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6" r:id="rId1"/>
  </p:sldMasterIdLst>
  <p:notesMasterIdLst>
    <p:notesMasterId r:id="rId39"/>
  </p:notesMasterIdLst>
  <p:sldIdLst>
    <p:sldId id="407" r:id="rId2"/>
    <p:sldId id="873" r:id="rId3"/>
    <p:sldId id="874" r:id="rId4"/>
    <p:sldId id="878" r:id="rId5"/>
    <p:sldId id="848" r:id="rId6"/>
    <p:sldId id="845" r:id="rId7"/>
    <p:sldId id="847" r:id="rId8"/>
    <p:sldId id="849" r:id="rId9"/>
    <p:sldId id="846" r:id="rId10"/>
    <p:sldId id="856" r:id="rId11"/>
    <p:sldId id="883" r:id="rId12"/>
    <p:sldId id="855" r:id="rId13"/>
    <p:sldId id="851" r:id="rId14"/>
    <p:sldId id="859" r:id="rId15"/>
    <p:sldId id="852" r:id="rId16"/>
    <p:sldId id="854" r:id="rId17"/>
    <p:sldId id="879" r:id="rId18"/>
    <p:sldId id="860" r:id="rId19"/>
    <p:sldId id="850" r:id="rId20"/>
    <p:sldId id="861" r:id="rId21"/>
    <p:sldId id="862" r:id="rId22"/>
    <p:sldId id="880" r:id="rId23"/>
    <p:sldId id="864" r:id="rId24"/>
    <p:sldId id="865" r:id="rId25"/>
    <p:sldId id="858" r:id="rId26"/>
    <p:sldId id="875" r:id="rId27"/>
    <p:sldId id="876" r:id="rId28"/>
    <p:sldId id="868" r:id="rId29"/>
    <p:sldId id="866" r:id="rId30"/>
    <p:sldId id="869" r:id="rId31"/>
    <p:sldId id="867" r:id="rId32"/>
    <p:sldId id="870" r:id="rId33"/>
    <p:sldId id="872" r:id="rId34"/>
    <p:sldId id="877" r:id="rId35"/>
    <p:sldId id="881" r:id="rId36"/>
    <p:sldId id="882" r:id="rId37"/>
    <p:sldId id="438" r:id="rId38"/>
  </p:sldIdLst>
  <p:sldSz cx="12192000" cy="6858000"/>
  <p:notesSz cx="6858000" cy="9144000"/>
  <p:defaultText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7F00"/>
    <a:srgbClr val="FFE400"/>
    <a:srgbClr val="800000"/>
    <a:srgbClr val="FF52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486"/>
    <p:restoredTop sz="66095"/>
  </p:normalViewPr>
  <p:slideViewPr>
    <p:cSldViewPr snapToGrid="0" snapToObjects="1">
      <p:cViewPr varScale="1">
        <p:scale>
          <a:sx n="64" d="100"/>
          <a:sy n="64" d="100"/>
        </p:scale>
        <p:origin x="184" y="856"/>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53805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dirty="0"/>
              <a:t>Klem: LGE is 2SD above mean LG signal for region.</a:t>
            </a:r>
          </a:p>
          <a:p>
            <a:r>
              <a:rPr lang="en-NL" dirty="0"/>
              <a:t>Also assessed %LV mass affected, some association between extent, although non-linear (most risk increase at low LGE!)</a:t>
            </a:r>
          </a:p>
          <a:p>
            <a:r>
              <a:rPr lang="en-NL" dirty="0"/>
              <a:t>Notably, here scar predicted MORE t</a:t>
            </a:r>
            <a:r>
              <a:rPr lang="en-GB" dirty="0"/>
              <a:t>ha</a:t>
            </a:r>
            <a:r>
              <a:rPr lang="en-NL" dirty="0"/>
              <a:t>n low LVEF!!</a:t>
            </a:r>
          </a:p>
          <a:p>
            <a:endParaRPr lang="en-NL" dirty="0"/>
          </a:p>
          <a:p>
            <a:r>
              <a:rPr lang="en-NL" dirty="0"/>
              <a:t>Di Marco: manty different definitions.</a:t>
            </a:r>
          </a:p>
          <a:p>
            <a:r>
              <a:rPr lang="en-NL" dirty="0"/>
              <a:t>Notably, no association between extent and outcomes.</a:t>
            </a:r>
          </a:p>
        </p:txBody>
      </p:sp>
      <p:sp>
        <p:nvSpPr>
          <p:cNvPr id="4" name="Slide Number Placeholder 3"/>
          <p:cNvSpPr>
            <a:spLocks noGrp="1"/>
          </p:cNvSpPr>
          <p:nvPr>
            <p:ph type="sldNum" sz="quarter" idx="5"/>
          </p:nvPr>
        </p:nvSpPr>
        <p:spPr/>
        <p:txBody>
          <a:bodyPr/>
          <a:lstStyle/>
          <a:p>
            <a:fld id="{98AFEB78-7038-F943-84E9-D10652965B34}" type="slidenum">
              <a:rPr lang="en-NL" smtClean="0"/>
              <a:t>15</a:t>
            </a:fld>
            <a:endParaRPr lang="en-NL"/>
          </a:p>
        </p:txBody>
      </p:sp>
    </p:spTree>
    <p:extLst>
      <p:ext uri="{BB962C8B-B14F-4D97-AF65-F5344CB8AC3E}">
        <p14:creationId xmlns:p14="http://schemas.microsoft.com/office/powerpoint/2010/main" val="39173194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98AFEB78-7038-F943-84E9-D10652965B34}" type="slidenum">
              <a:rPr lang="en-NL" smtClean="0"/>
              <a:t>16</a:t>
            </a:fld>
            <a:endParaRPr lang="en-NL"/>
          </a:p>
        </p:txBody>
      </p:sp>
    </p:spTree>
    <p:extLst>
      <p:ext uri="{BB962C8B-B14F-4D97-AF65-F5344CB8AC3E}">
        <p14:creationId xmlns:p14="http://schemas.microsoft.com/office/powerpoint/2010/main" val="36133113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dirty="0"/>
              <a:t>LGE = Any visually convincing LE by experts. </a:t>
            </a:r>
          </a:p>
          <a:p>
            <a:r>
              <a:rPr lang="en-NL" dirty="0"/>
              <a:t>Although they also assessed extent, above figures are based on ANY LGE vs rest</a:t>
            </a:r>
          </a:p>
        </p:txBody>
      </p:sp>
      <p:sp>
        <p:nvSpPr>
          <p:cNvPr id="4" name="Slide Number Placeholder 3"/>
          <p:cNvSpPr>
            <a:spLocks noGrp="1"/>
          </p:cNvSpPr>
          <p:nvPr>
            <p:ph type="sldNum" sz="quarter" idx="5"/>
          </p:nvPr>
        </p:nvSpPr>
        <p:spPr/>
        <p:txBody>
          <a:bodyPr/>
          <a:lstStyle/>
          <a:p>
            <a:fld id="{98AFEB78-7038-F943-84E9-D10652965B34}" type="slidenum">
              <a:rPr lang="en-NL" smtClean="0"/>
              <a:t>17</a:t>
            </a:fld>
            <a:endParaRPr lang="en-NL"/>
          </a:p>
        </p:txBody>
      </p:sp>
    </p:spTree>
    <p:extLst>
      <p:ext uri="{BB962C8B-B14F-4D97-AF65-F5344CB8AC3E}">
        <p14:creationId xmlns:p14="http://schemas.microsoft.com/office/powerpoint/2010/main" val="42302305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NL" dirty="0"/>
          </a:p>
        </p:txBody>
      </p:sp>
    </p:spTree>
    <p:extLst>
      <p:ext uri="{BB962C8B-B14F-4D97-AF65-F5344CB8AC3E}">
        <p14:creationId xmlns:p14="http://schemas.microsoft.com/office/powerpoint/2010/main" val="2218900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L" b="1" dirty="0"/>
              <a:t>NOW — Phenotype drives risk assessment in gene-negative DCM/NDLVC</a:t>
            </a:r>
            <a:endParaRPr lang="en-NL" dirty="0"/>
          </a:p>
          <a:p>
            <a:pPr lvl="0"/>
            <a:r>
              <a:rPr lang="en-NL" b="1" dirty="0"/>
              <a:t>Gene-negative ≠ low risk:</a:t>
            </a:r>
            <a:r>
              <a:rPr lang="en-NL" dirty="0"/>
              <a:t> clinically important MVA risk persists despite absence of a P/LP variant. </a:t>
            </a:r>
          </a:p>
          <a:p>
            <a:pPr lvl="0"/>
            <a:r>
              <a:rPr lang="en-NL" dirty="0"/>
              <a:t>Current guideline-based assessment integrates </a:t>
            </a:r>
            <a:r>
              <a:rPr lang="en-NL" b="1" dirty="0"/>
              <a:t>LVEF, LGE, NSVT/ventricular ectopy, unexplained syncope ± PES</a:t>
            </a:r>
            <a:r>
              <a:rPr lang="en-NL" dirty="0"/>
              <a:t>; significant LGE, NSVT and family history are particularly relevant in gene-negative NDLVC. </a:t>
            </a:r>
          </a:p>
          <a:p>
            <a:pPr lvl="0"/>
            <a:r>
              <a:rPr lang="en-NL" b="1" dirty="0"/>
              <a:t>Revisit the diagnosis and the genetics:</a:t>
            </a:r>
            <a:r>
              <a:rPr lang="en-NL" dirty="0"/>
              <a:t> consider phenocopies/RV or ACM overlap, and periodically re-evaluate previously negative or uncertain genetic findings as gene–disease and variant evidence evolves. This fits particularly well with your slide showing the expansion in robust DCM genes. </a:t>
            </a:r>
          </a:p>
          <a:p>
            <a:r>
              <a:rPr lang="en-NL" b="1" dirty="0"/>
              <a:t>NEXT — Move from individual risk factors towards deeper phenotyping</a:t>
            </a:r>
            <a:endParaRPr lang="en-NL" dirty="0"/>
          </a:p>
          <a:p>
            <a:pPr lvl="0"/>
            <a:r>
              <a:rPr lang="en-NL" b="1" dirty="0"/>
              <a:t>LGE is more than present/absent:</a:t>
            </a:r>
            <a:r>
              <a:rPr lang="en-NL" dirty="0"/>
              <a:t> extent, location and pattern/complexity appear to contain additional arrhythmic information, although these are not yet incorporated into guideline ICD algorithms. </a:t>
            </a:r>
          </a:p>
          <a:p>
            <a:pPr lvl="0"/>
            <a:r>
              <a:rPr lang="en-NL" b="1" dirty="0"/>
              <a:t>Combined risk models</a:t>
            </a:r>
            <a:r>
              <a:rPr lang="en-NL" dirty="0"/>
              <a:t> integrating clinical, electrical and CMR characteristics may outperform individual markers, but prospective validation—and specifically validation in gene-negative DCM/NDLVC—is still needed. </a:t>
            </a:r>
          </a:p>
          <a:p>
            <a:pPr lvl="0"/>
            <a:r>
              <a:rPr lang="en-NL" b="1" dirty="0"/>
              <a:t>Look beyond the LV:</a:t>
            </a:r>
            <a:r>
              <a:rPr lang="en-NL" dirty="0"/>
              <a:t> RV involvement and an overlapping/biventricular ACM phenotype may identify a different arrhythmic substrate and should prompt reassessment rather than simply being considered advanced DCM. </a:t>
            </a:r>
          </a:p>
          <a:p>
            <a:r>
              <a:rPr lang="en-NL" b="1" dirty="0"/>
              <a:t>FUTURE — Genetics beyond rare P/LP variants</a:t>
            </a:r>
            <a:endParaRPr lang="en-NL" dirty="0"/>
          </a:p>
          <a:p>
            <a:pPr lvl="0"/>
            <a:r>
              <a:rPr lang="en-NL" dirty="0"/>
              <a:t>“Gene-negative” does not necessarily mean </a:t>
            </a:r>
            <a:r>
              <a:rPr lang="en-NL" b="1" dirty="0"/>
              <a:t>genetically unexplained</a:t>
            </a:r>
            <a:r>
              <a:rPr lang="en-NL" dirty="0"/>
              <a:t>: intermediate-effect variants and the cumulative contribution of common variants may account for part of the remaining susceptibility. </a:t>
            </a:r>
          </a:p>
          <a:p>
            <a:pPr lvl="0"/>
            <a:r>
              <a:rPr lang="en-NL" b="1" dirty="0"/>
              <a:t>Polygenic risk and other genetic modifiers</a:t>
            </a:r>
            <a:r>
              <a:rPr lang="en-NL" dirty="0"/>
              <a:t> could eventually refine both disease penetrance and arrhythmic risk within conventionally gene-negative patients. Your Hernández → Zheng sequence makes this point naturally. </a:t>
            </a:r>
          </a:p>
          <a:p>
            <a:r>
              <a:rPr lang="en-NL" b="1" dirty="0"/>
              <a:t>FUTURE — Multimodal prediction</a:t>
            </a:r>
            <a:endParaRPr lang="en-NL" dirty="0"/>
          </a:p>
          <a:p>
            <a:pPr lvl="0"/>
            <a:r>
              <a:rPr lang="en-NL" dirty="0"/>
              <a:t>The ultimate step is likely integration rather than another single marker: </a:t>
            </a:r>
            <a:r>
              <a:rPr lang="en-NL" b="1" dirty="0"/>
              <a:t>ECG/arrhythmia + imaging + clinical phenotype + genetics</a:t>
            </a:r>
            <a:r>
              <a:rPr lang="en-NL" dirty="0"/>
              <a:t>. </a:t>
            </a:r>
          </a:p>
          <a:p>
            <a:pPr lvl="0"/>
            <a:r>
              <a:rPr lang="en-NL" b="1" dirty="0"/>
              <a:t>AI/multimodal models</a:t>
            </a:r>
            <a:r>
              <a:rPr lang="en-NL" dirty="0"/>
              <a:t> may capture interactions that conventional scores miss, but current DCM evidence is still preliminary and requires prospective, external validation before clinical implementation. Your DERIVATE-AI slide makes that limitation explicit.</a:t>
            </a:r>
          </a:p>
          <a:p>
            <a:endParaRPr lang="en-NL" dirty="0"/>
          </a:p>
          <a:p>
            <a:endParaRPr lang="en-NL" dirty="0"/>
          </a:p>
        </p:txBody>
      </p:sp>
      <p:sp>
        <p:nvSpPr>
          <p:cNvPr id="4" name="Slide Number Placeholder 3"/>
          <p:cNvSpPr>
            <a:spLocks noGrp="1"/>
          </p:cNvSpPr>
          <p:nvPr>
            <p:ph type="sldNum" sz="quarter" idx="5"/>
          </p:nvPr>
        </p:nvSpPr>
        <p:spPr/>
        <p:txBody>
          <a:bodyPr/>
          <a:lstStyle/>
          <a:p>
            <a:fld id="{98AFEB78-7038-F943-84E9-D10652965B34}" type="slidenum">
              <a:rPr lang="en-NL" smtClean="0"/>
              <a:t>34</a:t>
            </a:fld>
            <a:endParaRPr lang="en-NL"/>
          </a:p>
        </p:txBody>
      </p:sp>
    </p:spTree>
    <p:extLst>
      <p:ext uri="{BB962C8B-B14F-4D97-AF65-F5344CB8AC3E}">
        <p14:creationId xmlns:p14="http://schemas.microsoft.com/office/powerpoint/2010/main" val="4107358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descr="A white background with blue lines&#10;&#10;Description automatically generated">
            <a:extLst>
              <a:ext uri="{FF2B5EF4-FFF2-40B4-BE49-F238E27FC236}">
                <a16:creationId xmlns:a16="http://schemas.microsoft.com/office/drawing/2014/main" id="{A9E2E236-E2E6-2783-DD0B-FAA9551CB71E}"/>
              </a:ext>
            </a:extLst>
          </p:cNvPr>
          <p:cNvPicPr>
            <a:picLocks noChangeAspect="1"/>
          </p:cNvPicPr>
          <p:nvPr userDrawn="1"/>
        </p:nvPicPr>
        <p:blipFill>
          <a:blip r:embed="rId2"/>
          <a:srcRect b="15608"/>
          <a:stretch/>
        </p:blipFill>
        <p:spPr>
          <a:xfrm>
            <a:off x="10048" y="-1"/>
            <a:ext cx="6096000" cy="6795735"/>
          </a:xfrm>
          <a:prstGeom prst="rect">
            <a:avLst/>
          </a:prstGeom>
        </p:spPr>
      </p:pic>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9/18/26</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descr="A white background with blue lines&#10;&#10;Description automatically generated">
            <a:extLst>
              <a:ext uri="{FF2B5EF4-FFF2-40B4-BE49-F238E27FC236}">
                <a16:creationId xmlns:a16="http://schemas.microsoft.com/office/drawing/2014/main" id="{7310E995-7ACD-0D6A-FD8E-15F9279FE8BD}"/>
              </a:ext>
            </a:extLst>
          </p:cNvPr>
          <p:cNvPicPr>
            <a:picLocks noChangeAspect="1"/>
          </p:cNvPicPr>
          <p:nvPr userDrawn="1"/>
        </p:nvPicPr>
        <p:blipFill>
          <a:blip r:embed="rId2"/>
          <a:srcRect b="15608"/>
          <a:stretch/>
        </p:blipFill>
        <p:spPr>
          <a:xfrm>
            <a:off x="6106048" y="0"/>
            <a:ext cx="6096000" cy="6795735"/>
          </a:xfrm>
          <a:prstGeom prst="rect">
            <a:avLst/>
          </a:prstGeom>
        </p:spPr>
      </p:pic>
    </p:spTree>
    <p:extLst>
      <p:ext uri="{BB962C8B-B14F-4D97-AF65-F5344CB8AC3E}">
        <p14:creationId xmlns:p14="http://schemas.microsoft.com/office/powerpoint/2010/main" val="3948869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9/18/26</a:t>
            </a:fld>
            <a:endParaRPr lang="en-US" dirty="0"/>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8673857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9/18/26</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515218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9/18/26</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2836313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9/18/26</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6374595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9/18/26</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5406101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9/18/26</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7318987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9/18/26</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382545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9/18/26</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2547809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9/18/26</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606210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9/18/26</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360410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descr="A white background with blue lines&#10;&#10;Description automatically generated">
            <a:extLst>
              <a:ext uri="{FF2B5EF4-FFF2-40B4-BE49-F238E27FC236}">
                <a16:creationId xmlns:a16="http://schemas.microsoft.com/office/drawing/2014/main" id="{D453E973-20B1-2938-3AF2-EDCB0CD3B2CF}"/>
              </a:ext>
            </a:extLst>
          </p:cNvPr>
          <p:cNvPicPr>
            <a:picLocks noChangeAspect="1"/>
          </p:cNvPicPr>
          <p:nvPr userDrawn="1"/>
        </p:nvPicPr>
        <p:blipFill>
          <a:blip r:embed="rId13">
            <a:alphaModFix/>
          </a:blip>
          <a:srcRect b="15608"/>
          <a:stretch/>
        </p:blipFill>
        <p:spPr>
          <a:xfrm>
            <a:off x="10048" y="-1"/>
            <a:ext cx="6096000" cy="679573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a:outerShdw blurRad="50800" dist="50800" dir="5400000" algn="ctr" rotWithShape="0">
              <a:srgbClr val="000000"/>
            </a:outerShdw>
          </a:effectLst>
        </p:spPr>
      </p:pic>
      <p:pic>
        <p:nvPicPr>
          <p:cNvPr id="11" name="Picture 10" descr="A white background with blue lines&#10;&#10;Description automatically generated">
            <a:extLst>
              <a:ext uri="{FF2B5EF4-FFF2-40B4-BE49-F238E27FC236}">
                <a16:creationId xmlns:a16="http://schemas.microsoft.com/office/drawing/2014/main" id="{915BD6AF-97FB-84CF-2221-B9689D15B4D2}"/>
              </a:ext>
            </a:extLst>
          </p:cNvPr>
          <p:cNvPicPr>
            <a:picLocks noChangeAspect="1"/>
          </p:cNvPicPr>
          <p:nvPr userDrawn="1"/>
        </p:nvPicPr>
        <p:blipFill>
          <a:blip r:embed="rId13"/>
          <a:srcRect b="15608"/>
          <a:stretch/>
        </p:blipFill>
        <p:spPr>
          <a:xfrm>
            <a:off x="6106048" y="0"/>
            <a:ext cx="6096000" cy="6795735"/>
          </a:xfrm>
          <a:prstGeom prst="rect">
            <a:avLst/>
          </a:prstGeom>
        </p:spPr>
      </p:pic>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9/18/26</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pic>
        <p:nvPicPr>
          <p:cNvPr id="17" name="Picture 4" descr="White background white hi-res stock photography and images - Alamy">
            <a:extLst>
              <a:ext uri="{FF2B5EF4-FFF2-40B4-BE49-F238E27FC236}">
                <a16:creationId xmlns:a16="http://schemas.microsoft.com/office/drawing/2014/main" id="{553BE853-A172-73C1-E78B-CFBB62163AB3}"/>
              </a:ext>
            </a:extLst>
          </p:cNvPr>
          <p:cNvPicPr>
            <a:picLocks noChangeAspect="1" noChangeArrowheads="1"/>
          </p:cNvPicPr>
          <p:nvPr userDrawn="1"/>
        </p:nvPicPr>
        <p:blipFill rotWithShape="1">
          <a:blip r:embed="rId14">
            <a:alphaModFix amt="63000"/>
            <a:extLst>
              <a:ext uri="{28A0092B-C50C-407E-A947-70E740481C1C}">
                <a14:useLocalDpi xmlns:a14="http://schemas.microsoft.com/office/drawing/2010/main" val="0"/>
              </a:ext>
            </a:extLst>
          </a:blip>
          <a:srcRect b="10000"/>
          <a:stretch/>
        </p:blipFill>
        <p:spPr bwMode="auto">
          <a:xfrm>
            <a:off x="-10048" y="-1"/>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4743216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5" r:id="rId6"/>
    <p:sldLayoutId id="2147483680" r:id="rId7"/>
    <p:sldLayoutId id="2147483681" r:id="rId8"/>
    <p:sldLayoutId id="2147483682" r:id="rId9"/>
    <p:sldLayoutId id="2147483684" r:id="rId10"/>
    <p:sldLayoutId id="2147483683" r:id="rId11"/>
  </p:sldLayoutIdLst>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jpeg"/></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blue and white drawing of a dna strand&#10;&#10;Description automatically generated">
            <a:extLst>
              <a:ext uri="{FF2B5EF4-FFF2-40B4-BE49-F238E27FC236}">
                <a16:creationId xmlns:a16="http://schemas.microsoft.com/office/drawing/2014/main" id="{AF5EA3EC-D94F-FD5B-2496-982EA98F0373}"/>
              </a:ext>
            </a:extLst>
          </p:cNvPr>
          <p:cNvPicPr>
            <a:picLocks noChangeAspect="1"/>
          </p:cNvPicPr>
          <p:nvPr/>
        </p:nvPicPr>
        <p:blipFill>
          <a:blip r:embed="rId2"/>
          <a:stretch>
            <a:fillRect/>
          </a:stretch>
        </p:blipFill>
        <p:spPr>
          <a:xfrm>
            <a:off x="9965804" y="22985"/>
            <a:ext cx="2547116" cy="6835015"/>
          </a:xfrm>
          <a:prstGeom prst="rect">
            <a:avLst/>
          </a:prstGeom>
          <a:ln>
            <a:noFill/>
          </a:ln>
          <a:effectLst>
            <a:softEdge rad="112500"/>
          </a:effectLst>
        </p:spPr>
      </p:pic>
      <p:sp>
        <p:nvSpPr>
          <p:cNvPr id="3" name="Title 1">
            <a:extLst>
              <a:ext uri="{FF2B5EF4-FFF2-40B4-BE49-F238E27FC236}">
                <a16:creationId xmlns:a16="http://schemas.microsoft.com/office/drawing/2014/main" id="{B36B143E-388E-6250-2E2F-19682025AD89}"/>
              </a:ext>
            </a:extLst>
          </p:cNvPr>
          <p:cNvSpPr>
            <a:spLocks noGrp="1"/>
          </p:cNvSpPr>
          <p:nvPr>
            <p:ph type="ctrTitle"/>
          </p:nvPr>
        </p:nvSpPr>
        <p:spPr>
          <a:xfrm>
            <a:off x="1753096" y="1188292"/>
            <a:ext cx="8685799" cy="2820472"/>
          </a:xfrm>
          <a:solidFill>
            <a:schemeClr val="bg1"/>
          </a:solidFill>
          <a:ln w="53975">
            <a:solidFill>
              <a:srgbClr val="0070C0"/>
            </a:solidFill>
          </a:ln>
        </p:spPr>
        <p:txBody>
          <a:bodyPr anchor="b">
            <a:normAutofit fontScale="90000"/>
          </a:bodyPr>
          <a:lstStyle/>
          <a:p>
            <a:pPr algn="ctr">
              <a:spcBef>
                <a:spcPts val="600"/>
              </a:spcBef>
              <a:spcAft>
                <a:spcPts val="1200"/>
              </a:spcAft>
            </a:pPr>
            <a:br>
              <a:rPr lang="en-GB" sz="4000" b="0" dirty="0"/>
            </a:br>
            <a:br>
              <a:rPr lang="en-GB" sz="4000" b="0" dirty="0"/>
            </a:br>
            <a:r>
              <a:rPr lang="en-GB" sz="4000" dirty="0"/>
              <a:t>Arrhythmic risk in gene elusive patients with DCM/NDLVC </a:t>
            </a:r>
            <a:br>
              <a:rPr lang="en-GB" sz="4000" dirty="0"/>
            </a:br>
            <a:r>
              <a:rPr lang="en-GB" sz="4000" b="0" i="1" dirty="0"/>
              <a:t>Towards a personalized approach</a:t>
            </a:r>
            <a:br>
              <a:rPr lang="en-GB" sz="4000" dirty="0"/>
            </a:br>
            <a:endParaRPr lang="en-NL" sz="4800" dirty="0"/>
          </a:p>
        </p:txBody>
      </p:sp>
      <p:sp>
        <p:nvSpPr>
          <p:cNvPr id="4" name="Subtitle 2">
            <a:extLst>
              <a:ext uri="{FF2B5EF4-FFF2-40B4-BE49-F238E27FC236}">
                <a16:creationId xmlns:a16="http://schemas.microsoft.com/office/drawing/2014/main" id="{6E240F76-961C-EF68-64F8-5B464EE62B05}"/>
              </a:ext>
            </a:extLst>
          </p:cNvPr>
          <p:cNvSpPr>
            <a:spLocks noGrp="1"/>
          </p:cNvSpPr>
          <p:nvPr>
            <p:ph type="subTitle" idx="1"/>
          </p:nvPr>
        </p:nvSpPr>
        <p:spPr>
          <a:xfrm>
            <a:off x="3748722" y="4259472"/>
            <a:ext cx="4694549" cy="1989018"/>
          </a:xfrm>
          <a:solidFill>
            <a:schemeClr val="bg1"/>
          </a:solidFill>
          <a:ln w="53975">
            <a:solidFill>
              <a:srgbClr val="0070C0"/>
            </a:solidFill>
          </a:ln>
        </p:spPr>
        <p:txBody>
          <a:bodyPr>
            <a:normAutofit/>
          </a:bodyPr>
          <a:lstStyle/>
          <a:p>
            <a:pPr algn="ctr">
              <a:spcBef>
                <a:spcPts val="1200"/>
              </a:spcBef>
            </a:pPr>
            <a:r>
              <a:rPr lang="en-NL" sz="1700" dirty="0"/>
              <a:t>ERN GUARD-Heart Webinar 16 Sept 2026:               </a:t>
            </a:r>
            <a:r>
              <a:rPr lang="en-NL" sz="1700" i="1" dirty="0"/>
              <a:t>Genetics and arrhythmia in DCM/NDLVC</a:t>
            </a:r>
          </a:p>
          <a:p>
            <a:pPr algn="ctr">
              <a:spcBef>
                <a:spcPts val="0"/>
              </a:spcBef>
            </a:pPr>
            <a:endParaRPr lang="en-NL" sz="1700" dirty="0"/>
          </a:p>
          <a:p>
            <a:pPr algn="ctr">
              <a:spcBef>
                <a:spcPts val="0"/>
              </a:spcBef>
            </a:pPr>
            <a:r>
              <a:rPr lang="en-NL" sz="1700" b="1" dirty="0"/>
              <a:t>Sean J. Jurgens, MD MSc PhD </a:t>
            </a:r>
          </a:p>
          <a:p>
            <a:pPr algn="ctr">
              <a:spcBef>
                <a:spcPts val="0"/>
              </a:spcBef>
            </a:pPr>
            <a:r>
              <a:rPr lang="en-NL" sz="1700" dirty="0"/>
              <a:t>Assistant Professor of Cardiogenetics</a:t>
            </a:r>
          </a:p>
          <a:p>
            <a:pPr algn="ctr">
              <a:spcBef>
                <a:spcPts val="0"/>
              </a:spcBef>
            </a:pPr>
            <a:r>
              <a:rPr lang="en-NL" sz="1700" dirty="0"/>
              <a:t>Amsterdam UMC</a:t>
            </a:r>
          </a:p>
          <a:p>
            <a:pPr algn="ctr">
              <a:spcBef>
                <a:spcPts val="0"/>
              </a:spcBef>
            </a:pPr>
            <a:endParaRPr lang="en-NL" sz="1700" dirty="0"/>
          </a:p>
          <a:p>
            <a:endParaRPr lang="en-NL" sz="2000" dirty="0"/>
          </a:p>
        </p:txBody>
      </p:sp>
      <p:pic>
        <p:nvPicPr>
          <p:cNvPr id="2" name="Picture 1" descr="Amsterdam UMC: expertisecentrum zorg, onderzoek en onderwijs | Amsterdam UMC">
            <a:extLst>
              <a:ext uri="{FF2B5EF4-FFF2-40B4-BE49-F238E27FC236}">
                <a16:creationId xmlns:a16="http://schemas.microsoft.com/office/drawing/2014/main" id="{687766DF-DD68-92EC-F7A0-BFD9AE7C8E7D}"/>
              </a:ext>
            </a:extLst>
          </p:cNvPr>
          <p:cNvPicPr>
            <a:picLocks noChangeAspect="1"/>
          </p:cNvPicPr>
          <p:nvPr/>
        </p:nvPicPr>
        <p:blipFill>
          <a:blip r:embed="rId3"/>
          <a:srcRect l="24004" t="40386" r="26281" b="39916"/>
          <a:stretch>
            <a:fillRect/>
          </a:stretch>
        </p:blipFill>
        <p:spPr>
          <a:xfrm>
            <a:off x="4937874" y="5726703"/>
            <a:ext cx="2316248" cy="481815"/>
          </a:xfrm>
          <a:prstGeom prst="rect">
            <a:avLst/>
          </a:prstGeom>
        </p:spPr>
      </p:pic>
      <p:pic>
        <p:nvPicPr>
          <p:cNvPr id="5" name="Picture 4" descr="ERNs - JARDIN Joint Action">
            <a:extLst>
              <a:ext uri="{FF2B5EF4-FFF2-40B4-BE49-F238E27FC236}">
                <a16:creationId xmlns:a16="http://schemas.microsoft.com/office/drawing/2014/main" id="{68EE022A-61B1-1253-5042-53E776AB64D8}"/>
              </a:ext>
            </a:extLst>
          </p:cNvPr>
          <p:cNvPicPr>
            <a:picLocks noChangeAspect="1"/>
          </p:cNvPicPr>
          <p:nvPr/>
        </p:nvPicPr>
        <p:blipFill>
          <a:blip r:embed="rId4"/>
          <a:srcRect l="10673" t="30430" r="11268" b="30149"/>
          <a:stretch>
            <a:fillRect/>
          </a:stretch>
        </p:blipFill>
        <p:spPr>
          <a:xfrm>
            <a:off x="835003" y="4886186"/>
            <a:ext cx="2325172" cy="783522"/>
          </a:xfrm>
          <a:prstGeom prst="rect">
            <a:avLst/>
          </a:prstGeom>
        </p:spPr>
      </p:pic>
    </p:spTree>
    <p:extLst>
      <p:ext uri="{BB962C8B-B14F-4D97-AF65-F5344CB8AC3E}">
        <p14:creationId xmlns:p14="http://schemas.microsoft.com/office/powerpoint/2010/main" val="30234604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EC8CA-A7F1-0B72-B7F1-6EA13469C656}"/>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865FDE2B-7334-1F0C-19A0-3079B202D833}"/>
              </a:ext>
            </a:extLst>
          </p:cNvPr>
          <p:cNvSpPr txBox="1">
            <a:spLocks/>
          </p:cNvSpPr>
          <p:nvPr/>
        </p:nvSpPr>
        <p:spPr>
          <a:xfrm>
            <a:off x="961481" y="35392"/>
            <a:ext cx="10168128" cy="867110"/>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r>
              <a:rPr lang="en-GB" dirty="0"/>
              <a:t>Geno-negative NICM: all about phenotype?</a:t>
            </a:r>
          </a:p>
        </p:txBody>
      </p:sp>
      <p:pic>
        <p:nvPicPr>
          <p:cNvPr id="5" name="Picture 4">
            <a:extLst>
              <a:ext uri="{FF2B5EF4-FFF2-40B4-BE49-F238E27FC236}">
                <a16:creationId xmlns:a16="http://schemas.microsoft.com/office/drawing/2014/main" id="{760B5A6E-6124-0CEA-01E4-51DAE1A964AF}"/>
              </a:ext>
            </a:extLst>
          </p:cNvPr>
          <p:cNvPicPr>
            <a:picLocks noChangeAspect="1"/>
          </p:cNvPicPr>
          <p:nvPr/>
        </p:nvPicPr>
        <p:blipFill>
          <a:blip r:embed="rId2"/>
          <a:srcRect l="10588" t="7768" r="10588" b="12605"/>
          <a:stretch>
            <a:fillRect/>
          </a:stretch>
        </p:blipFill>
        <p:spPr>
          <a:xfrm>
            <a:off x="3223605" y="1020247"/>
            <a:ext cx="7802880" cy="5517714"/>
          </a:xfrm>
          <a:prstGeom prst="rect">
            <a:avLst/>
          </a:prstGeom>
        </p:spPr>
      </p:pic>
      <p:sp>
        <p:nvSpPr>
          <p:cNvPr id="6" name="Frame 5">
            <a:extLst>
              <a:ext uri="{FF2B5EF4-FFF2-40B4-BE49-F238E27FC236}">
                <a16:creationId xmlns:a16="http://schemas.microsoft.com/office/drawing/2014/main" id="{7BEE6856-CB80-476E-64B9-01BBB87437EE}"/>
              </a:ext>
            </a:extLst>
          </p:cNvPr>
          <p:cNvSpPr/>
          <p:nvPr/>
        </p:nvSpPr>
        <p:spPr>
          <a:xfrm>
            <a:off x="6335486" y="1096220"/>
            <a:ext cx="4691000" cy="5441741"/>
          </a:xfrm>
          <a:prstGeom prst="frame">
            <a:avLst>
              <a:gd name="adj1" fmla="val 1289"/>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solidFill>
                <a:schemeClr val="tx1"/>
              </a:solidFill>
            </a:endParaRPr>
          </a:p>
        </p:txBody>
      </p:sp>
      <p:sp>
        <p:nvSpPr>
          <p:cNvPr id="10" name="TextBox 9">
            <a:extLst>
              <a:ext uri="{FF2B5EF4-FFF2-40B4-BE49-F238E27FC236}">
                <a16:creationId xmlns:a16="http://schemas.microsoft.com/office/drawing/2014/main" id="{00D2620B-288A-5F31-F56F-1C14220CE2B9}"/>
              </a:ext>
            </a:extLst>
          </p:cNvPr>
          <p:cNvSpPr txBox="1"/>
          <p:nvPr/>
        </p:nvSpPr>
        <p:spPr>
          <a:xfrm>
            <a:off x="9689810" y="3429000"/>
            <a:ext cx="891704" cy="338554"/>
          </a:xfrm>
          <a:prstGeom prst="rect">
            <a:avLst/>
          </a:prstGeom>
          <a:noFill/>
        </p:spPr>
        <p:txBody>
          <a:bodyPr wrap="square">
            <a:spAutoFit/>
          </a:bodyPr>
          <a:lstStyle/>
          <a:p>
            <a:r>
              <a:rPr lang="en-GB" sz="1600" noProof="0" dirty="0">
                <a:sym typeface="Wingdings" pitchFamily="2" charset="2"/>
              </a:rPr>
              <a:t>/ALVC</a:t>
            </a:r>
            <a:endParaRPr lang="en-GB" sz="2000" noProof="0" dirty="0">
              <a:sym typeface="Wingdings" pitchFamily="2" charset="2"/>
            </a:endParaRPr>
          </a:p>
        </p:txBody>
      </p:sp>
      <p:sp>
        <p:nvSpPr>
          <p:cNvPr id="14" name="Oval 13">
            <a:extLst>
              <a:ext uri="{FF2B5EF4-FFF2-40B4-BE49-F238E27FC236}">
                <a16:creationId xmlns:a16="http://schemas.microsoft.com/office/drawing/2014/main" id="{12852E0A-7998-707B-F115-A8364BAAB888}"/>
              </a:ext>
            </a:extLst>
          </p:cNvPr>
          <p:cNvSpPr/>
          <p:nvPr/>
        </p:nvSpPr>
        <p:spPr>
          <a:xfrm>
            <a:off x="4367422" y="4400251"/>
            <a:ext cx="2167197" cy="1975104"/>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60-80%</a:t>
            </a:r>
          </a:p>
          <a:p>
            <a:pPr algn="ctr"/>
            <a:r>
              <a:rPr lang="nl-NL" sz="2400" b="1" dirty="0"/>
              <a:t>Gene </a:t>
            </a:r>
            <a:r>
              <a:rPr lang="nl-NL" sz="2400" b="1" dirty="0" err="1"/>
              <a:t>elusive</a:t>
            </a:r>
            <a:r>
              <a:rPr lang="nl-NL" sz="2400" b="1" dirty="0"/>
              <a:t>!</a:t>
            </a:r>
            <a:endParaRPr lang="en-NL" sz="2400" b="1" dirty="0"/>
          </a:p>
        </p:txBody>
      </p:sp>
    </p:spTree>
    <p:extLst>
      <p:ext uri="{BB962C8B-B14F-4D97-AF65-F5344CB8AC3E}">
        <p14:creationId xmlns:p14="http://schemas.microsoft.com/office/powerpoint/2010/main" val="837793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checkerboard(across)">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checkerboard(across)">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checkerboard(across)">
                                      <p:cBhvr>
                                        <p:cTn id="2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9F37CCA-B2F2-2F74-9530-AA4FC85E14E9}"/>
              </a:ext>
            </a:extLst>
          </p:cNvPr>
          <p:cNvPicPr>
            <a:picLocks noChangeAspect="1"/>
          </p:cNvPicPr>
          <p:nvPr/>
        </p:nvPicPr>
        <p:blipFill>
          <a:blip r:embed="rId2"/>
          <a:stretch>
            <a:fillRect/>
          </a:stretch>
        </p:blipFill>
        <p:spPr>
          <a:xfrm>
            <a:off x="1691023" y="729206"/>
            <a:ext cx="8809953" cy="5873302"/>
          </a:xfrm>
          <a:prstGeom prst="rect">
            <a:avLst/>
          </a:prstGeom>
        </p:spPr>
      </p:pic>
      <p:sp>
        <p:nvSpPr>
          <p:cNvPr id="7" name="TextBox 6">
            <a:extLst>
              <a:ext uri="{FF2B5EF4-FFF2-40B4-BE49-F238E27FC236}">
                <a16:creationId xmlns:a16="http://schemas.microsoft.com/office/drawing/2014/main" id="{600E927F-9511-6C37-C8BD-C627C18B6715}"/>
              </a:ext>
            </a:extLst>
          </p:cNvPr>
          <p:cNvSpPr txBox="1"/>
          <p:nvPr/>
        </p:nvSpPr>
        <p:spPr>
          <a:xfrm>
            <a:off x="146050" y="6494668"/>
            <a:ext cx="11899900" cy="338554"/>
          </a:xfrm>
          <a:prstGeom prst="rect">
            <a:avLst/>
          </a:prstGeom>
          <a:noFill/>
        </p:spPr>
        <p:txBody>
          <a:bodyPr wrap="square" rtlCol="0">
            <a:spAutoFit/>
          </a:bodyPr>
          <a:lstStyle/>
          <a:p>
            <a:pPr algn="r"/>
            <a:r>
              <a:rPr lang="en-NL" sz="1600" i="1" dirty="0">
                <a:solidFill>
                  <a:schemeClr val="bg2">
                    <a:lumMod val="25000"/>
                  </a:schemeClr>
                </a:solidFill>
              </a:rPr>
              <a:t>Corrado et al. (2024). </a:t>
            </a:r>
            <a:r>
              <a:rPr lang="en-GB" sz="1600" i="1" dirty="0">
                <a:solidFill>
                  <a:schemeClr val="bg2">
                    <a:lumMod val="25000"/>
                  </a:schemeClr>
                </a:solidFill>
              </a:rPr>
              <a:t>Int J </a:t>
            </a:r>
            <a:r>
              <a:rPr lang="en-GB" sz="1600" i="1" dirty="0" err="1">
                <a:solidFill>
                  <a:schemeClr val="bg2">
                    <a:lumMod val="25000"/>
                  </a:schemeClr>
                </a:solidFill>
              </a:rPr>
              <a:t>Cardiol</a:t>
            </a:r>
            <a:r>
              <a:rPr lang="en-GB" sz="1600" i="1" dirty="0">
                <a:solidFill>
                  <a:schemeClr val="bg2">
                    <a:lumMod val="25000"/>
                  </a:schemeClr>
                </a:solidFill>
              </a:rPr>
              <a:t>. 2024;395:131447.</a:t>
            </a:r>
            <a:endParaRPr lang="en-GB" sz="1400" i="1" dirty="0">
              <a:solidFill>
                <a:schemeClr val="bg2">
                  <a:lumMod val="25000"/>
                </a:schemeClr>
              </a:solidFill>
            </a:endParaRPr>
          </a:p>
        </p:txBody>
      </p:sp>
      <p:sp>
        <p:nvSpPr>
          <p:cNvPr id="8" name="Title 1">
            <a:extLst>
              <a:ext uri="{FF2B5EF4-FFF2-40B4-BE49-F238E27FC236}">
                <a16:creationId xmlns:a16="http://schemas.microsoft.com/office/drawing/2014/main" id="{0419C677-6E70-1A9A-64F9-850FC51176AD}"/>
              </a:ext>
            </a:extLst>
          </p:cNvPr>
          <p:cNvSpPr txBox="1">
            <a:spLocks/>
          </p:cNvSpPr>
          <p:nvPr/>
        </p:nvSpPr>
        <p:spPr>
          <a:xfrm>
            <a:off x="961481" y="35392"/>
            <a:ext cx="10168128" cy="8671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r>
              <a:rPr lang="en-GB" dirty="0"/>
              <a:t>ACM: 2024 proposed criteria</a:t>
            </a:r>
          </a:p>
        </p:txBody>
      </p:sp>
      <p:sp>
        <p:nvSpPr>
          <p:cNvPr id="9" name="TextBox 8">
            <a:extLst>
              <a:ext uri="{FF2B5EF4-FFF2-40B4-BE49-F238E27FC236}">
                <a16:creationId xmlns:a16="http://schemas.microsoft.com/office/drawing/2014/main" id="{0434DDCD-654B-C33D-6A3C-F6999F14BB0E}"/>
              </a:ext>
            </a:extLst>
          </p:cNvPr>
          <p:cNvSpPr txBox="1"/>
          <p:nvPr/>
        </p:nvSpPr>
        <p:spPr>
          <a:xfrm>
            <a:off x="9545506" y="6163867"/>
            <a:ext cx="860135" cy="369332"/>
          </a:xfrm>
          <a:prstGeom prst="rect">
            <a:avLst/>
          </a:prstGeom>
          <a:solidFill>
            <a:schemeClr val="bg1"/>
          </a:solidFill>
          <a:ln w="60325">
            <a:noFill/>
          </a:ln>
        </p:spPr>
        <p:txBody>
          <a:bodyPr wrap="square" rtlCol="0">
            <a:spAutoFit/>
          </a:bodyPr>
          <a:lstStyle/>
          <a:p>
            <a:pPr algn="ctr"/>
            <a:endParaRPr lang="en-GB" b="1" noProof="0" dirty="0">
              <a:latin typeface="+mn-lt"/>
            </a:endParaRPr>
          </a:p>
        </p:txBody>
      </p:sp>
    </p:spTree>
    <p:extLst>
      <p:ext uri="{BB962C8B-B14F-4D97-AF65-F5344CB8AC3E}">
        <p14:creationId xmlns:p14="http://schemas.microsoft.com/office/powerpoint/2010/main" val="18565133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1954E-6D98-D71E-3B7A-CA772968E6D3}"/>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F4AB2547-5C85-BAEB-7949-58405A49263F}"/>
              </a:ext>
            </a:extLst>
          </p:cNvPr>
          <p:cNvSpPr txBox="1">
            <a:spLocks/>
          </p:cNvSpPr>
          <p:nvPr/>
        </p:nvSpPr>
        <p:spPr>
          <a:xfrm>
            <a:off x="961481" y="35392"/>
            <a:ext cx="10168128" cy="867110"/>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r>
              <a:rPr lang="en-GB" dirty="0"/>
              <a:t>Geno-negative NICM: all about phenotype</a:t>
            </a:r>
          </a:p>
        </p:txBody>
      </p:sp>
      <p:pic>
        <p:nvPicPr>
          <p:cNvPr id="5" name="Picture 4">
            <a:extLst>
              <a:ext uri="{FF2B5EF4-FFF2-40B4-BE49-F238E27FC236}">
                <a16:creationId xmlns:a16="http://schemas.microsoft.com/office/drawing/2014/main" id="{1699993F-96B5-B454-B024-D705F49F4FA4}"/>
              </a:ext>
            </a:extLst>
          </p:cNvPr>
          <p:cNvPicPr>
            <a:picLocks noChangeAspect="1"/>
          </p:cNvPicPr>
          <p:nvPr/>
        </p:nvPicPr>
        <p:blipFill>
          <a:blip r:embed="rId2"/>
          <a:srcRect l="10588" t="7768" r="10588" b="12605"/>
          <a:stretch>
            <a:fillRect/>
          </a:stretch>
        </p:blipFill>
        <p:spPr>
          <a:xfrm>
            <a:off x="3223605" y="1020247"/>
            <a:ext cx="7802880" cy="5517714"/>
          </a:xfrm>
          <a:prstGeom prst="rect">
            <a:avLst/>
          </a:prstGeom>
        </p:spPr>
      </p:pic>
      <p:sp>
        <p:nvSpPr>
          <p:cNvPr id="6" name="Frame 5">
            <a:extLst>
              <a:ext uri="{FF2B5EF4-FFF2-40B4-BE49-F238E27FC236}">
                <a16:creationId xmlns:a16="http://schemas.microsoft.com/office/drawing/2014/main" id="{B6512926-6765-696B-40E8-4C1723D2E5A4}"/>
              </a:ext>
            </a:extLst>
          </p:cNvPr>
          <p:cNvSpPr/>
          <p:nvPr/>
        </p:nvSpPr>
        <p:spPr>
          <a:xfrm>
            <a:off x="6294052" y="1096220"/>
            <a:ext cx="4732434" cy="5441741"/>
          </a:xfrm>
          <a:prstGeom prst="frame">
            <a:avLst>
              <a:gd name="adj1" fmla="val 1289"/>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solidFill>
                <a:schemeClr val="tx1"/>
              </a:solidFill>
            </a:endParaRPr>
          </a:p>
        </p:txBody>
      </p:sp>
      <p:sp>
        <p:nvSpPr>
          <p:cNvPr id="8" name="TextBox 7">
            <a:extLst>
              <a:ext uri="{FF2B5EF4-FFF2-40B4-BE49-F238E27FC236}">
                <a16:creationId xmlns:a16="http://schemas.microsoft.com/office/drawing/2014/main" id="{70FE1336-7924-955F-D959-007258FAF124}"/>
              </a:ext>
            </a:extLst>
          </p:cNvPr>
          <p:cNvSpPr txBox="1"/>
          <p:nvPr/>
        </p:nvSpPr>
        <p:spPr>
          <a:xfrm>
            <a:off x="1222738" y="4349157"/>
            <a:ext cx="4885962" cy="2308324"/>
          </a:xfrm>
          <a:prstGeom prst="rect">
            <a:avLst/>
          </a:prstGeom>
          <a:solidFill>
            <a:schemeClr val="bg1"/>
          </a:solidFill>
          <a:ln w="25400">
            <a:solidFill>
              <a:schemeClr val="accent1">
                <a:shade val="15000"/>
              </a:schemeClr>
            </a:solidFill>
          </a:ln>
        </p:spPr>
        <p:txBody>
          <a:bodyPr wrap="square">
            <a:spAutoFit/>
          </a:bodyPr>
          <a:lstStyle/>
          <a:p>
            <a:pPr>
              <a:buNone/>
            </a:pPr>
            <a:r>
              <a:rPr lang="en-NL" b="1" dirty="0"/>
              <a:t>ALVC </a:t>
            </a:r>
            <a:r>
              <a:rPr lang="en-NL" dirty="0"/>
              <a:t>=</a:t>
            </a:r>
            <a:r>
              <a:rPr lang="en-NL" i="1" dirty="0"/>
              <a:t> </a:t>
            </a:r>
            <a:r>
              <a:rPr lang="en-NL" dirty="0"/>
              <a:t>arrhythmogenic LV cardiomyopathy</a:t>
            </a:r>
          </a:p>
          <a:p>
            <a:pPr>
              <a:buNone/>
            </a:pPr>
            <a:r>
              <a:rPr lang="en-NL" i="1" dirty="0"/>
              <a:t>         suspected/definite TF criteria</a:t>
            </a:r>
          </a:p>
          <a:p>
            <a:pPr>
              <a:buNone/>
            </a:pPr>
            <a:endParaRPr lang="en-NL" b="1" dirty="0"/>
          </a:p>
          <a:p>
            <a:pPr>
              <a:buNone/>
            </a:pPr>
            <a:r>
              <a:rPr lang="en-NL" b="1" dirty="0"/>
              <a:t>NDLVC</a:t>
            </a:r>
            <a:r>
              <a:rPr lang="en-NL" dirty="0"/>
              <a:t> = non-dilated LV cardiomyopathy</a:t>
            </a:r>
          </a:p>
          <a:p>
            <a:pPr>
              <a:buNone/>
            </a:pPr>
            <a:r>
              <a:rPr lang="en-NL" i="1" dirty="0"/>
              <a:t>         LVEF&lt;50% and/or LGE, possible ACM</a:t>
            </a:r>
          </a:p>
          <a:p>
            <a:pPr>
              <a:buNone/>
            </a:pPr>
            <a:endParaRPr lang="en-NL" i="1" dirty="0"/>
          </a:p>
          <a:p>
            <a:pPr>
              <a:buNone/>
            </a:pPr>
            <a:r>
              <a:rPr lang="en-NL" b="1" dirty="0"/>
              <a:t>HNDLVC </a:t>
            </a:r>
            <a:r>
              <a:rPr lang="en-NL" dirty="0"/>
              <a:t>= hypokinetic NDLVC</a:t>
            </a:r>
          </a:p>
          <a:p>
            <a:pPr>
              <a:buNone/>
            </a:pPr>
            <a:r>
              <a:rPr lang="en-NL" b="1" dirty="0"/>
              <a:t>          </a:t>
            </a:r>
            <a:r>
              <a:rPr lang="en-NL" i="1" dirty="0"/>
              <a:t>LVEF&lt;50%, possible ACM</a:t>
            </a:r>
            <a:endParaRPr lang="en-NL" b="1" dirty="0"/>
          </a:p>
        </p:txBody>
      </p:sp>
      <p:sp>
        <p:nvSpPr>
          <p:cNvPr id="10" name="TextBox 9">
            <a:extLst>
              <a:ext uri="{FF2B5EF4-FFF2-40B4-BE49-F238E27FC236}">
                <a16:creationId xmlns:a16="http://schemas.microsoft.com/office/drawing/2014/main" id="{A768F758-71F9-F294-E748-52063AAC6C20}"/>
              </a:ext>
            </a:extLst>
          </p:cNvPr>
          <p:cNvSpPr txBox="1"/>
          <p:nvPr/>
        </p:nvSpPr>
        <p:spPr>
          <a:xfrm>
            <a:off x="9689810" y="3429000"/>
            <a:ext cx="891704" cy="338554"/>
          </a:xfrm>
          <a:prstGeom prst="rect">
            <a:avLst/>
          </a:prstGeom>
          <a:noFill/>
        </p:spPr>
        <p:txBody>
          <a:bodyPr wrap="square">
            <a:spAutoFit/>
          </a:bodyPr>
          <a:lstStyle/>
          <a:p>
            <a:r>
              <a:rPr lang="en-GB" sz="1600" noProof="0" dirty="0">
                <a:sym typeface="Wingdings" pitchFamily="2" charset="2"/>
              </a:rPr>
              <a:t>/ALVC</a:t>
            </a:r>
            <a:endParaRPr lang="en-GB" sz="2000" noProof="0" dirty="0">
              <a:sym typeface="Wingdings" pitchFamily="2" charset="2"/>
            </a:endParaRPr>
          </a:p>
        </p:txBody>
      </p:sp>
      <p:sp>
        <p:nvSpPr>
          <p:cNvPr id="12" name="TextBox 11">
            <a:extLst>
              <a:ext uri="{FF2B5EF4-FFF2-40B4-BE49-F238E27FC236}">
                <a16:creationId xmlns:a16="http://schemas.microsoft.com/office/drawing/2014/main" id="{04B37FAB-701F-3A46-2A5D-1FA816D31218}"/>
              </a:ext>
            </a:extLst>
          </p:cNvPr>
          <p:cNvSpPr txBox="1"/>
          <p:nvPr/>
        </p:nvSpPr>
        <p:spPr>
          <a:xfrm>
            <a:off x="1676376" y="3879202"/>
            <a:ext cx="3978685" cy="461665"/>
          </a:xfrm>
          <a:prstGeom prst="rect">
            <a:avLst/>
          </a:prstGeom>
          <a:solidFill>
            <a:schemeClr val="bg1"/>
          </a:solidFill>
          <a:ln w="15875">
            <a:solidFill>
              <a:schemeClr val="tx1"/>
            </a:solidFill>
          </a:ln>
        </p:spPr>
        <p:txBody>
          <a:bodyPr wrap="square" rtlCol="0">
            <a:spAutoFit/>
          </a:bodyPr>
          <a:lstStyle/>
          <a:p>
            <a:pPr algn="ctr"/>
            <a:r>
              <a:rPr lang="nl-NL" sz="2400" dirty="0">
                <a:solidFill>
                  <a:schemeClr val="bg2">
                    <a:lumMod val="25000"/>
                  </a:schemeClr>
                </a:solidFill>
              </a:rPr>
              <a:t>For </a:t>
            </a:r>
            <a:r>
              <a:rPr lang="nl-NL" sz="2400" dirty="0" err="1">
                <a:solidFill>
                  <a:schemeClr val="bg2">
                    <a:lumMod val="25000"/>
                  </a:schemeClr>
                </a:solidFill>
              </a:rPr>
              <a:t>purpose</a:t>
            </a:r>
            <a:r>
              <a:rPr lang="nl-NL" sz="2400" dirty="0">
                <a:solidFill>
                  <a:schemeClr val="bg2">
                    <a:lumMod val="25000"/>
                  </a:schemeClr>
                </a:solidFill>
              </a:rPr>
              <a:t> of </a:t>
            </a:r>
            <a:r>
              <a:rPr lang="nl-NL" sz="2400" dirty="0" err="1">
                <a:solidFill>
                  <a:schemeClr val="bg2">
                    <a:lumMod val="25000"/>
                  </a:schemeClr>
                </a:solidFill>
              </a:rPr>
              <a:t>this</a:t>
            </a:r>
            <a:r>
              <a:rPr lang="nl-NL" sz="2400" dirty="0">
                <a:solidFill>
                  <a:schemeClr val="bg2">
                    <a:lumMod val="25000"/>
                  </a:schemeClr>
                </a:solidFill>
              </a:rPr>
              <a:t> talk:</a:t>
            </a:r>
            <a:endParaRPr lang="en-NL" sz="2400" dirty="0"/>
          </a:p>
        </p:txBody>
      </p:sp>
      <p:sp>
        <p:nvSpPr>
          <p:cNvPr id="13" name="TextBox 12">
            <a:extLst>
              <a:ext uri="{FF2B5EF4-FFF2-40B4-BE49-F238E27FC236}">
                <a16:creationId xmlns:a16="http://schemas.microsoft.com/office/drawing/2014/main" id="{82781E1F-7E3A-6C12-709C-1AEB07FC301D}"/>
              </a:ext>
            </a:extLst>
          </p:cNvPr>
          <p:cNvSpPr txBox="1"/>
          <p:nvPr/>
        </p:nvSpPr>
        <p:spPr>
          <a:xfrm>
            <a:off x="1566327" y="2639489"/>
            <a:ext cx="9270099" cy="584775"/>
          </a:xfrm>
          <a:prstGeom prst="rect">
            <a:avLst/>
          </a:prstGeom>
          <a:solidFill>
            <a:schemeClr val="bg1"/>
          </a:solidFill>
          <a:ln w="50800">
            <a:solidFill>
              <a:srgbClr val="C00000"/>
            </a:solidFill>
          </a:ln>
        </p:spPr>
        <p:txBody>
          <a:bodyPr wrap="square" rtlCol="0">
            <a:spAutoFit/>
          </a:bodyPr>
          <a:lstStyle/>
          <a:p>
            <a:pPr algn="ctr"/>
            <a:r>
              <a:rPr lang="nl-NL" sz="3200" b="1" dirty="0" err="1">
                <a:solidFill>
                  <a:srgbClr val="800000"/>
                </a:solidFill>
              </a:rPr>
              <a:t>Definitions</a:t>
            </a:r>
            <a:r>
              <a:rPr lang="nl-NL" sz="3200" b="1" dirty="0">
                <a:solidFill>
                  <a:srgbClr val="800000"/>
                </a:solidFill>
              </a:rPr>
              <a:t> </a:t>
            </a:r>
            <a:r>
              <a:rPr lang="nl-NL" sz="3200" b="1" dirty="0" err="1">
                <a:solidFill>
                  <a:srgbClr val="800000"/>
                </a:solidFill>
              </a:rPr>
              <a:t>for</a:t>
            </a:r>
            <a:r>
              <a:rPr lang="nl-NL" sz="3200" b="1" dirty="0">
                <a:solidFill>
                  <a:srgbClr val="800000"/>
                </a:solidFill>
              </a:rPr>
              <a:t> NDLVC in </a:t>
            </a:r>
            <a:r>
              <a:rPr lang="nl-NL" sz="3200" b="1" dirty="0" err="1">
                <a:solidFill>
                  <a:srgbClr val="800000"/>
                </a:solidFill>
              </a:rPr>
              <a:t>literature</a:t>
            </a:r>
            <a:r>
              <a:rPr lang="nl-NL" sz="3200" b="1" dirty="0">
                <a:solidFill>
                  <a:srgbClr val="800000"/>
                </a:solidFill>
              </a:rPr>
              <a:t> are </a:t>
            </a:r>
            <a:r>
              <a:rPr lang="nl-NL" sz="3200" b="1" dirty="0" err="1">
                <a:solidFill>
                  <a:srgbClr val="800000"/>
                </a:solidFill>
              </a:rPr>
              <a:t>fuzzy</a:t>
            </a:r>
            <a:r>
              <a:rPr lang="nl-NL" sz="3200" b="1" dirty="0">
                <a:solidFill>
                  <a:srgbClr val="800000"/>
                </a:solidFill>
              </a:rPr>
              <a:t>!</a:t>
            </a:r>
            <a:endParaRPr lang="en-NL" sz="3200" b="1" dirty="0">
              <a:solidFill>
                <a:srgbClr val="800000"/>
              </a:solidFill>
            </a:endParaRPr>
          </a:p>
        </p:txBody>
      </p:sp>
    </p:spTree>
    <p:extLst>
      <p:ext uri="{BB962C8B-B14F-4D97-AF65-F5344CB8AC3E}">
        <p14:creationId xmlns:p14="http://schemas.microsoft.com/office/powerpoint/2010/main" val="762072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heckerboard(across)">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heckerboard(across)">
                                      <p:cBhvr>
                                        <p:cTn id="12" dur="500"/>
                                        <p:tgtEl>
                                          <p:spTgt spid="8"/>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checkerboard(across)">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0526201-59BB-6E37-D2F5-1744CE68F562}"/>
              </a:ext>
            </a:extLst>
          </p:cNvPr>
          <p:cNvSpPr txBox="1"/>
          <p:nvPr/>
        </p:nvSpPr>
        <p:spPr>
          <a:xfrm>
            <a:off x="146050" y="6494668"/>
            <a:ext cx="11899900" cy="338554"/>
          </a:xfrm>
          <a:prstGeom prst="rect">
            <a:avLst/>
          </a:prstGeom>
          <a:noFill/>
        </p:spPr>
        <p:txBody>
          <a:bodyPr wrap="square" rtlCol="0">
            <a:spAutoFit/>
          </a:bodyPr>
          <a:lstStyle/>
          <a:p>
            <a:pPr algn="r"/>
            <a:r>
              <a:rPr lang="en-NL" sz="1600" i="1" dirty="0">
                <a:solidFill>
                  <a:schemeClr val="bg2">
                    <a:lumMod val="25000"/>
                  </a:schemeClr>
                </a:solidFill>
              </a:rPr>
              <a:t>2023 ESC Guidelines for the management of cardiomyopathies</a:t>
            </a:r>
            <a:endParaRPr lang="en-GB" sz="1400" i="1" dirty="0">
              <a:solidFill>
                <a:schemeClr val="bg2">
                  <a:lumMod val="25000"/>
                </a:schemeClr>
              </a:solidFill>
            </a:endParaRPr>
          </a:p>
        </p:txBody>
      </p:sp>
      <p:sp>
        <p:nvSpPr>
          <p:cNvPr id="6" name="Title 1">
            <a:extLst>
              <a:ext uri="{FF2B5EF4-FFF2-40B4-BE49-F238E27FC236}">
                <a16:creationId xmlns:a16="http://schemas.microsoft.com/office/drawing/2014/main" id="{69162984-2B83-8061-9647-6FBC58857C8F}"/>
              </a:ext>
            </a:extLst>
          </p:cNvPr>
          <p:cNvSpPr txBox="1">
            <a:spLocks/>
          </p:cNvSpPr>
          <p:nvPr/>
        </p:nvSpPr>
        <p:spPr>
          <a:xfrm>
            <a:off x="643467" y="35392"/>
            <a:ext cx="10486142" cy="867110"/>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r>
              <a:rPr lang="en-GB" dirty="0"/>
              <a:t>Guidelines: Secondary prevention in NICM</a:t>
            </a:r>
          </a:p>
        </p:txBody>
      </p:sp>
      <p:pic>
        <p:nvPicPr>
          <p:cNvPr id="12" name="Picture 11" descr="graphic">
            <a:extLst>
              <a:ext uri="{FF2B5EF4-FFF2-40B4-BE49-F238E27FC236}">
                <a16:creationId xmlns:a16="http://schemas.microsoft.com/office/drawing/2014/main" id="{C3C9CB0C-6FF5-B38E-9788-67082AE1F3CF}"/>
              </a:ext>
            </a:extLst>
          </p:cNvPr>
          <p:cNvPicPr>
            <a:picLocks noChangeAspect="1"/>
          </p:cNvPicPr>
          <p:nvPr/>
        </p:nvPicPr>
        <p:blipFill>
          <a:blip r:embed="rId2"/>
          <a:srcRect t="2496" b="72622"/>
          <a:stretch>
            <a:fillRect/>
          </a:stretch>
        </p:blipFill>
        <p:spPr>
          <a:xfrm>
            <a:off x="1812088" y="854653"/>
            <a:ext cx="8466914" cy="5640015"/>
          </a:xfrm>
          <a:prstGeom prst="rect">
            <a:avLst/>
          </a:prstGeom>
        </p:spPr>
      </p:pic>
      <p:sp>
        <p:nvSpPr>
          <p:cNvPr id="9" name="TextBox 8">
            <a:extLst>
              <a:ext uri="{FF2B5EF4-FFF2-40B4-BE49-F238E27FC236}">
                <a16:creationId xmlns:a16="http://schemas.microsoft.com/office/drawing/2014/main" id="{836F1F32-E244-2A21-1C47-A866576CEB07}"/>
              </a:ext>
            </a:extLst>
          </p:cNvPr>
          <p:cNvSpPr txBox="1"/>
          <p:nvPr/>
        </p:nvSpPr>
        <p:spPr>
          <a:xfrm>
            <a:off x="1460950" y="3449924"/>
            <a:ext cx="9270099" cy="584775"/>
          </a:xfrm>
          <a:prstGeom prst="rect">
            <a:avLst/>
          </a:prstGeom>
          <a:solidFill>
            <a:schemeClr val="bg1"/>
          </a:solidFill>
          <a:ln w="50800">
            <a:solidFill>
              <a:srgbClr val="C00000"/>
            </a:solidFill>
          </a:ln>
        </p:spPr>
        <p:txBody>
          <a:bodyPr wrap="square" rtlCol="0">
            <a:spAutoFit/>
          </a:bodyPr>
          <a:lstStyle/>
          <a:p>
            <a:pPr algn="ctr"/>
            <a:r>
              <a:rPr lang="nl-NL" sz="3200" b="1" dirty="0" err="1">
                <a:solidFill>
                  <a:srgbClr val="800000"/>
                </a:solidFill>
              </a:rPr>
              <a:t>Established</a:t>
            </a:r>
            <a:r>
              <a:rPr lang="nl-NL" sz="3200" b="1" dirty="0">
                <a:solidFill>
                  <a:srgbClr val="800000"/>
                </a:solidFill>
              </a:rPr>
              <a:t> VT/VF </a:t>
            </a:r>
            <a:r>
              <a:rPr lang="nl-NL" sz="3200" b="1" dirty="0">
                <a:solidFill>
                  <a:srgbClr val="800000"/>
                </a:solidFill>
                <a:sym typeface="Wingdings" pitchFamily="2" charset="2"/>
              </a:rPr>
              <a:t> ICD </a:t>
            </a:r>
            <a:r>
              <a:rPr lang="nl-NL" sz="3200" b="1" dirty="0" err="1">
                <a:solidFill>
                  <a:srgbClr val="800000"/>
                </a:solidFill>
                <a:sym typeface="Wingdings" pitchFamily="2" charset="2"/>
              </a:rPr>
              <a:t>recommendation</a:t>
            </a:r>
            <a:r>
              <a:rPr lang="nl-NL" sz="3200" b="1" dirty="0">
                <a:solidFill>
                  <a:srgbClr val="800000"/>
                </a:solidFill>
              </a:rPr>
              <a:t> </a:t>
            </a:r>
            <a:endParaRPr lang="en-NL" sz="3200" b="1" dirty="0">
              <a:solidFill>
                <a:srgbClr val="800000"/>
              </a:solidFill>
            </a:endParaRPr>
          </a:p>
        </p:txBody>
      </p:sp>
    </p:spTree>
    <p:extLst>
      <p:ext uri="{BB962C8B-B14F-4D97-AF65-F5344CB8AC3E}">
        <p14:creationId xmlns:p14="http://schemas.microsoft.com/office/powerpoint/2010/main" val="1453948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heckerboard(across)">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20F8E766-7855-770C-4A8C-2AAD37AE6728}"/>
              </a:ext>
            </a:extLst>
          </p:cNvPr>
          <p:cNvSpPr/>
          <p:nvPr/>
        </p:nvSpPr>
        <p:spPr>
          <a:xfrm>
            <a:off x="3175292" y="2554704"/>
            <a:ext cx="4096667" cy="2011680"/>
          </a:xfrm>
          <a:prstGeom prst="ellipse">
            <a:avLst/>
          </a:prstGeom>
          <a:solidFill>
            <a:srgbClr val="8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SCD/MVA </a:t>
            </a:r>
            <a:r>
              <a:rPr lang="nl-NL" sz="2400" b="1" dirty="0" err="1"/>
              <a:t>stratification</a:t>
            </a:r>
            <a:r>
              <a:rPr lang="nl-NL" sz="2400" b="1" dirty="0"/>
              <a:t> &amp; ICD </a:t>
            </a:r>
            <a:r>
              <a:rPr lang="nl-NL" sz="2400" b="1" dirty="0" err="1"/>
              <a:t>consideration</a:t>
            </a:r>
            <a:endParaRPr lang="en-NL" sz="2400" b="1" dirty="0"/>
          </a:p>
        </p:txBody>
      </p:sp>
      <p:sp>
        <p:nvSpPr>
          <p:cNvPr id="5" name="Oval 4">
            <a:extLst>
              <a:ext uri="{FF2B5EF4-FFF2-40B4-BE49-F238E27FC236}">
                <a16:creationId xmlns:a16="http://schemas.microsoft.com/office/drawing/2014/main" id="{753237A1-ED03-9272-A40F-565EC4E4C9A3}"/>
              </a:ext>
            </a:extLst>
          </p:cNvPr>
          <p:cNvSpPr/>
          <p:nvPr/>
        </p:nvSpPr>
        <p:spPr>
          <a:xfrm>
            <a:off x="925509" y="2701718"/>
            <a:ext cx="1949196" cy="1700784"/>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LVEF</a:t>
            </a:r>
          </a:p>
          <a:p>
            <a:pPr algn="ctr"/>
            <a:r>
              <a:rPr lang="nl-NL" sz="2400" b="1" dirty="0"/>
              <a:t>&lt;35% </a:t>
            </a:r>
          </a:p>
          <a:p>
            <a:pPr algn="ctr"/>
            <a:r>
              <a:rPr lang="nl-NL" sz="2400" b="1" dirty="0"/>
              <a:t>w/ OMT</a:t>
            </a:r>
            <a:endParaRPr lang="en-NL" sz="2400" b="1" dirty="0"/>
          </a:p>
        </p:txBody>
      </p:sp>
      <p:sp>
        <p:nvSpPr>
          <p:cNvPr id="14" name="Title 1">
            <a:extLst>
              <a:ext uri="{FF2B5EF4-FFF2-40B4-BE49-F238E27FC236}">
                <a16:creationId xmlns:a16="http://schemas.microsoft.com/office/drawing/2014/main" id="{CA69AD6F-2E56-9A48-7E8E-0A21F6072047}"/>
              </a:ext>
            </a:extLst>
          </p:cNvPr>
          <p:cNvSpPr txBox="1">
            <a:spLocks/>
          </p:cNvSpPr>
          <p:nvPr/>
        </p:nvSpPr>
        <p:spPr>
          <a:xfrm>
            <a:off x="961481" y="35392"/>
            <a:ext cx="10168128" cy="8671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r>
              <a:rPr lang="en-GB" dirty="0"/>
              <a:t>Primary prevention in NICM: historic</a:t>
            </a:r>
          </a:p>
        </p:txBody>
      </p:sp>
    </p:spTree>
    <p:extLst>
      <p:ext uri="{BB962C8B-B14F-4D97-AF65-F5344CB8AC3E}">
        <p14:creationId xmlns:p14="http://schemas.microsoft.com/office/powerpoint/2010/main" val="2077388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611F26A-6CD5-A58A-FE3F-3AE84BE33EE3}"/>
              </a:ext>
            </a:extLst>
          </p:cNvPr>
          <p:cNvSpPr txBox="1">
            <a:spLocks/>
          </p:cNvSpPr>
          <p:nvPr/>
        </p:nvSpPr>
        <p:spPr>
          <a:xfrm>
            <a:off x="961481" y="35392"/>
            <a:ext cx="10168128" cy="8671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r>
              <a:rPr lang="en-GB" dirty="0"/>
              <a:t>Guidelines: Primary prevention in NICM</a:t>
            </a:r>
          </a:p>
        </p:txBody>
      </p:sp>
      <p:sp>
        <p:nvSpPr>
          <p:cNvPr id="8" name="TextBox 7">
            <a:extLst>
              <a:ext uri="{FF2B5EF4-FFF2-40B4-BE49-F238E27FC236}">
                <a16:creationId xmlns:a16="http://schemas.microsoft.com/office/drawing/2014/main" id="{25E46844-44A4-70B5-B554-DBD2EF01E295}"/>
              </a:ext>
            </a:extLst>
          </p:cNvPr>
          <p:cNvSpPr txBox="1"/>
          <p:nvPr/>
        </p:nvSpPr>
        <p:spPr>
          <a:xfrm>
            <a:off x="146050" y="6494668"/>
            <a:ext cx="11899900" cy="338554"/>
          </a:xfrm>
          <a:prstGeom prst="rect">
            <a:avLst/>
          </a:prstGeom>
          <a:noFill/>
        </p:spPr>
        <p:txBody>
          <a:bodyPr wrap="square" rtlCol="0">
            <a:spAutoFit/>
          </a:bodyPr>
          <a:lstStyle/>
          <a:p>
            <a:pPr algn="r"/>
            <a:r>
              <a:rPr lang="en-NL" sz="1600" i="1" dirty="0">
                <a:solidFill>
                  <a:schemeClr val="bg2">
                    <a:lumMod val="25000"/>
                  </a:schemeClr>
                </a:solidFill>
              </a:rPr>
              <a:t>2023 ESC Guidelines for the management of cardiomyopathies</a:t>
            </a:r>
            <a:endParaRPr lang="en-GB" sz="1400" i="1" dirty="0">
              <a:solidFill>
                <a:schemeClr val="bg2">
                  <a:lumMod val="25000"/>
                </a:schemeClr>
              </a:solidFill>
            </a:endParaRPr>
          </a:p>
        </p:txBody>
      </p:sp>
      <p:pic>
        <p:nvPicPr>
          <p:cNvPr id="9" name="Picture 8" descr="graphic">
            <a:extLst>
              <a:ext uri="{FF2B5EF4-FFF2-40B4-BE49-F238E27FC236}">
                <a16:creationId xmlns:a16="http://schemas.microsoft.com/office/drawing/2014/main" id="{68E37240-26FF-C3AC-085F-6D4A6C5256EB}"/>
              </a:ext>
            </a:extLst>
          </p:cNvPr>
          <p:cNvPicPr>
            <a:picLocks noChangeAspect="1"/>
          </p:cNvPicPr>
          <p:nvPr/>
        </p:nvPicPr>
        <p:blipFill>
          <a:blip r:embed="rId2"/>
          <a:srcRect t="29869" r="1470" b="59929"/>
          <a:stretch>
            <a:fillRect/>
          </a:stretch>
        </p:blipFill>
        <p:spPr>
          <a:xfrm>
            <a:off x="1583994" y="2178423"/>
            <a:ext cx="9024011" cy="2501153"/>
          </a:xfrm>
          <a:prstGeom prst="rect">
            <a:avLst/>
          </a:prstGeom>
        </p:spPr>
      </p:pic>
      <p:sp>
        <p:nvSpPr>
          <p:cNvPr id="10" name="TextBox 9">
            <a:extLst>
              <a:ext uri="{FF2B5EF4-FFF2-40B4-BE49-F238E27FC236}">
                <a16:creationId xmlns:a16="http://schemas.microsoft.com/office/drawing/2014/main" id="{C1071B4B-C444-D1F6-E999-37C51AA6CBC7}"/>
              </a:ext>
            </a:extLst>
          </p:cNvPr>
          <p:cNvSpPr txBox="1"/>
          <p:nvPr/>
        </p:nvSpPr>
        <p:spPr>
          <a:xfrm>
            <a:off x="1583994" y="4821524"/>
            <a:ext cx="9270099" cy="584775"/>
          </a:xfrm>
          <a:prstGeom prst="rect">
            <a:avLst/>
          </a:prstGeom>
          <a:solidFill>
            <a:schemeClr val="bg1"/>
          </a:solidFill>
          <a:ln w="50800">
            <a:solidFill>
              <a:srgbClr val="C00000"/>
            </a:solidFill>
          </a:ln>
        </p:spPr>
        <p:txBody>
          <a:bodyPr wrap="square" rtlCol="0">
            <a:spAutoFit/>
          </a:bodyPr>
          <a:lstStyle/>
          <a:p>
            <a:pPr algn="ctr"/>
            <a:r>
              <a:rPr lang="nl-NL" sz="3200" b="1" dirty="0">
                <a:solidFill>
                  <a:srgbClr val="800000"/>
                </a:solidFill>
              </a:rPr>
              <a:t>Regular SCD risk assessments</a:t>
            </a:r>
            <a:endParaRPr lang="en-NL" sz="3200" b="1" dirty="0">
              <a:solidFill>
                <a:srgbClr val="800000"/>
              </a:solidFill>
            </a:endParaRPr>
          </a:p>
        </p:txBody>
      </p:sp>
    </p:spTree>
    <p:extLst>
      <p:ext uri="{BB962C8B-B14F-4D97-AF65-F5344CB8AC3E}">
        <p14:creationId xmlns:p14="http://schemas.microsoft.com/office/powerpoint/2010/main" val="3253134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heckerboard(across)">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1" nodeType="click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D939C-2A83-DDC0-93D5-A5ECECC3D58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F4AEAFD-BCE1-92BB-67EB-DE0FF73E876A}"/>
              </a:ext>
            </a:extLst>
          </p:cNvPr>
          <p:cNvPicPr>
            <a:picLocks noChangeAspect="1"/>
          </p:cNvPicPr>
          <p:nvPr/>
        </p:nvPicPr>
        <p:blipFill>
          <a:blip r:embed="rId2"/>
          <a:srcRect l="2737" t="1305" r="1917" b="43788"/>
          <a:stretch>
            <a:fillRect/>
          </a:stretch>
        </p:blipFill>
        <p:spPr>
          <a:xfrm>
            <a:off x="1977971" y="797305"/>
            <a:ext cx="8236058" cy="5592431"/>
          </a:xfrm>
          <a:prstGeom prst="rect">
            <a:avLst/>
          </a:prstGeom>
          <a:solidFill>
            <a:schemeClr val="bg1"/>
          </a:solidFill>
          <a:ln w="31750">
            <a:solidFill>
              <a:schemeClr val="tx1"/>
            </a:solidFill>
          </a:ln>
        </p:spPr>
      </p:pic>
      <p:sp>
        <p:nvSpPr>
          <p:cNvPr id="7" name="TextBox 6">
            <a:extLst>
              <a:ext uri="{FF2B5EF4-FFF2-40B4-BE49-F238E27FC236}">
                <a16:creationId xmlns:a16="http://schemas.microsoft.com/office/drawing/2014/main" id="{57F1F69E-A979-6A5E-C17F-D0A7C1D108E5}"/>
              </a:ext>
            </a:extLst>
          </p:cNvPr>
          <p:cNvSpPr txBox="1"/>
          <p:nvPr/>
        </p:nvSpPr>
        <p:spPr>
          <a:xfrm>
            <a:off x="146050" y="6494668"/>
            <a:ext cx="11899900" cy="338554"/>
          </a:xfrm>
          <a:prstGeom prst="rect">
            <a:avLst/>
          </a:prstGeom>
          <a:noFill/>
        </p:spPr>
        <p:txBody>
          <a:bodyPr wrap="square" rtlCol="0">
            <a:spAutoFit/>
          </a:bodyPr>
          <a:lstStyle/>
          <a:p>
            <a:pPr algn="r"/>
            <a:r>
              <a:rPr lang="en-GB" sz="1600" i="1" dirty="0">
                <a:solidFill>
                  <a:schemeClr val="bg2">
                    <a:lumMod val="25000"/>
                  </a:schemeClr>
                </a:solidFill>
              </a:rPr>
              <a:t>2022 ESC Guidelines for the management of patients with ventricular arrhythmias and the prevention of sudden cardiac death</a:t>
            </a:r>
          </a:p>
        </p:txBody>
      </p:sp>
      <p:sp>
        <p:nvSpPr>
          <p:cNvPr id="10" name="Title 1">
            <a:extLst>
              <a:ext uri="{FF2B5EF4-FFF2-40B4-BE49-F238E27FC236}">
                <a16:creationId xmlns:a16="http://schemas.microsoft.com/office/drawing/2014/main" id="{907D9829-478D-AC60-8F31-0E1532E913E4}"/>
              </a:ext>
            </a:extLst>
          </p:cNvPr>
          <p:cNvSpPr txBox="1">
            <a:spLocks/>
          </p:cNvSpPr>
          <p:nvPr/>
        </p:nvSpPr>
        <p:spPr>
          <a:xfrm>
            <a:off x="961481" y="35392"/>
            <a:ext cx="10168128" cy="867110"/>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r>
              <a:rPr lang="en-GB" dirty="0"/>
              <a:t>Guidelines: Primary prevention in DCM/NDLVC</a:t>
            </a:r>
          </a:p>
        </p:txBody>
      </p:sp>
      <p:sp>
        <p:nvSpPr>
          <p:cNvPr id="2" name="TextBox 1">
            <a:extLst>
              <a:ext uri="{FF2B5EF4-FFF2-40B4-BE49-F238E27FC236}">
                <a16:creationId xmlns:a16="http://schemas.microsoft.com/office/drawing/2014/main" id="{0EA25752-A224-6477-F37F-F432541E63C0}"/>
              </a:ext>
            </a:extLst>
          </p:cNvPr>
          <p:cNvSpPr txBox="1"/>
          <p:nvPr/>
        </p:nvSpPr>
        <p:spPr>
          <a:xfrm>
            <a:off x="1977971" y="5189407"/>
            <a:ext cx="5174784" cy="1200329"/>
          </a:xfrm>
          <a:prstGeom prst="rect">
            <a:avLst/>
          </a:prstGeom>
          <a:solidFill>
            <a:schemeClr val="bg1"/>
          </a:solidFill>
          <a:ln w="60325">
            <a:noFill/>
          </a:ln>
        </p:spPr>
        <p:txBody>
          <a:bodyPr wrap="square" rtlCol="0">
            <a:spAutoFit/>
          </a:bodyPr>
          <a:lstStyle/>
          <a:p>
            <a:pPr algn="ctr"/>
            <a:endParaRPr lang="en-GB" b="1" noProof="0" dirty="0">
              <a:latin typeface="+mn-lt"/>
            </a:endParaRPr>
          </a:p>
          <a:p>
            <a:pPr algn="ctr"/>
            <a:endParaRPr lang="en-GB" b="1" noProof="0" dirty="0">
              <a:latin typeface="+mn-lt"/>
            </a:endParaRPr>
          </a:p>
          <a:p>
            <a:pPr algn="ctr"/>
            <a:endParaRPr lang="en-GB" b="1" noProof="0" dirty="0">
              <a:latin typeface="+mn-lt"/>
            </a:endParaRPr>
          </a:p>
          <a:p>
            <a:pPr algn="ctr"/>
            <a:endParaRPr lang="en-GB" b="1" dirty="0"/>
          </a:p>
        </p:txBody>
      </p:sp>
      <p:sp>
        <p:nvSpPr>
          <p:cNvPr id="3" name="TextBox 2">
            <a:extLst>
              <a:ext uri="{FF2B5EF4-FFF2-40B4-BE49-F238E27FC236}">
                <a16:creationId xmlns:a16="http://schemas.microsoft.com/office/drawing/2014/main" id="{3CDE766D-89FC-74D1-BD93-15CF5751CDF9}"/>
              </a:ext>
            </a:extLst>
          </p:cNvPr>
          <p:cNvSpPr txBox="1"/>
          <p:nvPr/>
        </p:nvSpPr>
        <p:spPr>
          <a:xfrm>
            <a:off x="6023727" y="3791813"/>
            <a:ext cx="4155355" cy="2585323"/>
          </a:xfrm>
          <a:prstGeom prst="rect">
            <a:avLst/>
          </a:prstGeom>
          <a:solidFill>
            <a:schemeClr val="bg1"/>
          </a:solidFill>
          <a:ln w="60325">
            <a:noFill/>
          </a:ln>
        </p:spPr>
        <p:txBody>
          <a:bodyPr wrap="square" rtlCol="0">
            <a:spAutoFit/>
          </a:bodyPr>
          <a:lstStyle/>
          <a:p>
            <a:pPr algn="ctr"/>
            <a:endParaRPr lang="en-GB" b="1" noProof="0" dirty="0">
              <a:latin typeface="+mn-lt"/>
            </a:endParaRPr>
          </a:p>
          <a:p>
            <a:pPr algn="ctr"/>
            <a:endParaRPr lang="en-GB" b="1" dirty="0"/>
          </a:p>
          <a:p>
            <a:pPr algn="ctr"/>
            <a:endParaRPr lang="en-GB" b="1" dirty="0"/>
          </a:p>
          <a:p>
            <a:pPr algn="ctr"/>
            <a:endParaRPr lang="en-GB" b="1" noProof="0" dirty="0">
              <a:latin typeface="+mn-lt"/>
            </a:endParaRPr>
          </a:p>
          <a:p>
            <a:pPr algn="ctr"/>
            <a:endParaRPr lang="en-GB" b="1" dirty="0"/>
          </a:p>
          <a:p>
            <a:pPr algn="ctr"/>
            <a:endParaRPr lang="en-GB" b="1" noProof="0" dirty="0">
              <a:latin typeface="+mn-lt"/>
            </a:endParaRPr>
          </a:p>
          <a:p>
            <a:pPr algn="ctr"/>
            <a:endParaRPr lang="en-GB" b="1" dirty="0"/>
          </a:p>
          <a:p>
            <a:pPr algn="ctr"/>
            <a:endParaRPr lang="en-GB" b="1" noProof="0" dirty="0">
              <a:latin typeface="+mn-lt"/>
            </a:endParaRPr>
          </a:p>
          <a:p>
            <a:pPr algn="ctr"/>
            <a:endParaRPr lang="en-GB" b="1" dirty="0"/>
          </a:p>
        </p:txBody>
      </p:sp>
      <p:sp>
        <p:nvSpPr>
          <p:cNvPr id="8" name="Frame 7">
            <a:extLst>
              <a:ext uri="{FF2B5EF4-FFF2-40B4-BE49-F238E27FC236}">
                <a16:creationId xmlns:a16="http://schemas.microsoft.com/office/drawing/2014/main" id="{0B8EBF20-CBA8-C7A5-ED44-48029812D5DC}"/>
              </a:ext>
            </a:extLst>
          </p:cNvPr>
          <p:cNvSpPr/>
          <p:nvPr/>
        </p:nvSpPr>
        <p:spPr>
          <a:xfrm>
            <a:off x="2017261" y="1558609"/>
            <a:ext cx="4028284" cy="556477"/>
          </a:xfrm>
          <a:prstGeom prst="frame">
            <a:avLst>
              <a:gd name="adj1" fmla="val 5927"/>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solidFill>
                <a:schemeClr val="tx1"/>
              </a:solidFill>
            </a:endParaRPr>
          </a:p>
        </p:txBody>
      </p:sp>
      <p:sp>
        <p:nvSpPr>
          <p:cNvPr id="9" name="Frame 8">
            <a:extLst>
              <a:ext uri="{FF2B5EF4-FFF2-40B4-BE49-F238E27FC236}">
                <a16:creationId xmlns:a16="http://schemas.microsoft.com/office/drawing/2014/main" id="{5827FEDC-C75A-FA11-1791-A425CFDF2839}"/>
              </a:ext>
            </a:extLst>
          </p:cNvPr>
          <p:cNvSpPr/>
          <p:nvPr/>
        </p:nvSpPr>
        <p:spPr>
          <a:xfrm>
            <a:off x="1995443" y="4511924"/>
            <a:ext cx="4028284" cy="646595"/>
          </a:xfrm>
          <a:prstGeom prst="frame">
            <a:avLst>
              <a:gd name="adj1" fmla="val 5927"/>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solidFill>
                <a:schemeClr val="tx1"/>
              </a:solidFill>
            </a:endParaRPr>
          </a:p>
        </p:txBody>
      </p:sp>
      <p:sp>
        <p:nvSpPr>
          <p:cNvPr id="13" name="Frame 12">
            <a:extLst>
              <a:ext uri="{FF2B5EF4-FFF2-40B4-BE49-F238E27FC236}">
                <a16:creationId xmlns:a16="http://schemas.microsoft.com/office/drawing/2014/main" id="{E37E2A46-46FB-6243-2AB9-428CED5EF049}"/>
              </a:ext>
            </a:extLst>
          </p:cNvPr>
          <p:cNvSpPr/>
          <p:nvPr/>
        </p:nvSpPr>
        <p:spPr>
          <a:xfrm>
            <a:off x="2017275" y="2395504"/>
            <a:ext cx="4006452" cy="425117"/>
          </a:xfrm>
          <a:prstGeom prst="frame">
            <a:avLst>
              <a:gd name="adj1" fmla="val 5927"/>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solidFill>
                <a:schemeClr val="tx1"/>
              </a:solidFill>
            </a:endParaRPr>
          </a:p>
        </p:txBody>
      </p:sp>
      <p:sp>
        <p:nvSpPr>
          <p:cNvPr id="14" name="TextBox 13">
            <a:extLst>
              <a:ext uri="{FF2B5EF4-FFF2-40B4-BE49-F238E27FC236}">
                <a16:creationId xmlns:a16="http://schemas.microsoft.com/office/drawing/2014/main" id="{ADFD6C62-A160-A04B-F4EB-BB46D212476D}"/>
              </a:ext>
            </a:extLst>
          </p:cNvPr>
          <p:cNvSpPr txBox="1"/>
          <p:nvPr/>
        </p:nvSpPr>
        <p:spPr>
          <a:xfrm>
            <a:off x="4119894" y="2797988"/>
            <a:ext cx="2361623" cy="338554"/>
          </a:xfrm>
          <a:prstGeom prst="rect">
            <a:avLst/>
          </a:prstGeom>
          <a:noFill/>
        </p:spPr>
        <p:txBody>
          <a:bodyPr wrap="square" rtlCol="0">
            <a:spAutoFit/>
          </a:bodyPr>
          <a:lstStyle/>
          <a:p>
            <a:pPr algn="r"/>
            <a:r>
              <a:rPr lang="en-GB" sz="1600" i="1" dirty="0"/>
              <a:t>Consider phenocopies!</a:t>
            </a:r>
          </a:p>
        </p:txBody>
      </p:sp>
    </p:spTree>
    <p:extLst>
      <p:ext uri="{BB962C8B-B14F-4D97-AF65-F5344CB8AC3E}">
        <p14:creationId xmlns:p14="http://schemas.microsoft.com/office/powerpoint/2010/main" val="3748986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heckerboard(across)">
                                      <p:cBhvr>
                                        <p:cTn id="7" dur="500"/>
                                        <p:tgtEl>
                                          <p:spTgt spid="9"/>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checkerboard(across)">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checkerboard(across)">
                                      <p:cBhvr>
                                        <p:cTn id="15" dur="500"/>
                                        <p:tgtEl>
                                          <p:spTgt spid="13"/>
                                        </p:tgtEl>
                                      </p:cBhvr>
                                    </p:animEffect>
                                  </p:childTnLst>
                                </p:cTn>
                              </p:par>
                              <p:par>
                                <p:cTn id="16" presetID="5" presetClass="entr" presetSubtype="1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checkerboard(across)">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xit" presetSubtype="10" fill="hold" grpId="0" nodeType="clickEffect">
                                  <p:stCondLst>
                                    <p:cond delay="0"/>
                                  </p:stCondLst>
                                  <p:childTnLst>
                                    <p:animEffect transition="out" filter="checkerboard(across)">
                                      <p:cBhvr>
                                        <p:cTn id="22" dur="500"/>
                                        <p:tgtEl>
                                          <p:spTgt spid="3"/>
                                        </p:tgtEl>
                                      </p:cBhvr>
                                    </p:animEffect>
                                    <p:set>
                                      <p:cBhvr>
                                        <p:cTn id="23"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9" grpId="0" animBg="1"/>
      <p:bldP spid="13" grpId="0" animBg="1"/>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AB62D130-349D-21F1-1EAC-201567893C78}"/>
              </a:ext>
            </a:extLst>
          </p:cNvPr>
          <p:cNvGrpSpPr/>
          <p:nvPr/>
        </p:nvGrpSpPr>
        <p:grpSpPr>
          <a:xfrm>
            <a:off x="2511889" y="902502"/>
            <a:ext cx="7168221" cy="5406858"/>
            <a:chOff x="3192086" y="2967644"/>
            <a:chExt cx="3665913" cy="2593571"/>
          </a:xfrm>
        </p:grpSpPr>
        <p:pic>
          <p:nvPicPr>
            <p:cNvPr id="4" name="Picture 3">
              <a:extLst>
                <a:ext uri="{FF2B5EF4-FFF2-40B4-BE49-F238E27FC236}">
                  <a16:creationId xmlns:a16="http://schemas.microsoft.com/office/drawing/2014/main" id="{37F7AE3F-9D18-4314-855B-C37136788386}"/>
                </a:ext>
              </a:extLst>
            </p:cNvPr>
            <p:cNvPicPr>
              <a:picLocks noChangeAspect="1"/>
            </p:cNvPicPr>
            <p:nvPr/>
          </p:nvPicPr>
          <p:blipFill>
            <a:blip r:embed="rId2"/>
            <a:srcRect l="2574" t="47462" r="19036" b="2392"/>
            <a:stretch>
              <a:fillRect/>
            </a:stretch>
          </p:blipFill>
          <p:spPr>
            <a:xfrm>
              <a:off x="3192086" y="2967644"/>
              <a:ext cx="3665913" cy="2593571"/>
            </a:xfrm>
            <a:prstGeom prst="rect">
              <a:avLst/>
            </a:prstGeom>
            <a:solidFill>
              <a:schemeClr val="bg1"/>
            </a:solidFill>
            <a:ln w="31750">
              <a:solidFill>
                <a:schemeClr val="tx1"/>
              </a:solidFill>
            </a:ln>
          </p:spPr>
        </p:pic>
        <p:sp>
          <p:nvSpPr>
            <p:cNvPr id="5" name="TextBox 4">
              <a:extLst>
                <a:ext uri="{FF2B5EF4-FFF2-40B4-BE49-F238E27FC236}">
                  <a16:creationId xmlns:a16="http://schemas.microsoft.com/office/drawing/2014/main" id="{0CEAB19B-201E-0CA3-DECB-EE1794E1EC31}"/>
                </a:ext>
              </a:extLst>
            </p:cNvPr>
            <p:cNvSpPr txBox="1"/>
            <p:nvPr/>
          </p:nvSpPr>
          <p:spPr>
            <a:xfrm>
              <a:off x="6057899" y="2967644"/>
              <a:ext cx="800100" cy="646331"/>
            </a:xfrm>
            <a:prstGeom prst="rect">
              <a:avLst/>
            </a:prstGeom>
            <a:solidFill>
              <a:schemeClr val="bg1"/>
            </a:solidFill>
            <a:ln w="60325">
              <a:noFill/>
            </a:ln>
          </p:spPr>
          <p:txBody>
            <a:bodyPr wrap="square" rtlCol="0">
              <a:spAutoFit/>
            </a:bodyPr>
            <a:lstStyle/>
            <a:p>
              <a:pPr algn="ctr"/>
              <a:endParaRPr lang="en-GB" b="1" noProof="0" dirty="0">
                <a:latin typeface="+mn-lt"/>
              </a:endParaRPr>
            </a:p>
            <a:p>
              <a:pPr algn="ctr"/>
              <a:endParaRPr lang="en-GB" b="1" dirty="0"/>
            </a:p>
          </p:txBody>
        </p:sp>
      </p:grpSp>
      <p:sp>
        <p:nvSpPr>
          <p:cNvPr id="7" name="TextBox 6">
            <a:extLst>
              <a:ext uri="{FF2B5EF4-FFF2-40B4-BE49-F238E27FC236}">
                <a16:creationId xmlns:a16="http://schemas.microsoft.com/office/drawing/2014/main" id="{DFA1A8CC-CAF9-9E85-F546-F1EF753537AD}"/>
              </a:ext>
            </a:extLst>
          </p:cNvPr>
          <p:cNvSpPr txBox="1"/>
          <p:nvPr/>
        </p:nvSpPr>
        <p:spPr>
          <a:xfrm>
            <a:off x="146050" y="6494668"/>
            <a:ext cx="11899900" cy="338554"/>
          </a:xfrm>
          <a:prstGeom prst="rect">
            <a:avLst/>
          </a:prstGeom>
          <a:noFill/>
        </p:spPr>
        <p:txBody>
          <a:bodyPr wrap="square" rtlCol="0">
            <a:spAutoFit/>
          </a:bodyPr>
          <a:lstStyle/>
          <a:p>
            <a:pPr algn="r"/>
            <a:r>
              <a:rPr lang="en-GB" sz="1600" i="1" dirty="0">
                <a:solidFill>
                  <a:schemeClr val="bg2">
                    <a:lumMod val="25000"/>
                  </a:schemeClr>
                </a:solidFill>
              </a:rPr>
              <a:t>2022 ESC Guidelines for the management of patients with ventricular arrhythmias and the prevention of sudden cardiac death</a:t>
            </a:r>
          </a:p>
        </p:txBody>
      </p:sp>
      <p:sp>
        <p:nvSpPr>
          <p:cNvPr id="10" name="Title 1">
            <a:extLst>
              <a:ext uri="{FF2B5EF4-FFF2-40B4-BE49-F238E27FC236}">
                <a16:creationId xmlns:a16="http://schemas.microsoft.com/office/drawing/2014/main" id="{37C119BB-B3DA-168D-9952-90E2DE69A6BD}"/>
              </a:ext>
            </a:extLst>
          </p:cNvPr>
          <p:cNvSpPr txBox="1">
            <a:spLocks/>
          </p:cNvSpPr>
          <p:nvPr/>
        </p:nvSpPr>
        <p:spPr>
          <a:xfrm>
            <a:off x="961481" y="35392"/>
            <a:ext cx="10168128" cy="867110"/>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r>
              <a:rPr lang="en-GB" dirty="0"/>
              <a:t>Guidelines: Primary prevention in DCM/NDLVC</a:t>
            </a:r>
          </a:p>
        </p:txBody>
      </p:sp>
      <p:sp>
        <p:nvSpPr>
          <p:cNvPr id="11" name="TextBox 10">
            <a:extLst>
              <a:ext uri="{FF2B5EF4-FFF2-40B4-BE49-F238E27FC236}">
                <a16:creationId xmlns:a16="http://schemas.microsoft.com/office/drawing/2014/main" id="{244AE040-FA57-E399-548B-5B91BC967F8F}"/>
              </a:ext>
            </a:extLst>
          </p:cNvPr>
          <p:cNvSpPr txBox="1"/>
          <p:nvPr/>
        </p:nvSpPr>
        <p:spPr>
          <a:xfrm>
            <a:off x="2511889" y="2535159"/>
            <a:ext cx="5174784" cy="3693319"/>
          </a:xfrm>
          <a:prstGeom prst="rect">
            <a:avLst/>
          </a:prstGeom>
          <a:solidFill>
            <a:schemeClr val="bg1"/>
          </a:solidFill>
          <a:ln w="60325">
            <a:noFill/>
          </a:ln>
        </p:spPr>
        <p:txBody>
          <a:bodyPr wrap="square" rtlCol="0">
            <a:spAutoFit/>
          </a:bodyPr>
          <a:lstStyle/>
          <a:p>
            <a:pPr algn="ctr"/>
            <a:endParaRPr lang="en-GB" b="1" noProof="0" dirty="0">
              <a:latin typeface="+mn-lt"/>
            </a:endParaRPr>
          </a:p>
          <a:p>
            <a:pPr algn="ctr"/>
            <a:endParaRPr lang="en-GB" b="1" dirty="0"/>
          </a:p>
          <a:p>
            <a:pPr algn="ctr"/>
            <a:endParaRPr lang="en-GB" b="1" dirty="0"/>
          </a:p>
          <a:p>
            <a:pPr algn="ctr"/>
            <a:endParaRPr lang="en-GB" b="1" noProof="0" dirty="0">
              <a:latin typeface="+mn-lt"/>
            </a:endParaRPr>
          </a:p>
          <a:p>
            <a:pPr algn="ctr"/>
            <a:endParaRPr lang="en-GB" b="1" dirty="0"/>
          </a:p>
          <a:p>
            <a:pPr algn="ctr"/>
            <a:endParaRPr lang="en-GB" b="1" noProof="0" dirty="0">
              <a:latin typeface="+mn-lt"/>
            </a:endParaRPr>
          </a:p>
          <a:p>
            <a:pPr algn="ctr"/>
            <a:endParaRPr lang="en-GB" b="1" dirty="0"/>
          </a:p>
          <a:p>
            <a:pPr algn="ctr"/>
            <a:endParaRPr lang="en-GB" b="1" noProof="0" dirty="0">
              <a:latin typeface="+mn-lt"/>
            </a:endParaRPr>
          </a:p>
          <a:p>
            <a:pPr algn="ctr"/>
            <a:endParaRPr lang="en-GB" b="1" dirty="0"/>
          </a:p>
          <a:p>
            <a:pPr algn="ctr"/>
            <a:endParaRPr lang="en-GB" b="1" noProof="0" dirty="0">
              <a:latin typeface="+mn-lt"/>
            </a:endParaRPr>
          </a:p>
          <a:p>
            <a:pPr algn="ctr"/>
            <a:endParaRPr lang="en-GB" b="1" dirty="0"/>
          </a:p>
          <a:p>
            <a:pPr algn="ctr"/>
            <a:endParaRPr lang="en-GB" b="1" noProof="0" dirty="0">
              <a:latin typeface="+mn-lt"/>
            </a:endParaRPr>
          </a:p>
          <a:p>
            <a:pPr algn="ctr"/>
            <a:endParaRPr lang="en-GB" b="1" dirty="0"/>
          </a:p>
        </p:txBody>
      </p:sp>
      <p:sp>
        <p:nvSpPr>
          <p:cNvPr id="12" name="TextBox 11">
            <a:extLst>
              <a:ext uri="{FF2B5EF4-FFF2-40B4-BE49-F238E27FC236}">
                <a16:creationId xmlns:a16="http://schemas.microsoft.com/office/drawing/2014/main" id="{F5F9BE77-35C6-21E0-4027-E28980246CED}"/>
              </a:ext>
            </a:extLst>
          </p:cNvPr>
          <p:cNvSpPr txBox="1"/>
          <p:nvPr/>
        </p:nvSpPr>
        <p:spPr>
          <a:xfrm>
            <a:off x="4505326" y="3154052"/>
            <a:ext cx="5174784" cy="3139321"/>
          </a:xfrm>
          <a:prstGeom prst="rect">
            <a:avLst/>
          </a:prstGeom>
          <a:solidFill>
            <a:schemeClr val="bg1"/>
          </a:solidFill>
          <a:ln w="60325">
            <a:noFill/>
          </a:ln>
        </p:spPr>
        <p:txBody>
          <a:bodyPr wrap="square" rtlCol="0">
            <a:spAutoFit/>
          </a:bodyPr>
          <a:lstStyle/>
          <a:p>
            <a:pPr algn="ctr"/>
            <a:endParaRPr lang="en-GB" b="1" noProof="0" dirty="0">
              <a:latin typeface="+mn-lt"/>
            </a:endParaRPr>
          </a:p>
          <a:p>
            <a:pPr algn="ctr"/>
            <a:endParaRPr lang="en-GB" b="1" noProof="0" dirty="0">
              <a:latin typeface="+mn-lt"/>
            </a:endParaRPr>
          </a:p>
          <a:p>
            <a:pPr algn="ctr"/>
            <a:endParaRPr lang="en-GB" b="1" dirty="0"/>
          </a:p>
          <a:p>
            <a:pPr algn="ctr"/>
            <a:endParaRPr lang="en-GB" b="1" noProof="0" dirty="0">
              <a:latin typeface="+mn-lt"/>
            </a:endParaRPr>
          </a:p>
          <a:p>
            <a:pPr algn="ctr"/>
            <a:endParaRPr lang="en-GB" b="1" dirty="0"/>
          </a:p>
          <a:p>
            <a:pPr algn="ctr"/>
            <a:endParaRPr lang="en-GB" b="1" noProof="0" dirty="0">
              <a:latin typeface="+mn-lt"/>
            </a:endParaRPr>
          </a:p>
          <a:p>
            <a:pPr algn="ctr"/>
            <a:endParaRPr lang="en-GB" b="1" dirty="0"/>
          </a:p>
          <a:p>
            <a:pPr algn="ctr"/>
            <a:endParaRPr lang="en-GB" b="1" noProof="0" dirty="0">
              <a:latin typeface="+mn-lt"/>
            </a:endParaRPr>
          </a:p>
          <a:p>
            <a:pPr algn="ctr"/>
            <a:endParaRPr lang="en-GB" b="1" dirty="0"/>
          </a:p>
          <a:p>
            <a:pPr algn="ctr"/>
            <a:endParaRPr lang="en-GB" b="1" noProof="0" dirty="0">
              <a:latin typeface="+mn-lt"/>
            </a:endParaRPr>
          </a:p>
          <a:p>
            <a:pPr algn="ctr"/>
            <a:endParaRPr lang="en-GB" b="1" dirty="0"/>
          </a:p>
        </p:txBody>
      </p:sp>
    </p:spTree>
    <p:extLst>
      <p:ext uri="{BB962C8B-B14F-4D97-AF65-F5344CB8AC3E}">
        <p14:creationId xmlns:p14="http://schemas.microsoft.com/office/powerpoint/2010/main" val="617257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xit" presetSubtype="10" fill="hold" grpId="0" nodeType="clickEffect">
                                  <p:stCondLst>
                                    <p:cond delay="0"/>
                                  </p:stCondLst>
                                  <p:childTnLst>
                                    <p:animEffect transition="out" filter="checkerboard(across)">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par>
                                <p:cTn id="8" presetID="5" presetClass="exit" presetSubtype="10" fill="hold" grpId="0" nodeType="withEffect">
                                  <p:stCondLst>
                                    <p:cond delay="0"/>
                                  </p:stCondLst>
                                  <p:childTnLst>
                                    <p:animEffect transition="out" filter="checkerboard(across)">
                                      <p:cBhvr>
                                        <p:cTn id="9" dur="500"/>
                                        <p:tgtEl>
                                          <p:spTgt spid="11"/>
                                        </p:tgtEl>
                                      </p:cBhvr>
                                    </p:animEffect>
                                    <p:set>
                                      <p:cBhvr>
                                        <p:cTn id="10"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047403-1FD0-9568-B005-F23A3AFD736E}"/>
            </a:ext>
          </a:extLst>
        </p:cNvPr>
        <p:cNvGrpSpPr/>
        <p:nvPr/>
      </p:nvGrpSpPr>
      <p:grpSpPr>
        <a:xfrm>
          <a:off x="0" y="0"/>
          <a:ext cx="0" cy="0"/>
          <a:chOff x="0" y="0"/>
          <a:chExt cx="0" cy="0"/>
        </a:xfrm>
      </p:grpSpPr>
      <p:sp>
        <p:nvSpPr>
          <p:cNvPr id="4" name="Oval 3">
            <a:extLst>
              <a:ext uri="{FF2B5EF4-FFF2-40B4-BE49-F238E27FC236}">
                <a16:creationId xmlns:a16="http://schemas.microsoft.com/office/drawing/2014/main" id="{91E58505-8A1E-9641-BACB-D76360AF6E6B}"/>
              </a:ext>
            </a:extLst>
          </p:cNvPr>
          <p:cNvSpPr/>
          <p:nvPr/>
        </p:nvSpPr>
        <p:spPr>
          <a:xfrm>
            <a:off x="3175292" y="2673972"/>
            <a:ext cx="4096667" cy="2011680"/>
          </a:xfrm>
          <a:prstGeom prst="ellipse">
            <a:avLst/>
          </a:prstGeom>
          <a:solidFill>
            <a:srgbClr val="8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SCD/MVA </a:t>
            </a:r>
            <a:r>
              <a:rPr lang="nl-NL" sz="2400" b="1" dirty="0" err="1"/>
              <a:t>stratification</a:t>
            </a:r>
            <a:r>
              <a:rPr lang="nl-NL" sz="2400" b="1" dirty="0"/>
              <a:t> &amp; ICD </a:t>
            </a:r>
            <a:r>
              <a:rPr lang="nl-NL" sz="2400" b="1" dirty="0" err="1"/>
              <a:t>consideration</a:t>
            </a:r>
            <a:endParaRPr lang="en-NL" sz="2400" b="1" dirty="0"/>
          </a:p>
        </p:txBody>
      </p:sp>
      <p:sp>
        <p:nvSpPr>
          <p:cNvPr id="5" name="Oval 4">
            <a:extLst>
              <a:ext uri="{FF2B5EF4-FFF2-40B4-BE49-F238E27FC236}">
                <a16:creationId xmlns:a16="http://schemas.microsoft.com/office/drawing/2014/main" id="{6B5D5307-79F2-6449-E223-0E66B50B231F}"/>
              </a:ext>
            </a:extLst>
          </p:cNvPr>
          <p:cNvSpPr/>
          <p:nvPr/>
        </p:nvSpPr>
        <p:spPr>
          <a:xfrm>
            <a:off x="925509" y="2820986"/>
            <a:ext cx="1949196" cy="1700784"/>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LVEF</a:t>
            </a:r>
          </a:p>
          <a:p>
            <a:pPr algn="ctr"/>
            <a:r>
              <a:rPr lang="nl-NL" sz="2400" b="1" dirty="0"/>
              <a:t>&lt;35% </a:t>
            </a:r>
          </a:p>
          <a:p>
            <a:pPr algn="ctr"/>
            <a:r>
              <a:rPr lang="nl-NL" sz="2400" b="1" dirty="0"/>
              <a:t>w/ OMT</a:t>
            </a:r>
            <a:endParaRPr lang="en-NL" sz="2400" b="1" dirty="0"/>
          </a:p>
        </p:txBody>
      </p:sp>
      <p:sp>
        <p:nvSpPr>
          <p:cNvPr id="6" name="Oval 5">
            <a:extLst>
              <a:ext uri="{FF2B5EF4-FFF2-40B4-BE49-F238E27FC236}">
                <a16:creationId xmlns:a16="http://schemas.microsoft.com/office/drawing/2014/main" id="{747C714A-4CBA-8326-185D-64833F2CE1FB}"/>
              </a:ext>
            </a:extLst>
          </p:cNvPr>
          <p:cNvSpPr/>
          <p:nvPr/>
        </p:nvSpPr>
        <p:spPr>
          <a:xfrm>
            <a:off x="7410170" y="3281271"/>
            <a:ext cx="1949196" cy="170078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LGE on </a:t>
            </a:r>
            <a:r>
              <a:rPr lang="nl-NL" sz="2400" b="1" dirty="0" err="1"/>
              <a:t>cMR</a:t>
            </a:r>
            <a:endParaRPr lang="en-NL" sz="2400" b="1" dirty="0"/>
          </a:p>
        </p:txBody>
      </p:sp>
      <p:sp>
        <p:nvSpPr>
          <p:cNvPr id="7" name="Oval 6">
            <a:extLst>
              <a:ext uri="{FF2B5EF4-FFF2-40B4-BE49-F238E27FC236}">
                <a16:creationId xmlns:a16="http://schemas.microsoft.com/office/drawing/2014/main" id="{4E03454B-40F4-9F5D-695E-D3895C28E163}"/>
              </a:ext>
            </a:extLst>
          </p:cNvPr>
          <p:cNvSpPr/>
          <p:nvPr/>
        </p:nvSpPr>
        <p:spPr>
          <a:xfrm>
            <a:off x="5691209" y="4641630"/>
            <a:ext cx="1949196" cy="170078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err="1"/>
              <a:t>Sucp</a:t>
            </a:r>
            <a:r>
              <a:rPr lang="nl-NL" sz="2400" b="1" dirty="0"/>
              <a:t>. TLOC</a:t>
            </a:r>
            <a:endParaRPr lang="en-NL" sz="2400" b="1" dirty="0"/>
          </a:p>
        </p:txBody>
      </p:sp>
      <p:sp>
        <p:nvSpPr>
          <p:cNvPr id="8" name="Oval 7">
            <a:extLst>
              <a:ext uri="{FF2B5EF4-FFF2-40B4-BE49-F238E27FC236}">
                <a16:creationId xmlns:a16="http://schemas.microsoft.com/office/drawing/2014/main" id="{FF77E216-C9C8-AAF9-4553-F6857C1E154B}"/>
              </a:ext>
            </a:extLst>
          </p:cNvPr>
          <p:cNvSpPr/>
          <p:nvPr/>
        </p:nvSpPr>
        <p:spPr>
          <a:xfrm>
            <a:off x="7939006" y="1533790"/>
            <a:ext cx="1949196" cy="1700784"/>
          </a:xfrm>
          <a:prstGeom prst="ellipse">
            <a:avLst/>
          </a:prstGeom>
          <a:solidFill>
            <a:srgbClr val="FF7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err="1"/>
              <a:t>Induc</a:t>
            </a:r>
            <a:r>
              <a:rPr lang="nl-NL" sz="2400" b="1" dirty="0"/>
              <a:t>. VT on PES</a:t>
            </a:r>
            <a:endParaRPr lang="en-NL" sz="2400" b="1" dirty="0"/>
          </a:p>
        </p:txBody>
      </p:sp>
      <p:sp>
        <p:nvSpPr>
          <p:cNvPr id="9" name="Oval 8">
            <a:extLst>
              <a:ext uri="{FF2B5EF4-FFF2-40B4-BE49-F238E27FC236}">
                <a16:creationId xmlns:a16="http://schemas.microsoft.com/office/drawing/2014/main" id="{33C1F229-13E7-D61D-F370-746E2A44DD5A}"/>
              </a:ext>
            </a:extLst>
          </p:cNvPr>
          <p:cNvSpPr/>
          <p:nvPr/>
        </p:nvSpPr>
        <p:spPr>
          <a:xfrm>
            <a:off x="5940438" y="1089976"/>
            <a:ext cx="1949196" cy="1700784"/>
          </a:xfrm>
          <a:prstGeom prst="ellipse">
            <a:avLst/>
          </a:prstGeom>
          <a:solidFill>
            <a:srgbClr val="FF7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LVEF</a:t>
            </a:r>
          </a:p>
          <a:p>
            <a:pPr algn="ctr"/>
            <a:r>
              <a:rPr lang="nl-NL" sz="2400" b="1" dirty="0"/>
              <a:t>35-49% </a:t>
            </a:r>
          </a:p>
          <a:p>
            <a:pPr algn="ctr"/>
            <a:r>
              <a:rPr lang="nl-NL" sz="2400" b="1" dirty="0"/>
              <a:t>w/ OMT</a:t>
            </a:r>
            <a:endParaRPr lang="en-NL" sz="2400" b="1" dirty="0"/>
          </a:p>
        </p:txBody>
      </p:sp>
      <p:sp>
        <p:nvSpPr>
          <p:cNvPr id="10" name="Oval 9">
            <a:extLst>
              <a:ext uri="{FF2B5EF4-FFF2-40B4-BE49-F238E27FC236}">
                <a16:creationId xmlns:a16="http://schemas.microsoft.com/office/drawing/2014/main" id="{576DE372-4CEB-30B4-F28F-328F304EBAA8}"/>
              </a:ext>
            </a:extLst>
          </p:cNvPr>
          <p:cNvSpPr/>
          <p:nvPr/>
        </p:nvSpPr>
        <p:spPr>
          <a:xfrm>
            <a:off x="9880809" y="2967461"/>
            <a:ext cx="2240405" cy="170078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err="1"/>
              <a:t>Other</a:t>
            </a:r>
            <a:r>
              <a:rPr lang="nl-NL" sz="2400" b="1" dirty="0"/>
              <a:t> risk gene P/LP variant</a:t>
            </a:r>
            <a:endParaRPr lang="en-NL" sz="2400" b="1" dirty="0"/>
          </a:p>
        </p:txBody>
      </p:sp>
      <p:sp>
        <p:nvSpPr>
          <p:cNvPr id="14" name="Title 1">
            <a:extLst>
              <a:ext uri="{FF2B5EF4-FFF2-40B4-BE49-F238E27FC236}">
                <a16:creationId xmlns:a16="http://schemas.microsoft.com/office/drawing/2014/main" id="{59FE88D3-DE83-571A-C0DA-9ED3EDD4CF63}"/>
              </a:ext>
            </a:extLst>
          </p:cNvPr>
          <p:cNvSpPr txBox="1">
            <a:spLocks/>
          </p:cNvSpPr>
          <p:nvPr/>
        </p:nvSpPr>
        <p:spPr>
          <a:xfrm>
            <a:off x="961481" y="35392"/>
            <a:ext cx="10168128" cy="8671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r>
              <a:rPr lang="en-GB" dirty="0"/>
              <a:t>Primary prevention in NICM: guidelines</a:t>
            </a:r>
          </a:p>
        </p:txBody>
      </p:sp>
      <p:sp>
        <p:nvSpPr>
          <p:cNvPr id="15" name="Oval 14">
            <a:extLst>
              <a:ext uri="{FF2B5EF4-FFF2-40B4-BE49-F238E27FC236}">
                <a16:creationId xmlns:a16="http://schemas.microsoft.com/office/drawing/2014/main" id="{7788F49E-5413-4D50-2E4B-9176A8AB6AA3}"/>
              </a:ext>
            </a:extLst>
          </p:cNvPr>
          <p:cNvSpPr/>
          <p:nvPr/>
        </p:nvSpPr>
        <p:spPr>
          <a:xfrm>
            <a:off x="10001444" y="1021770"/>
            <a:ext cx="1949196" cy="1700784"/>
          </a:xfrm>
          <a:prstGeom prst="ellipse">
            <a:avLst/>
          </a:prstGeom>
          <a:solidFill>
            <a:srgbClr val="FF7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i="1" dirty="0"/>
              <a:t>LMNA </a:t>
            </a:r>
            <a:r>
              <a:rPr lang="nl-NL" sz="2400" b="1" dirty="0"/>
              <a:t>P/LP variant</a:t>
            </a:r>
            <a:endParaRPr lang="en-NL" sz="2400" b="1" i="1" dirty="0"/>
          </a:p>
        </p:txBody>
      </p:sp>
      <p:sp>
        <p:nvSpPr>
          <p:cNvPr id="17" name="Oval 16">
            <a:extLst>
              <a:ext uri="{FF2B5EF4-FFF2-40B4-BE49-F238E27FC236}">
                <a16:creationId xmlns:a16="http://schemas.microsoft.com/office/drawing/2014/main" id="{EE091837-E6FB-DB2E-9569-D71730A8FA38}"/>
              </a:ext>
            </a:extLst>
          </p:cNvPr>
          <p:cNvSpPr/>
          <p:nvPr/>
        </p:nvSpPr>
        <p:spPr>
          <a:xfrm>
            <a:off x="10026413" y="4834368"/>
            <a:ext cx="1949196" cy="1700784"/>
          </a:xfrm>
          <a:prstGeom prst="ellipse">
            <a:avLst/>
          </a:prstGeom>
          <a:solidFill>
            <a:srgbClr val="FFE4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NSVT, PVC </a:t>
            </a:r>
            <a:r>
              <a:rPr lang="nl-NL" sz="2400" b="1" dirty="0" err="1"/>
              <a:t>burden</a:t>
            </a:r>
            <a:endParaRPr lang="en-NL" sz="2400" b="1" dirty="0"/>
          </a:p>
        </p:txBody>
      </p:sp>
      <p:sp>
        <p:nvSpPr>
          <p:cNvPr id="13" name="Oval 12">
            <a:extLst>
              <a:ext uri="{FF2B5EF4-FFF2-40B4-BE49-F238E27FC236}">
                <a16:creationId xmlns:a16="http://schemas.microsoft.com/office/drawing/2014/main" id="{E2986B7C-1CE6-7B5C-292D-1973CF9A1B2E}"/>
              </a:ext>
            </a:extLst>
          </p:cNvPr>
          <p:cNvSpPr/>
          <p:nvPr/>
        </p:nvSpPr>
        <p:spPr>
          <a:xfrm>
            <a:off x="7939006" y="5057098"/>
            <a:ext cx="1949196" cy="1700784"/>
          </a:xfrm>
          <a:prstGeom prst="ellipse">
            <a:avLst/>
          </a:prstGeom>
          <a:solidFill>
            <a:srgbClr val="FFE4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Family </a:t>
            </a:r>
            <a:r>
              <a:rPr lang="nl-NL" sz="2400" b="1" dirty="0" err="1"/>
              <a:t>history</a:t>
            </a:r>
            <a:r>
              <a:rPr lang="nl-NL" sz="2400" b="1" dirty="0"/>
              <a:t> SCD</a:t>
            </a:r>
            <a:endParaRPr lang="en-NL" sz="2400" b="1" dirty="0"/>
          </a:p>
        </p:txBody>
      </p:sp>
      <p:sp>
        <p:nvSpPr>
          <p:cNvPr id="16" name="TextBox 15">
            <a:extLst>
              <a:ext uri="{FF2B5EF4-FFF2-40B4-BE49-F238E27FC236}">
                <a16:creationId xmlns:a16="http://schemas.microsoft.com/office/drawing/2014/main" id="{5A23BF17-4DC9-AF0B-4443-41F462209421}"/>
              </a:ext>
            </a:extLst>
          </p:cNvPr>
          <p:cNvSpPr txBox="1"/>
          <p:nvPr/>
        </p:nvSpPr>
        <p:spPr>
          <a:xfrm>
            <a:off x="-95794" y="6046724"/>
            <a:ext cx="6270218" cy="338554"/>
          </a:xfrm>
          <a:prstGeom prst="rect">
            <a:avLst/>
          </a:prstGeom>
          <a:noFill/>
        </p:spPr>
        <p:txBody>
          <a:bodyPr wrap="square" rtlCol="0">
            <a:spAutoFit/>
          </a:bodyPr>
          <a:lstStyle/>
          <a:p>
            <a:pPr algn="r"/>
            <a:r>
              <a:rPr lang="en-NL" sz="1600" i="1" dirty="0">
                <a:solidFill>
                  <a:schemeClr val="bg2">
                    <a:lumMod val="25000"/>
                  </a:schemeClr>
                </a:solidFill>
              </a:rPr>
              <a:t>2023 ESC Guidelines for the management of cardiomyopathies</a:t>
            </a:r>
            <a:endParaRPr lang="en-GB" sz="1400" i="1" dirty="0">
              <a:solidFill>
                <a:schemeClr val="bg2">
                  <a:lumMod val="25000"/>
                </a:schemeClr>
              </a:solidFill>
            </a:endParaRPr>
          </a:p>
        </p:txBody>
      </p:sp>
      <p:sp>
        <p:nvSpPr>
          <p:cNvPr id="18" name="TextBox 17">
            <a:extLst>
              <a:ext uri="{FF2B5EF4-FFF2-40B4-BE49-F238E27FC236}">
                <a16:creationId xmlns:a16="http://schemas.microsoft.com/office/drawing/2014/main" id="{1B6511D4-CF9A-0DFB-8DC3-6DAC9208627A}"/>
              </a:ext>
            </a:extLst>
          </p:cNvPr>
          <p:cNvSpPr txBox="1"/>
          <p:nvPr/>
        </p:nvSpPr>
        <p:spPr>
          <a:xfrm>
            <a:off x="79564" y="6372640"/>
            <a:ext cx="6191456" cy="369332"/>
          </a:xfrm>
          <a:prstGeom prst="rect">
            <a:avLst/>
          </a:prstGeom>
          <a:solidFill>
            <a:schemeClr val="bg1"/>
          </a:solidFill>
          <a:ln w="15875">
            <a:solidFill>
              <a:schemeClr val="tx1"/>
            </a:solidFill>
          </a:ln>
        </p:spPr>
        <p:txBody>
          <a:bodyPr wrap="square" rtlCol="0">
            <a:spAutoFit/>
          </a:bodyPr>
          <a:lstStyle/>
          <a:p>
            <a:pPr algn="ctr"/>
            <a:r>
              <a:rPr lang="nl-NL" b="1" i="1" dirty="0" err="1">
                <a:solidFill>
                  <a:schemeClr val="bg2">
                    <a:lumMod val="25000"/>
                  </a:schemeClr>
                </a:solidFill>
              </a:rPr>
              <a:t>Many</a:t>
            </a:r>
            <a:r>
              <a:rPr lang="nl-NL" b="1" i="1" dirty="0">
                <a:solidFill>
                  <a:schemeClr val="bg2">
                    <a:lumMod val="25000"/>
                  </a:schemeClr>
                </a:solidFill>
              </a:rPr>
              <a:t> risk factors: ICD </a:t>
            </a:r>
            <a:r>
              <a:rPr lang="nl-NL" b="1" i="1" dirty="0" err="1">
                <a:solidFill>
                  <a:schemeClr val="bg2">
                    <a:lumMod val="25000"/>
                  </a:schemeClr>
                </a:solidFill>
              </a:rPr>
              <a:t>consideration</a:t>
            </a:r>
            <a:r>
              <a:rPr lang="nl-NL" b="1" i="1" dirty="0">
                <a:solidFill>
                  <a:schemeClr val="bg2">
                    <a:lumMod val="25000"/>
                  </a:schemeClr>
                </a:solidFill>
              </a:rPr>
              <a:t> even in </a:t>
            </a:r>
            <a:r>
              <a:rPr lang="nl-NL" b="1" i="1" dirty="0" err="1">
                <a:solidFill>
                  <a:schemeClr val="bg2">
                    <a:lumMod val="25000"/>
                  </a:schemeClr>
                </a:solidFill>
              </a:rPr>
              <a:t>normal</a:t>
            </a:r>
            <a:r>
              <a:rPr lang="nl-NL" b="1" i="1" dirty="0">
                <a:solidFill>
                  <a:schemeClr val="bg2">
                    <a:lumMod val="25000"/>
                  </a:schemeClr>
                </a:solidFill>
              </a:rPr>
              <a:t> EF</a:t>
            </a:r>
            <a:endParaRPr lang="en-NL" b="1" i="1" dirty="0"/>
          </a:p>
        </p:txBody>
      </p:sp>
    </p:spTree>
    <p:extLst>
      <p:ext uri="{BB962C8B-B14F-4D97-AF65-F5344CB8AC3E}">
        <p14:creationId xmlns:p14="http://schemas.microsoft.com/office/powerpoint/2010/main" val="737845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heckerboard(across)">
                                      <p:cBhvr>
                                        <p:cTn id="7" dur="500"/>
                                        <p:tgtEl>
                                          <p:spTgt spid="9"/>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checkerboard(across)">
                                      <p:cBhvr>
                                        <p:cTn id="10" dur="500"/>
                                        <p:tgtEl>
                                          <p:spTgt spid="8"/>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checkerboard(across)">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checkerboard(across)">
                                      <p:cBhvr>
                                        <p:cTn id="18" dur="500"/>
                                        <p:tgtEl>
                                          <p:spTgt spid="7"/>
                                        </p:tgtEl>
                                      </p:cBhvr>
                                    </p:animEffect>
                                  </p:childTnLst>
                                </p:cTn>
                              </p:par>
                              <p:par>
                                <p:cTn id="19" presetID="5" presetClass="entr" presetSubtype="1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checkerboard(across)">
                                      <p:cBhvr>
                                        <p:cTn id="21" dur="500"/>
                                        <p:tgtEl>
                                          <p:spTgt spid="6"/>
                                        </p:tgtEl>
                                      </p:cBhvr>
                                    </p:animEffect>
                                  </p:childTnLst>
                                </p:cTn>
                              </p:par>
                              <p:par>
                                <p:cTn id="22" presetID="5" presetClass="entr" presetSubtype="1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checkerboard(across)">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5" presetClass="entr" presetSubtype="10"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checkerboard(across)">
                                      <p:cBhvr>
                                        <p:cTn id="29" dur="500"/>
                                        <p:tgtEl>
                                          <p:spTgt spid="17"/>
                                        </p:tgtEl>
                                      </p:cBhvr>
                                    </p:animEffect>
                                  </p:childTnLst>
                                </p:cTn>
                              </p:par>
                              <p:par>
                                <p:cTn id="30" presetID="5" presetClass="entr" presetSubtype="1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checkerboard(across)">
                                      <p:cBhvr>
                                        <p:cTn id="32" dur="500"/>
                                        <p:tgtEl>
                                          <p:spTgt spid="13"/>
                                        </p:tgtEl>
                                      </p:cBhvr>
                                    </p:animEffect>
                                  </p:childTnLst>
                                </p:cTn>
                              </p:par>
                              <p:par>
                                <p:cTn id="33" presetID="5" presetClass="entr" presetSubtype="1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checkerboard(across)">
                                      <p:cBhvr>
                                        <p:cTn id="35" dur="500"/>
                                        <p:tgtEl>
                                          <p:spTgt spid="16"/>
                                        </p:tgtEl>
                                      </p:cBhvr>
                                    </p:animEffect>
                                  </p:childTnLst>
                                </p:cTn>
                              </p:par>
                            </p:childTnLst>
                          </p:cTn>
                        </p:par>
                      </p:childTnLst>
                    </p:cTn>
                  </p:par>
                  <p:par>
                    <p:cTn id="36" fill="hold">
                      <p:stCondLst>
                        <p:cond delay="indefinite"/>
                      </p:stCondLst>
                      <p:childTnLst>
                        <p:par>
                          <p:cTn id="37" fill="hold">
                            <p:stCondLst>
                              <p:cond delay="0"/>
                            </p:stCondLst>
                            <p:childTnLst>
                              <p:par>
                                <p:cTn id="38" presetID="5" presetClass="entr" presetSubtype="10" fill="hold" grpId="0" nodeType="click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checkerboard(across)">
                                      <p:cBhvr>
                                        <p:cTn id="4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5" grpId="0" animBg="1"/>
      <p:bldP spid="17" grpId="0" animBg="1"/>
      <p:bldP spid="13" grpId="0" animBg="1"/>
      <p:bldP spid="16" grpId="0"/>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BF847F-62C6-71BC-458F-73DCB2A6EC69}"/>
            </a:ext>
          </a:extLst>
        </p:cNvPr>
        <p:cNvGrpSpPr/>
        <p:nvPr/>
      </p:nvGrpSpPr>
      <p:grpSpPr>
        <a:xfrm>
          <a:off x="0" y="0"/>
          <a:ext cx="0" cy="0"/>
          <a:chOff x="0" y="0"/>
          <a:chExt cx="0" cy="0"/>
        </a:xfrm>
      </p:grpSpPr>
      <p:sp>
        <p:nvSpPr>
          <p:cNvPr id="4" name="Oval 3">
            <a:extLst>
              <a:ext uri="{FF2B5EF4-FFF2-40B4-BE49-F238E27FC236}">
                <a16:creationId xmlns:a16="http://schemas.microsoft.com/office/drawing/2014/main" id="{E0FD94E7-F072-4A66-7C0B-08902638F839}"/>
              </a:ext>
            </a:extLst>
          </p:cNvPr>
          <p:cNvSpPr/>
          <p:nvPr/>
        </p:nvSpPr>
        <p:spPr>
          <a:xfrm>
            <a:off x="3175292" y="2673972"/>
            <a:ext cx="4096667" cy="2011680"/>
          </a:xfrm>
          <a:prstGeom prst="ellipse">
            <a:avLst/>
          </a:prstGeom>
          <a:solidFill>
            <a:srgbClr val="8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SCD/MVA </a:t>
            </a:r>
            <a:r>
              <a:rPr lang="nl-NL" sz="2400" b="1" dirty="0" err="1"/>
              <a:t>stratification</a:t>
            </a:r>
            <a:r>
              <a:rPr lang="nl-NL" sz="2400" b="1" dirty="0"/>
              <a:t> &amp; ICD </a:t>
            </a:r>
            <a:r>
              <a:rPr lang="nl-NL" sz="2400" b="1" dirty="0" err="1"/>
              <a:t>consideration</a:t>
            </a:r>
            <a:endParaRPr lang="en-NL" sz="2400" b="1" dirty="0"/>
          </a:p>
        </p:txBody>
      </p:sp>
      <p:sp>
        <p:nvSpPr>
          <p:cNvPr id="5" name="Oval 4">
            <a:extLst>
              <a:ext uri="{FF2B5EF4-FFF2-40B4-BE49-F238E27FC236}">
                <a16:creationId xmlns:a16="http://schemas.microsoft.com/office/drawing/2014/main" id="{BADBD2C2-51CA-5E3A-AEA5-74419D24639C}"/>
              </a:ext>
            </a:extLst>
          </p:cNvPr>
          <p:cNvSpPr/>
          <p:nvPr/>
        </p:nvSpPr>
        <p:spPr>
          <a:xfrm>
            <a:off x="925509" y="2820986"/>
            <a:ext cx="1949196" cy="1700784"/>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LVEF</a:t>
            </a:r>
          </a:p>
          <a:p>
            <a:pPr algn="ctr"/>
            <a:r>
              <a:rPr lang="nl-NL" sz="2400" b="1" dirty="0"/>
              <a:t>&lt;35% </a:t>
            </a:r>
          </a:p>
          <a:p>
            <a:pPr algn="ctr"/>
            <a:r>
              <a:rPr lang="nl-NL" sz="2400" b="1" dirty="0"/>
              <a:t>w/ OMT</a:t>
            </a:r>
            <a:endParaRPr lang="en-NL" sz="2400" b="1" dirty="0"/>
          </a:p>
        </p:txBody>
      </p:sp>
      <p:sp>
        <p:nvSpPr>
          <p:cNvPr id="6" name="Oval 5">
            <a:extLst>
              <a:ext uri="{FF2B5EF4-FFF2-40B4-BE49-F238E27FC236}">
                <a16:creationId xmlns:a16="http://schemas.microsoft.com/office/drawing/2014/main" id="{2042E366-4013-5DA3-29CD-E6198AAA1DC8}"/>
              </a:ext>
            </a:extLst>
          </p:cNvPr>
          <p:cNvSpPr/>
          <p:nvPr/>
        </p:nvSpPr>
        <p:spPr>
          <a:xfrm>
            <a:off x="7410170" y="3281271"/>
            <a:ext cx="1949196" cy="1700784"/>
          </a:xfrm>
          <a:prstGeom prst="ellipse">
            <a:avLst/>
          </a:prstGeom>
          <a:solidFill>
            <a:srgbClr val="FF7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LGE on </a:t>
            </a:r>
            <a:r>
              <a:rPr lang="nl-NL" sz="2400" b="1" dirty="0" err="1"/>
              <a:t>cMR</a:t>
            </a:r>
            <a:endParaRPr lang="en-NL" sz="2400" b="1" dirty="0"/>
          </a:p>
        </p:txBody>
      </p:sp>
      <p:sp>
        <p:nvSpPr>
          <p:cNvPr id="7" name="Oval 6">
            <a:extLst>
              <a:ext uri="{FF2B5EF4-FFF2-40B4-BE49-F238E27FC236}">
                <a16:creationId xmlns:a16="http://schemas.microsoft.com/office/drawing/2014/main" id="{F5D7D55D-CF40-602A-D9C3-75F828589DD1}"/>
              </a:ext>
            </a:extLst>
          </p:cNvPr>
          <p:cNvSpPr/>
          <p:nvPr/>
        </p:nvSpPr>
        <p:spPr>
          <a:xfrm>
            <a:off x="5691209" y="4641630"/>
            <a:ext cx="1949196" cy="170078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err="1"/>
              <a:t>Sucp</a:t>
            </a:r>
            <a:r>
              <a:rPr lang="nl-NL" sz="2400" b="1" dirty="0"/>
              <a:t>. TLOC</a:t>
            </a:r>
            <a:endParaRPr lang="en-NL" sz="2400" b="1" dirty="0"/>
          </a:p>
        </p:txBody>
      </p:sp>
      <p:sp>
        <p:nvSpPr>
          <p:cNvPr id="8" name="Oval 7">
            <a:extLst>
              <a:ext uri="{FF2B5EF4-FFF2-40B4-BE49-F238E27FC236}">
                <a16:creationId xmlns:a16="http://schemas.microsoft.com/office/drawing/2014/main" id="{D06355D4-D98C-61D6-3303-9C0484E55F17}"/>
              </a:ext>
            </a:extLst>
          </p:cNvPr>
          <p:cNvSpPr/>
          <p:nvPr/>
        </p:nvSpPr>
        <p:spPr>
          <a:xfrm>
            <a:off x="7939006" y="1533790"/>
            <a:ext cx="1949196" cy="1700784"/>
          </a:xfrm>
          <a:prstGeom prst="ellipse">
            <a:avLst/>
          </a:prstGeom>
          <a:solidFill>
            <a:srgbClr val="FF7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err="1"/>
              <a:t>Induc</a:t>
            </a:r>
            <a:r>
              <a:rPr lang="nl-NL" sz="2400" b="1" dirty="0"/>
              <a:t>. VT on PES</a:t>
            </a:r>
            <a:endParaRPr lang="en-NL" sz="2400" b="1" dirty="0"/>
          </a:p>
        </p:txBody>
      </p:sp>
      <p:sp>
        <p:nvSpPr>
          <p:cNvPr id="9" name="Oval 8">
            <a:extLst>
              <a:ext uri="{FF2B5EF4-FFF2-40B4-BE49-F238E27FC236}">
                <a16:creationId xmlns:a16="http://schemas.microsoft.com/office/drawing/2014/main" id="{AF369E53-F9E7-2F9A-D30D-D9E84DD17FA4}"/>
              </a:ext>
            </a:extLst>
          </p:cNvPr>
          <p:cNvSpPr/>
          <p:nvPr/>
        </p:nvSpPr>
        <p:spPr>
          <a:xfrm>
            <a:off x="5940438" y="1089976"/>
            <a:ext cx="1949196" cy="1700784"/>
          </a:xfrm>
          <a:prstGeom prst="ellipse">
            <a:avLst/>
          </a:prstGeom>
          <a:solidFill>
            <a:srgbClr val="FF7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LVEF</a:t>
            </a:r>
          </a:p>
          <a:p>
            <a:pPr algn="ctr"/>
            <a:r>
              <a:rPr lang="nl-NL" sz="2400" b="1" dirty="0"/>
              <a:t>35-49% </a:t>
            </a:r>
          </a:p>
          <a:p>
            <a:pPr algn="ctr"/>
            <a:r>
              <a:rPr lang="nl-NL" sz="2400" b="1" dirty="0"/>
              <a:t>w/ OMT</a:t>
            </a:r>
            <a:endParaRPr lang="en-NL" sz="2400" b="1" dirty="0"/>
          </a:p>
        </p:txBody>
      </p:sp>
      <p:sp>
        <p:nvSpPr>
          <p:cNvPr id="10" name="Oval 9">
            <a:extLst>
              <a:ext uri="{FF2B5EF4-FFF2-40B4-BE49-F238E27FC236}">
                <a16:creationId xmlns:a16="http://schemas.microsoft.com/office/drawing/2014/main" id="{F1AB7A46-2419-9D6D-066C-3E66B2BA7E1B}"/>
              </a:ext>
            </a:extLst>
          </p:cNvPr>
          <p:cNvSpPr/>
          <p:nvPr/>
        </p:nvSpPr>
        <p:spPr>
          <a:xfrm>
            <a:off x="9880809" y="2967461"/>
            <a:ext cx="2240405" cy="170078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err="1"/>
              <a:t>Other</a:t>
            </a:r>
            <a:r>
              <a:rPr lang="nl-NL" sz="2400" b="1" dirty="0"/>
              <a:t> risk gene P/LP variant</a:t>
            </a:r>
            <a:endParaRPr lang="en-NL" sz="2400" b="1" dirty="0"/>
          </a:p>
        </p:txBody>
      </p:sp>
      <p:sp>
        <p:nvSpPr>
          <p:cNvPr id="14" name="Title 1">
            <a:extLst>
              <a:ext uri="{FF2B5EF4-FFF2-40B4-BE49-F238E27FC236}">
                <a16:creationId xmlns:a16="http://schemas.microsoft.com/office/drawing/2014/main" id="{E5844918-30F9-15AF-A883-DD55A0BBEC4F}"/>
              </a:ext>
            </a:extLst>
          </p:cNvPr>
          <p:cNvSpPr txBox="1">
            <a:spLocks/>
          </p:cNvSpPr>
          <p:nvPr/>
        </p:nvSpPr>
        <p:spPr>
          <a:xfrm>
            <a:off x="961481" y="35392"/>
            <a:ext cx="10168128" cy="8671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r>
              <a:rPr lang="en-GB" dirty="0"/>
              <a:t>Primary prevention in NICM: guidelines</a:t>
            </a:r>
          </a:p>
        </p:txBody>
      </p:sp>
      <p:sp>
        <p:nvSpPr>
          <p:cNvPr id="15" name="Oval 14">
            <a:extLst>
              <a:ext uri="{FF2B5EF4-FFF2-40B4-BE49-F238E27FC236}">
                <a16:creationId xmlns:a16="http://schemas.microsoft.com/office/drawing/2014/main" id="{87EF7563-0D82-28C1-589F-530C199780A2}"/>
              </a:ext>
            </a:extLst>
          </p:cNvPr>
          <p:cNvSpPr/>
          <p:nvPr/>
        </p:nvSpPr>
        <p:spPr>
          <a:xfrm>
            <a:off x="10001444" y="1021770"/>
            <a:ext cx="1949196" cy="1700784"/>
          </a:xfrm>
          <a:prstGeom prst="ellipse">
            <a:avLst/>
          </a:prstGeom>
          <a:solidFill>
            <a:srgbClr val="FF7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i="1" dirty="0"/>
              <a:t>LMNA </a:t>
            </a:r>
            <a:r>
              <a:rPr lang="nl-NL" sz="2400" b="1" dirty="0"/>
              <a:t>P/LP variant</a:t>
            </a:r>
            <a:endParaRPr lang="en-NL" sz="2400" b="1" i="1" dirty="0"/>
          </a:p>
        </p:txBody>
      </p:sp>
      <p:sp>
        <p:nvSpPr>
          <p:cNvPr id="17" name="Oval 16">
            <a:extLst>
              <a:ext uri="{FF2B5EF4-FFF2-40B4-BE49-F238E27FC236}">
                <a16:creationId xmlns:a16="http://schemas.microsoft.com/office/drawing/2014/main" id="{71B5C055-50CB-3676-D08A-E95E4CD46809}"/>
              </a:ext>
            </a:extLst>
          </p:cNvPr>
          <p:cNvSpPr/>
          <p:nvPr/>
        </p:nvSpPr>
        <p:spPr>
          <a:xfrm>
            <a:off x="10026413" y="4834368"/>
            <a:ext cx="1949196" cy="1700784"/>
          </a:xfrm>
          <a:prstGeom prst="ellipse">
            <a:avLst/>
          </a:prstGeom>
          <a:solidFill>
            <a:srgbClr val="FFE4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NSVT, PVC </a:t>
            </a:r>
            <a:r>
              <a:rPr lang="nl-NL" sz="2400" b="1" dirty="0" err="1"/>
              <a:t>burden</a:t>
            </a:r>
            <a:endParaRPr lang="en-NL" sz="2400" b="1" dirty="0"/>
          </a:p>
        </p:txBody>
      </p:sp>
      <p:sp>
        <p:nvSpPr>
          <p:cNvPr id="13" name="Oval 12">
            <a:extLst>
              <a:ext uri="{FF2B5EF4-FFF2-40B4-BE49-F238E27FC236}">
                <a16:creationId xmlns:a16="http://schemas.microsoft.com/office/drawing/2014/main" id="{3F3FC9D2-E6CC-E52D-B481-E807BBD12B2E}"/>
              </a:ext>
            </a:extLst>
          </p:cNvPr>
          <p:cNvSpPr/>
          <p:nvPr/>
        </p:nvSpPr>
        <p:spPr>
          <a:xfrm>
            <a:off x="7939006" y="5057098"/>
            <a:ext cx="1949196" cy="1700784"/>
          </a:xfrm>
          <a:prstGeom prst="ellipse">
            <a:avLst/>
          </a:prstGeom>
          <a:solidFill>
            <a:srgbClr val="FFE4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Family </a:t>
            </a:r>
            <a:r>
              <a:rPr lang="nl-NL" sz="2400" b="1" dirty="0" err="1"/>
              <a:t>history</a:t>
            </a:r>
            <a:r>
              <a:rPr lang="nl-NL" sz="2400" b="1" dirty="0"/>
              <a:t> SCD</a:t>
            </a:r>
            <a:endParaRPr lang="en-NL" sz="2400" b="1" dirty="0"/>
          </a:p>
        </p:txBody>
      </p:sp>
    </p:spTree>
    <p:extLst>
      <p:ext uri="{BB962C8B-B14F-4D97-AF65-F5344CB8AC3E}">
        <p14:creationId xmlns:p14="http://schemas.microsoft.com/office/powerpoint/2010/main" val="4018967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CEDCA8-E9C0-F111-72F1-AB51137F9BC4}"/>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E3BD8F58-99CB-769B-6CC7-C792A6697FC5}"/>
              </a:ext>
            </a:extLst>
          </p:cNvPr>
          <p:cNvSpPr txBox="1"/>
          <p:nvPr/>
        </p:nvSpPr>
        <p:spPr>
          <a:xfrm>
            <a:off x="156210" y="6484508"/>
            <a:ext cx="11899900" cy="338554"/>
          </a:xfrm>
          <a:prstGeom prst="rect">
            <a:avLst/>
          </a:prstGeom>
          <a:noFill/>
        </p:spPr>
        <p:txBody>
          <a:bodyPr wrap="square" rtlCol="0">
            <a:spAutoFit/>
          </a:bodyPr>
          <a:lstStyle/>
          <a:p>
            <a:pPr algn="r"/>
            <a:r>
              <a:rPr lang="en-GB" sz="1600" i="1" dirty="0">
                <a:solidFill>
                  <a:schemeClr val="bg2">
                    <a:lumMod val="25000"/>
                  </a:schemeClr>
                </a:solidFill>
              </a:rPr>
              <a:t>Escobar-Lopez et al. JACC. 2021;78:1682–1699</a:t>
            </a:r>
          </a:p>
        </p:txBody>
      </p:sp>
      <p:sp>
        <p:nvSpPr>
          <p:cNvPr id="16" name="Title 1">
            <a:extLst>
              <a:ext uri="{FF2B5EF4-FFF2-40B4-BE49-F238E27FC236}">
                <a16:creationId xmlns:a16="http://schemas.microsoft.com/office/drawing/2014/main" id="{2FD6C830-57ED-3E10-818E-39BC9179F50D}"/>
              </a:ext>
            </a:extLst>
          </p:cNvPr>
          <p:cNvSpPr txBox="1">
            <a:spLocks/>
          </p:cNvSpPr>
          <p:nvPr/>
        </p:nvSpPr>
        <p:spPr>
          <a:xfrm>
            <a:off x="961481" y="35392"/>
            <a:ext cx="10168128" cy="8671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r>
              <a:rPr lang="en-GB" dirty="0"/>
              <a:t>Arrhythmic risk in gene elusive DCM</a:t>
            </a:r>
          </a:p>
        </p:txBody>
      </p:sp>
      <p:sp>
        <p:nvSpPr>
          <p:cNvPr id="18" name="TextBox 17">
            <a:extLst>
              <a:ext uri="{FF2B5EF4-FFF2-40B4-BE49-F238E27FC236}">
                <a16:creationId xmlns:a16="http://schemas.microsoft.com/office/drawing/2014/main" id="{643715E9-BA7F-9319-6663-C79196AF9568}"/>
              </a:ext>
            </a:extLst>
          </p:cNvPr>
          <p:cNvSpPr txBox="1"/>
          <p:nvPr/>
        </p:nvSpPr>
        <p:spPr>
          <a:xfrm>
            <a:off x="4106658" y="5589250"/>
            <a:ext cx="3978685" cy="461665"/>
          </a:xfrm>
          <a:prstGeom prst="rect">
            <a:avLst/>
          </a:prstGeom>
          <a:solidFill>
            <a:schemeClr val="bg1"/>
          </a:solidFill>
          <a:ln w="15875">
            <a:solidFill>
              <a:schemeClr val="tx1"/>
            </a:solidFill>
          </a:ln>
        </p:spPr>
        <p:txBody>
          <a:bodyPr wrap="square" rtlCol="0">
            <a:spAutoFit/>
          </a:bodyPr>
          <a:lstStyle/>
          <a:p>
            <a:pPr algn="ctr"/>
            <a:r>
              <a:rPr lang="nl-NL" sz="2400" dirty="0">
                <a:solidFill>
                  <a:schemeClr val="bg2">
                    <a:lumMod val="25000"/>
                  </a:schemeClr>
                </a:solidFill>
              </a:rPr>
              <a:t>5-year MVA risk: ~8%</a:t>
            </a:r>
            <a:endParaRPr lang="en-NL" sz="2400" dirty="0"/>
          </a:p>
        </p:txBody>
      </p:sp>
      <p:sp>
        <p:nvSpPr>
          <p:cNvPr id="21" name="TextBox 20">
            <a:extLst>
              <a:ext uri="{FF2B5EF4-FFF2-40B4-BE49-F238E27FC236}">
                <a16:creationId xmlns:a16="http://schemas.microsoft.com/office/drawing/2014/main" id="{D90DCAA9-BB53-32DF-9B46-802176ABA611}"/>
              </a:ext>
            </a:extLst>
          </p:cNvPr>
          <p:cNvSpPr txBox="1"/>
          <p:nvPr/>
        </p:nvSpPr>
        <p:spPr>
          <a:xfrm>
            <a:off x="3421142" y="896790"/>
            <a:ext cx="5960912" cy="338554"/>
          </a:xfrm>
          <a:prstGeom prst="rect">
            <a:avLst/>
          </a:prstGeom>
          <a:noFill/>
        </p:spPr>
        <p:txBody>
          <a:bodyPr wrap="square">
            <a:spAutoFit/>
          </a:bodyPr>
          <a:lstStyle/>
          <a:p>
            <a:r>
              <a:rPr lang="en-GB" sz="1600" i="1" noProof="0" dirty="0">
                <a:sym typeface="Wingdings" pitchFamily="2" charset="2"/>
              </a:rPr>
              <a:t>N=1,005 DCM patients; retrospective enrolment; 20 </a:t>
            </a:r>
            <a:r>
              <a:rPr lang="en-GB" sz="1600" i="1" noProof="0" dirty="0" err="1">
                <a:sym typeface="Wingdings" pitchFamily="2" charset="2"/>
              </a:rPr>
              <a:t>centers</a:t>
            </a:r>
            <a:endParaRPr lang="en-GB" sz="1600" i="1" noProof="0" dirty="0">
              <a:sym typeface="Wingdings" pitchFamily="2" charset="2"/>
            </a:endParaRPr>
          </a:p>
        </p:txBody>
      </p:sp>
      <p:grpSp>
        <p:nvGrpSpPr>
          <p:cNvPr id="6" name="Group 5">
            <a:extLst>
              <a:ext uri="{FF2B5EF4-FFF2-40B4-BE49-F238E27FC236}">
                <a16:creationId xmlns:a16="http://schemas.microsoft.com/office/drawing/2014/main" id="{2D12406A-CEB1-AF7A-5310-7D48A40819F1}"/>
              </a:ext>
            </a:extLst>
          </p:cNvPr>
          <p:cNvGrpSpPr/>
          <p:nvPr/>
        </p:nvGrpSpPr>
        <p:grpSpPr>
          <a:xfrm>
            <a:off x="2861549" y="1303263"/>
            <a:ext cx="5734621" cy="4103808"/>
            <a:chOff x="1155923" y="1479821"/>
            <a:chExt cx="3510812" cy="2520949"/>
          </a:xfrm>
        </p:grpSpPr>
        <p:pic>
          <p:nvPicPr>
            <p:cNvPr id="3" name="Picture 2">
              <a:extLst>
                <a:ext uri="{FF2B5EF4-FFF2-40B4-BE49-F238E27FC236}">
                  <a16:creationId xmlns:a16="http://schemas.microsoft.com/office/drawing/2014/main" id="{1557924A-666D-FA9E-7615-D50D0D204919}"/>
                </a:ext>
              </a:extLst>
            </p:cNvPr>
            <p:cNvPicPr>
              <a:picLocks noChangeAspect="1"/>
            </p:cNvPicPr>
            <p:nvPr/>
          </p:nvPicPr>
          <p:blipFill>
            <a:blip r:embed="rId2"/>
            <a:srcRect l="84" t="42358" b="49773"/>
            <a:stretch>
              <a:fillRect/>
            </a:stretch>
          </p:blipFill>
          <p:spPr>
            <a:xfrm>
              <a:off x="1155923" y="3590654"/>
              <a:ext cx="3510812" cy="410116"/>
            </a:xfrm>
            <a:prstGeom prst="rect">
              <a:avLst/>
            </a:prstGeom>
          </p:spPr>
        </p:pic>
        <p:pic>
          <p:nvPicPr>
            <p:cNvPr id="2" name="Picture 1">
              <a:extLst>
                <a:ext uri="{FF2B5EF4-FFF2-40B4-BE49-F238E27FC236}">
                  <a16:creationId xmlns:a16="http://schemas.microsoft.com/office/drawing/2014/main" id="{8C441C28-FA61-331E-2BED-DDC55DCDF808}"/>
                </a:ext>
              </a:extLst>
            </p:cNvPr>
            <p:cNvPicPr>
              <a:picLocks noChangeAspect="1"/>
            </p:cNvPicPr>
            <p:nvPr/>
          </p:nvPicPr>
          <p:blipFill>
            <a:blip r:embed="rId2"/>
            <a:srcRect l="5760" t="-1" b="57431"/>
            <a:stretch>
              <a:fillRect/>
            </a:stretch>
          </p:blipFill>
          <p:spPr>
            <a:xfrm>
              <a:off x="1330477" y="1479821"/>
              <a:ext cx="3311378" cy="2218764"/>
            </a:xfrm>
            <a:prstGeom prst="rect">
              <a:avLst/>
            </a:prstGeom>
          </p:spPr>
        </p:pic>
      </p:grpSp>
      <p:sp>
        <p:nvSpPr>
          <p:cNvPr id="10" name="TextBox 9">
            <a:extLst>
              <a:ext uri="{FF2B5EF4-FFF2-40B4-BE49-F238E27FC236}">
                <a16:creationId xmlns:a16="http://schemas.microsoft.com/office/drawing/2014/main" id="{960F19CC-BA2E-CC18-1E07-4CDBD97CDBA4}"/>
              </a:ext>
            </a:extLst>
          </p:cNvPr>
          <p:cNvSpPr txBox="1"/>
          <p:nvPr/>
        </p:nvSpPr>
        <p:spPr>
          <a:xfrm>
            <a:off x="3922541" y="6121186"/>
            <a:ext cx="4346917" cy="461665"/>
          </a:xfrm>
          <a:prstGeom prst="rect">
            <a:avLst/>
          </a:prstGeom>
          <a:solidFill>
            <a:schemeClr val="bg1"/>
          </a:solidFill>
          <a:ln w="15875">
            <a:solidFill>
              <a:schemeClr val="tx1"/>
            </a:solidFill>
          </a:ln>
        </p:spPr>
        <p:txBody>
          <a:bodyPr wrap="square" rtlCol="0">
            <a:spAutoFit/>
          </a:bodyPr>
          <a:lstStyle/>
          <a:p>
            <a:pPr algn="ctr"/>
            <a:r>
              <a:rPr lang="nl-NL" sz="2400" i="1" dirty="0">
                <a:solidFill>
                  <a:schemeClr val="bg2">
                    <a:lumMod val="25000"/>
                  </a:schemeClr>
                </a:solidFill>
              </a:rPr>
              <a:t>MVA in </a:t>
            </a:r>
            <a:r>
              <a:rPr lang="nl-NL" sz="2400" i="1" dirty="0" err="1">
                <a:solidFill>
                  <a:schemeClr val="bg2">
                    <a:lumMod val="25000"/>
                  </a:schemeClr>
                </a:solidFill>
              </a:rPr>
              <a:t>geno</a:t>
            </a:r>
            <a:r>
              <a:rPr lang="nl-NL" sz="2400" i="1" dirty="0">
                <a:solidFill>
                  <a:schemeClr val="bg2">
                    <a:lumMod val="25000"/>
                  </a:schemeClr>
                </a:solidFill>
              </a:rPr>
              <a:t>- NDLVC </a:t>
            </a:r>
            <a:r>
              <a:rPr lang="nl-NL" sz="2400" i="1" dirty="0" err="1">
                <a:solidFill>
                  <a:schemeClr val="bg2">
                    <a:lumMod val="25000"/>
                  </a:schemeClr>
                </a:solidFill>
              </a:rPr>
              <a:t>unclear</a:t>
            </a:r>
            <a:endParaRPr lang="en-NL" sz="2400" i="1" dirty="0"/>
          </a:p>
        </p:txBody>
      </p:sp>
    </p:spTree>
    <p:extLst>
      <p:ext uri="{BB962C8B-B14F-4D97-AF65-F5344CB8AC3E}">
        <p14:creationId xmlns:p14="http://schemas.microsoft.com/office/powerpoint/2010/main" val="2784642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checkerboard(across)">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checkerboard(across)">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F61CC51-9BF5-8745-7314-86ED54845CFA}"/>
              </a:ext>
            </a:extLst>
          </p:cNvPr>
          <p:cNvPicPr>
            <a:picLocks noChangeAspect="1"/>
          </p:cNvPicPr>
          <p:nvPr/>
        </p:nvPicPr>
        <p:blipFill>
          <a:blip r:embed="rId2"/>
          <a:srcRect l="10832" t="50000" r="3044" b="9550"/>
          <a:stretch>
            <a:fillRect/>
          </a:stretch>
        </p:blipFill>
        <p:spPr>
          <a:xfrm>
            <a:off x="6130510" y="1386999"/>
            <a:ext cx="5764609" cy="4279508"/>
          </a:xfrm>
          <a:prstGeom prst="rect">
            <a:avLst/>
          </a:prstGeom>
        </p:spPr>
      </p:pic>
      <p:sp>
        <p:nvSpPr>
          <p:cNvPr id="14" name="TextBox 13">
            <a:extLst>
              <a:ext uri="{FF2B5EF4-FFF2-40B4-BE49-F238E27FC236}">
                <a16:creationId xmlns:a16="http://schemas.microsoft.com/office/drawing/2014/main" id="{BB8EDC0F-250E-FCD8-29D8-1B02B9FDB146}"/>
              </a:ext>
            </a:extLst>
          </p:cNvPr>
          <p:cNvSpPr txBox="1"/>
          <p:nvPr/>
        </p:nvSpPr>
        <p:spPr>
          <a:xfrm>
            <a:off x="146050" y="6494668"/>
            <a:ext cx="11899900" cy="338554"/>
          </a:xfrm>
          <a:prstGeom prst="rect">
            <a:avLst/>
          </a:prstGeom>
          <a:noFill/>
        </p:spPr>
        <p:txBody>
          <a:bodyPr wrap="square" rtlCol="0">
            <a:spAutoFit/>
          </a:bodyPr>
          <a:lstStyle/>
          <a:p>
            <a:pPr algn="r"/>
            <a:r>
              <a:rPr lang="en-GB" sz="1600" i="1" dirty="0">
                <a:solidFill>
                  <a:schemeClr val="bg2">
                    <a:lumMod val="25000"/>
                  </a:schemeClr>
                </a:solidFill>
              </a:rPr>
              <a:t>Escobar-Lopez et al. JACC. 2021;78:1682–1699</a:t>
            </a:r>
          </a:p>
        </p:txBody>
      </p:sp>
      <p:grpSp>
        <p:nvGrpSpPr>
          <p:cNvPr id="20" name="Group 19">
            <a:extLst>
              <a:ext uri="{FF2B5EF4-FFF2-40B4-BE49-F238E27FC236}">
                <a16:creationId xmlns:a16="http://schemas.microsoft.com/office/drawing/2014/main" id="{4C1A63A5-8872-DFD6-9023-F5F3337285D1}"/>
              </a:ext>
            </a:extLst>
          </p:cNvPr>
          <p:cNvGrpSpPr/>
          <p:nvPr/>
        </p:nvGrpSpPr>
        <p:grpSpPr>
          <a:xfrm>
            <a:off x="296881" y="1392480"/>
            <a:ext cx="5860406" cy="4297731"/>
            <a:chOff x="296881" y="1392480"/>
            <a:chExt cx="5860406" cy="4297731"/>
          </a:xfrm>
        </p:grpSpPr>
        <p:pic>
          <p:nvPicPr>
            <p:cNvPr id="4" name="Picture 3">
              <a:extLst>
                <a:ext uri="{FF2B5EF4-FFF2-40B4-BE49-F238E27FC236}">
                  <a16:creationId xmlns:a16="http://schemas.microsoft.com/office/drawing/2014/main" id="{329BA334-55E0-78D8-FCE0-1FCEEA9D9C25}"/>
                </a:ext>
              </a:extLst>
            </p:cNvPr>
            <p:cNvPicPr>
              <a:picLocks noChangeAspect="1"/>
            </p:cNvPicPr>
            <p:nvPr/>
          </p:nvPicPr>
          <p:blipFill>
            <a:blip r:embed="rId2"/>
            <a:srcRect l="17900" b="73302"/>
            <a:stretch>
              <a:fillRect/>
            </a:stretch>
          </p:blipFill>
          <p:spPr>
            <a:xfrm>
              <a:off x="296881" y="1392480"/>
              <a:ext cx="5832089" cy="2997700"/>
            </a:xfrm>
            <a:prstGeom prst="rect">
              <a:avLst/>
            </a:prstGeom>
          </p:spPr>
        </p:pic>
        <p:pic>
          <p:nvPicPr>
            <p:cNvPr id="15" name="Picture 14">
              <a:extLst>
                <a:ext uri="{FF2B5EF4-FFF2-40B4-BE49-F238E27FC236}">
                  <a16:creationId xmlns:a16="http://schemas.microsoft.com/office/drawing/2014/main" id="{0886FE8A-471E-F845-4D02-905DC33D4F04}"/>
                </a:ext>
              </a:extLst>
            </p:cNvPr>
            <p:cNvPicPr>
              <a:picLocks noChangeAspect="1"/>
            </p:cNvPicPr>
            <p:nvPr/>
          </p:nvPicPr>
          <p:blipFill>
            <a:blip r:embed="rId2"/>
            <a:srcRect l="27269" t="90431" r="7844"/>
            <a:stretch>
              <a:fillRect/>
            </a:stretch>
          </p:blipFill>
          <p:spPr>
            <a:xfrm>
              <a:off x="781441" y="4436981"/>
              <a:ext cx="5375846" cy="1253230"/>
            </a:xfrm>
            <a:prstGeom prst="rect">
              <a:avLst/>
            </a:prstGeom>
          </p:spPr>
        </p:pic>
      </p:grpSp>
      <p:sp>
        <p:nvSpPr>
          <p:cNvPr id="16" name="Title 1">
            <a:extLst>
              <a:ext uri="{FF2B5EF4-FFF2-40B4-BE49-F238E27FC236}">
                <a16:creationId xmlns:a16="http://schemas.microsoft.com/office/drawing/2014/main" id="{099603EB-A2A2-A1DC-54A9-A5DDF352AB59}"/>
              </a:ext>
            </a:extLst>
          </p:cNvPr>
          <p:cNvSpPr txBox="1">
            <a:spLocks/>
          </p:cNvSpPr>
          <p:nvPr/>
        </p:nvSpPr>
        <p:spPr>
          <a:xfrm>
            <a:off x="961481" y="35392"/>
            <a:ext cx="10168128" cy="8671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r>
              <a:rPr lang="en-GB" dirty="0"/>
              <a:t>Arrhythmic risk in gene elusive DCM</a:t>
            </a:r>
          </a:p>
        </p:txBody>
      </p:sp>
      <p:sp>
        <p:nvSpPr>
          <p:cNvPr id="18" name="TextBox 17">
            <a:extLst>
              <a:ext uri="{FF2B5EF4-FFF2-40B4-BE49-F238E27FC236}">
                <a16:creationId xmlns:a16="http://schemas.microsoft.com/office/drawing/2014/main" id="{4A39101C-618A-227B-F8ED-2E5B48D64E33}"/>
              </a:ext>
            </a:extLst>
          </p:cNvPr>
          <p:cNvSpPr txBox="1"/>
          <p:nvPr/>
        </p:nvSpPr>
        <p:spPr>
          <a:xfrm>
            <a:off x="1480021" y="5723472"/>
            <a:ext cx="3978685" cy="461665"/>
          </a:xfrm>
          <a:prstGeom prst="rect">
            <a:avLst/>
          </a:prstGeom>
          <a:solidFill>
            <a:schemeClr val="bg1"/>
          </a:solidFill>
          <a:ln w="15875">
            <a:solidFill>
              <a:schemeClr val="tx1"/>
            </a:solidFill>
          </a:ln>
        </p:spPr>
        <p:txBody>
          <a:bodyPr wrap="square" rtlCol="0">
            <a:spAutoFit/>
          </a:bodyPr>
          <a:lstStyle/>
          <a:p>
            <a:pPr algn="ctr"/>
            <a:r>
              <a:rPr lang="nl-NL" sz="2400" dirty="0">
                <a:solidFill>
                  <a:schemeClr val="bg2">
                    <a:lumMod val="25000"/>
                  </a:schemeClr>
                </a:solidFill>
              </a:rPr>
              <a:t>~8% 5-year MVA risk</a:t>
            </a:r>
            <a:endParaRPr lang="en-NL" sz="2400" dirty="0"/>
          </a:p>
        </p:txBody>
      </p:sp>
      <p:sp>
        <p:nvSpPr>
          <p:cNvPr id="19" name="TextBox 18">
            <a:extLst>
              <a:ext uri="{FF2B5EF4-FFF2-40B4-BE49-F238E27FC236}">
                <a16:creationId xmlns:a16="http://schemas.microsoft.com/office/drawing/2014/main" id="{96816236-3218-42E1-5056-4F96793BC619}"/>
              </a:ext>
            </a:extLst>
          </p:cNvPr>
          <p:cNvSpPr txBox="1"/>
          <p:nvPr/>
        </p:nvSpPr>
        <p:spPr>
          <a:xfrm>
            <a:off x="7095086" y="5723472"/>
            <a:ext cx="4573937" cy="461665"/>
          </a:xfrm>
          <a:prstGeom prst="rect">
            <a:avLst/>
          </a:prstGeom>
          <a:solidFill>
            <a:schemeClr val="bg1"/>
          </a:solidFill>
          <a:ln w="15875">
            <a:solidFill>
              <a:schemeClr val="tx1"/>
            </a:solidFill>
          </a:ln>
        </p:spPr>
        <p:txBody>
          <a:bodyPr wrap="square" rtlCol="0">
            <a:spAutoFit/>
          </a:bodyPr>
          <a:lstStyle/>
          <a:p>
            <a:pPr algn="ctr"/>
            <a:r>
              <a:rPr lang="nl-NL" sz="2400" dirty="0">
                <a:solidFill>
                  <a:schemeClr val="bg2">
                    <a:lumMod val="25000"/>
                  </a:schemeClr>
                </a:solidFill>
              </a:rPr>
              <a:t>~46% reverse </a:t>
            </a:r>
            <a:r>
              <a:rPr lang="nl-NL" sz="2400" dirty="0" err="1">
                <a:solidFill>
                  <a:schemeClr val="bg2">
                    <a:lumMod val="25000"/>
                  </a:schemeClr>
                </a:solidFill>
              </a:rPr>
              <a:t>remodelling</a:t>
            </a:r>
            <a:endParaRPr lang="en-NL" sz="2400" dirty="0"/>
          </a:p>
        </p:txBody>
      </p:sp>
      <p:sp>
        <p:nvSpPr>
          <p:cNvPr id="21" name="TextBox 20">
            <a:extLst>
              <a:ext uri="{FF2B5EF4-FFF2-40B4-BE49-F238E27FC236}">
                <a16:creationId xmlns:a16="http://schemas.microsoft.com/office/drawing/2014/main" id="{CDF4E644-CE3E-1DF7-9F64-939B0D542870}"/>
              </a:ext>
            </a:extLst>
          </p:cNvPr>
          <p:cNvSpPr txBox="1"/>
          <p:nvPr/>
        </p:nvSpPr>
        <p:spPr>
          <a:xfrm>
            <a:off x="3421142" y="978070"/>
            <a:ext cx="5960912" cy="338554"/>
          </a:xfrm>
          <a:prstGeom prst="rect">
            <a:avLst/>
          </a:prstGeom>
          <a:noFill/>
        </p:spPr>
        <p:txBody>
          <a:bodyPr wrap="square">
            <a:spAutoFit/>
          </a:bodyPr>
          <a:lstStyle/>
          <a:p>
            <a:r>
              <a:rPr lang="en-GB" sz="1600" i="1" noProof="0" dirty="0">
                <a:sym typeface="Wingdings" pitchFamily="2" charset="2"/>
              </a:rPr>
              <a:t>N=1,005 DCM patients; retrospective enrolment; 20 </a:t>
            </a:r>
            <a:r>
              <a:rPr lang="en-GB" sz="1600" i="1" noProof="0" dirty="0" err="1">
                <a:sym typeface="Wingdings" pitchFamily="2" charset="2"/>
              </a:rPr>
              <a:t>centers</a:t>
            </a:r>
            <a:endParaRPr lang="en-GB" sz="1600" i="1" noProof="0" dirty="0">
              <a:sym typeface="Wingdings" pitchFamily="2" charset="2"/>
            </a:endParaRPr>
          </a:p>
        </p:txBody>
      </p:sp>
      <p:sp>
        <p:nvSpPr>
          <p:cNvPr id="22" name="TextBox 21">
            <a:extLst>
              <a:ext uri="{FF2B5EF4-FFF2-40B4-BE49-F238E27FC236}">
                <a16:creationId xmlns:a16="http://schemas.microsoft.com/office/drawing/2014/main" id="{D391A648-922E-5649-AA05-D89E6FFB499A}"/>
              </a:ext>
            </a:extLst>
          </p:cNvPr>
          <p:cNvSpPr txBox="1"/>
          <p:nvPr/>
        </p:nvSpPr>
        <p:spPr>
          <a:xfrm>
            <a:off x="1295904" y="6218398"/>
            <a:ext cx="4346917" cy="461665"/>
          </a:xfrm>
          <a:prstGeom prst="rect">
            <a:avLst/>
          </a:prstGeom>
          <a:solidFill>
            <a:schemeClr val="bg1"/>
          </a:solidFill>
          <a:ln w="15875">
            <a:solidFill>
              <a:schemeClr val="tx1"/>
            </a:solidFill>
          </a:ln>
        </p:spPr>
        <p:txBody>
          <a:bodyPr wrap="square" rtlCol="0">
            <a:spAutoFit/>
          </a:bodyPr>
          <a:lstStyle/>
          <a:p>
            <a:pPr algn="ctr"/>
            <a:r>
              <a:rPr lang="nl-NL" sz="2400" i="1" dirty="0">
                <a:solidFill>
                  <a:schemeClr val="bg2">
                    <a:lumMod val="25000"/>
                  </a:schemeClr>
                </a:solidFill>
              </a:rPr>
              <a:t>MVA in </a:t>
            </a:r>
            <a:r>
              <a:rPr lang="nl-NL" sz="2400" i="1" dirty="0" err="1">
                <a:solidFill>
                  <a:schemeClr val="bg2">
                    <a:lumMod val="25000"/>
                  </a:schemeClr>
                </a:solidFill>
              </a:rPr>
              <a:t>geno</a:t>
            </a:r>
            <a:r>
              <a:rPr lang="nl-NL" sz="2400" i="1" dirty="0">
                <a:solidFill>
                  <a:schemeClr val="bg2">
                    <a:lumMod val="25000"/>
                  </a:schemeClr>
                </a:solidFill>
              </a:rPr>
              <a:t>- NDLVC </a:t>
            </a:r>
            <a:r>
              <a:rPr lang="nl-NL" sz="2400" i="1" dirty="0" err="1">
                <a:solidFill>
                  <a:schemeClr val="bg2">
                    <a:lumMod val="25000"/>
                  </a:schemeClr>
                </a:solidFill>
              </a:rPr>
              <a:t>unclear</a:t>
            </a:r>
            <a:endParaRPr lang="en-NL" sz="2400" i="1" dirty="0"/>
          </a:p>
        </p:txBody>
      </p:sp>
    </p:spTree>
    <p:extLst>
      <p:ext uri="{BB962C8B-B14F-4D97-AF65-F5344CB8AC3E}">
        <p14:creationId xmlns:p14="http://schemas.microsoft.com/office/powerpoint/2010/main" val="2263828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checkerboard(across)">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checkerboard(across)">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heckerboard(across)">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checkerboard(across)">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checkerboard(across)">
                                      <p:cBhvr>
                                        <p:cTn id="2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C65939-9C6D-64EA-15D0-D8F8A99AD575}"/>
            </a:ext>
          </a:extLst>
        </p:cNvPr>
        <p:cNvGrpSpPr/>
        <p:nvPr/>
      </p:nvGrpSpPr>
      <p:grpSpPr>
        <a:xfrm>
          <a:off x="0" y="0"/>
          <a:ext cx="0" cy="0"/>
          <a:chOff x="0" y="0"/>
          <a:chExt cx="0" cy="0"/>
        </a:xfrm>
      </p:grpSpPr>
      <p:sp>
        <p:nvSpPr>
          <p:cNvPr id="4" name="Oval 3">
            <a:extLst>
              <a:ext uri="{FF2B5EF4-FFF2-40B4-BE49-F238E27FC236}">
                <a16:creationId xmlns:a16="http://schemas.microsoft.com/office/drawing/2014/main" id="{35D4AEAD-7B79-220E-8E58-BB51BE62ADC0}"/>
              </a:ext>
            </a:extLst>
          </p:cNvPr>
          <p:cNvSpPr/>
          <p:nvPr/>
        </p:nvSpPr>
        <p:spPr>
          <a:xfrm>
            <a:off x="3175292" y="2673972"/>
            <a:ext cx="4096667" cy="2011680"/>
          </a:xfrm>
          <a:prstGeom prst="ellipse">
            <a:avLst/>
          </a:prstGeom>
          <a:solidFill>
            <a:srgbClr val="8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SCD/MVA </a:t>
            </a:r>
            <a:r>
              <a:rPr lang="nl-NL" sz="2400" b="1" dirty="0" err="1"/>
              <a:t>stratification</a:t>
            </a:r>
            <a:r>
              <a:rPr lang="nl-NL" sz="2400" b="1" dirty="0"/>
              <a:t> &amp; ICD </a:t>
            </a:r>
            <a:r>
              <a:rPr lang="nl-NL" sz="2400" b="1" dirty="0" err="1"/>
              <a:t>consideration</a:t>
            </a:r>
            <a:endParaRPr lang="en-NL" sz="2400" b="1" dirty="0"/>
          </a:p>
        </p:txBody>
      </p:sp>
      <p:sp>
        <p:nvSpPr>
          <p:cNvPr id="5" name="Oval 4">
            <a:extLst>
              <a:ext uri="{FF2B5EF4-FFF2-40B4-BE49-F238E27FC236}">
                <a16:creationId xmlns:a16="http://schemas.microsoft.com/office/drawing/2014/main" id="{3968ACA2-AE2F-B78A-5578-5473F23F3E31}"/>
              </a:ext>
            </a:extLst>
          </p:cNvPr>
          <p:cNvSpPr/>
          <p:nvPr/>
        </p:nvSpPr>
        <p:spPr>
          <a:xfrm>
            <a:off x="925509" y="2820986"/>
            <a:ext cx="1949196" cy="1700784"/>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LVEF</a:t>
            </a:r>
          </a:p>
          <a:p>
            <a:pPr algn="ctr"/>
            <a:r>
              <a:rPr lang="nl-NL" sz="2400" b="1" dirty="0"/>
              <a:t>&lt;35% </a:t>
            </a:r>
          </a:p>
          <a:p>
            <a:pPr algn="ctr"/>
            <a:r>
              <a:rPr lang="nl-NL" sz="2400" b="1" dirty="0"/>
              <a:t>w/ OMT</a:t>
            </a:r>
            <a:endParaRPr lang="en-NL" sz="2400" b="1" dirty="0"/>
          </a:p>
        </p:txBody>
      </p:sp>
      <p:sp>
        <p:nvSpPr>
          <p:cNvPr id="14" name="Title 1">
            <a:extLst>
              <a:ext uri="{FF2B5EF4-FFF2-40B4-BE49-F238E27FC236}">
                <a16:creationId xmlns:a16="http://schemas.microsoft.com/office/drawing/2014/main" id="{274A1667-BFFE-E7DB-81B8-77F65532A55C}"/>
              </a:ext>
            </a:extLst>
          </p:cNvPr>
          <p:cNvSpPr txBox="1">
            <a:spLocks/>
          </p:cNvSpPr>
          <p:nvPr/>
        </p:nvSpPr>
        <p:spPr>
          <a:xfrm>
            <a:off x="961481" y="35392"/>
            <a:ext cx="10168128" cy="8671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r>
              <a:rPr lang="en-GB" dirty="0"/>
              <a:t>Primary prevention in DCM/NDLVC</a:t>
            </a:r>
          </a:p>
        </p:txBody>
      </p:sp>
      <p:sp>
        <p:nvSpPr>
          <p:cNvPr id="22" name="Oval 21">
            <a:extLst>
              <a:ext uri="{FF2B5EF4-FFF2-40B4-BE49-F238E27FC236}">
                <a16:creationId xmlns:a16="http://schemas.microsoft.com/office/drawing/2014/main" id="{B7E29871-D6E6-6725-A7A6-1D113ED11215}"/>
              </a:ext>
            </a:extLst>
          </p:cNvPr>
          <p:cNvSpPr/>
          <p:nvPr/>
        </p:nvSpPr>
        <p:spPr>
          <a:xfrm>
            <a:off x="7410170" y="3281271"/>
            <a:ext cx="1949196" cy="1700784"/>
          </a:xfrm>
          <a:prstGeom prst="ellipse">
            <a:avLst/>
          </a:prstGeom>
          <a:solidFill>
            <a:srgbClr val="FF7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LGE on </a:t>
            </a:r>
            <a:r>
              <a:rPr lang="nl-NL" sz="2400" b="1" dirty="0" err="1"/>
              <a:t>cMR</a:t>
            </a:r>
            <a:endParaRPr lang="en-NL" sz="2400" b="1" dirty="0"/>
          </a:p>
        </p:txBody>
      </p:sp>
      <p:sp>
        <p:nvSpPr>
          <p:cNvPr id="23" name="Oval 22">
            <a:extLst>
              <a:ext uri="{FF2B5EF4-FFF2-40B4-BE49-F238E27FC236}">
                <a16:creationId xmlns:a16="http://schemas.microsoft.com/office/drawing/2014/main" id="{AB03DC03-7D65-3E8B-D9C4-23BBBC1B0D53}"/>
              </a:ext>
            </a:extLst>
          </p:cNvPr>
          <p:cNvSpPr/>
          <p:nvPr/>
        </p:nvSpPr>
        <p:spPr>
          <a:xfrm>
            <a:off x="5691209" y="4641630"/>
            <a:ext cx="1949196" cy="170078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err="1"/>
              <a:t>Sucp</a:t>
            </a:r>
            <a:r>
              <a:rPr lang="nl-NL" sz="2400" b="1" dirty="0"/>
              <a:t>. TLOC</a:t>
            </a:r>
            <a:endParaRPr lang="en-NL" sz="2400" b="1" dirty="0"/>
          </a:p>
        </p:txBody>
      </p:sp>
      <p:sp>
        <p:nvSpPr>
          <p:cNvPr id="24" name="Oval 23">
            <a:extLst>
              <a:ext uri="{FF2B5EF4-FFF2-40B4-BE49-F238E27FC236}">
                <a16:creationId xmlns:a16="http://schemas.microsoft.com/office/drawing/2014/main" id="{C69B77A5-07DE-8A11-FF65-A642D57E414E}"/>
              </a:ext>
            </a:extLst>
          </p:cNvPr>
          <p:cNvSpPr/>
          <p:nvPr/>
        </p:nvSpPr>
        <p:spPr>
          <a:xfrm>
            <a:off x="7939006" y="1533790"/>
            <a:ext cx="1949196" cy="1700784"/>
          </a:xfrm>
          <a:prstGeom prst="ellipse">
            <a:avLst/>
          </a:prstGeom>
          <a:solidFill>
            <a:srgbClr val="FF7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err="1"/>
              <a:t>Induc</a:t>
            </a:r>
            <a:r>
              <a:rPr lang="nl-NL" sz="2400" b="1" dirty="0"/>
              <a:t>. VT on PES</a:t>
            </a:r>
            <a:endParaRPr lang="en-NL" sz="2400" b="1" dirty="0"/>
          </a:p>
        </p:txBody>
      </p:sp>
      <p:sp>
        <p:nvSpPr>
          <p:cNvPr id="25" name="Oval 24">
            <a:extLst>
              <a:ext uri="{FF2B5EF4-FFF2-40B4-BE49-F238E27FC236}">
                <a16:creationId xmlns:a16="http://schemas.microsoft.com/office/drawing/2014/main" id="{7FF9DB05-EF90-4FCC-959C-FC0CF1D3283F}"/>
              </a:ext>
            </a:extLst>
          </p:cNvPr>
          <p:cNvSpPr/>
          <p:nvPr/>
        </p:nvSpPr>
        <p:spPr>
          <a:xfrm>
            <a:off x="5940438" y="1089976"/>
            <a:ext cx="1949196" cy="1700784"/>
          </a:xfrm>
          <a:prstGeom prst="ellipse">
            <a:avLst/>
          </a:prstGeom>
          <a:solidFill>
            <a:srgbClr val="FF7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LVEF</a:t>
            </a:r>
          </a:p>
          <a:p>
            <a:pPr algn="ctr"/>
            <a:r>
              <a:rPr lang="nl-NL" sz="2400" b="1" dirty="0"/>
              <a:t>35-49% </a:t>
            </a:r>
          </a:p>
          <a:p>
            <a:pPr algn="ctr"/>
            <a:r>
              <a:rPr lang="nl-NL" sz="2400" b="1" dirty="0"/>
              <a:t>w/ OMT</a:t>
            </a:r>
            <a:endParaRPr lang="en-NL" sz="2400" b="1" dirty="0"/>
          </a:p>
        </p:txBody>
      </p:sp>
      <p:sp>
        <p:nvSpPr>
          <p:cNvPr id="26" name="Oval 25">
            <a:extLst>
              <a:ext uri="{FF2B5EF4-FFF2-40B4-BE49-F238E27FC236}">
                <a16:creationId xmlns:a16="http://schemas.microsoft.com/office/drawing/2014/main" id="{98333845-AEA7-C66E-383E-8A416C74CF44}"/>
              </a:ext>
            </a:extLst>
          </p:cNvPr>
          <p:cNvSpPr/>
          <p:nvPr/>
        </p:nvSpPr>
        <p:spPr>
          <a:xfrm>
            <a:off x="9880809" y="2967461"/>
            <a:ext cx="2240405" cy="170078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err="1"/>
              <a:t>Other</a:t>
            </a:r>
            <a:r>
              <a:rPr lang="nl-NL" sz="2400" b="1" dirty="0"/>
              <a:t> risk gene P/LP variant</a:t>
            </a:r>
            <a:endParaRPr lang="en-NL" sz="2400" b="1" dirty="0"/>
          </a:p>
        </p:txBody>
      </p:sp>
      <p:sp>
        <p:nvSpPr>
          <p:cNvPr id="27" name="Oval 26">
            <a:extLst>
              <a:ext uri="{FF2B5EF4-FFF2-40B4-BE49-F238E27FC236}">
                <a16:creationId xmlns:a16="http://schemas.microsoft.com/office/drawing/2014/main" id="{36FA099E-D3F5-7E0A-3043-9C1EE2049FC9}"/>
              </a:ext>
            </a:extLst>
          </p:cNvPr>
          <p:cNvSpPr/>
          <p:nvPr/>
        </p:nvSpPr>
        <p:spPr>
          <a:xfrm>
            <a:off x="10001444" y="1021770"/>
            <a:ext cx="1949196" cy="1700784"/>
          </a:xfrm>
          <a:prstGeom prst="ellipse">
            <a:avLst/>
          </a:prstGeom>
          <a:solidFill>
            <a:srgbClr val="FF7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i="1" dirty="0"/>
              <a:t>LMNA </a:t>
            </a:r>
            <a:r>
              <a:rPr lang="nl-NL" sz="2400" b="1" dirty="0"/>
              <a:t>P/LP variant</a:t>
            </a:r>
            <a:endParaRPr lang="en-NL" sz="2400" b="1" i="1" dirty="0"/>
          </a:p>
        </p:txBody>
      </p:sp>
      <p:sp>
        <p:nvSpPr>
          <p:cNvPr id="28" name="Oval 27">
            <a:extLst>
              <a:ext uri="{FF2B5EF4-FFF2-40B4-BE49-F238E27FC236}">
                <a16:creationId xmlns:a16="http://schemas.microsoft.com/office/drawing/2014/main" id="{FD0483A1-D0BE-CD30-62C2-41854A1EB979}"/>
              </a:ext>
            </a:extLst>
          </p:cNvPr>
          <p:cNvSpPr/>
          <p:nvPr/>
        </p:nvSpPr>
        <p:spPr>
          <a:xfrm>
            <a:off x="10026413" y="4834368"/>
            <a:ext cx="1949196" cy="1700784"/>
          </a:xfrm>
          <a:prstGeom prst="ellipse">
            <a:avLst/>
          </a:prstGeom>
          <a:solidFill>
            <a:srgbClr val="FFE4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NSVT, PVC </a:t>
            </a:r>
            <a:r>
              <a:rPr lang="nl-NL" sz="2400" b="1" dirty="0" err="1"/>
              <a:t>burden</a:t>
            </a:r>
            <a:endParaRPr lang="en-NL" sz="2400" b="1" dirty="0"/>
          </a:p>
        </p:txBody>
      </p:sp>
      <p:sp>
        <p:nvSpPr>
          <p:cNvPr id="29" name="Oval 28">
            <a:extLst>
              <a:ext uri="{FF2B5EF4-FFF2-40B4-BE49-F238E27FC236}">
                <a16:creationId xmlns:a16="http://schemas.microsoft.com/office/drawing/2014/main" id="{D188D2A8-A408-AAE7-57B7-6BFC8E3F93CC}"/>
              </a:ext>
            </a:extLst>
          </p:cNvPr>
          <p:cNvSpPr/>
          <p:nvPr/>
        </p:nvSpPr>
        <p:spPr>
          <a:xfrm>
            <a:off x="7939006" y="5057098"/>
            <a:ext cx="1949196" cy="1700784"/>
          </a:xfrm>
          <a:prstGeom prst="ellipse">
            <a:avLst/>
          </a:prstGeom>
          <a:solidFill>
            <a:srgbClr val="FFE4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Family </a:t>
            </a:r>
            <a:r>
              <a:rPr lang="nl-NL" sz="2400" b="1" dirty="0" err="1"/>
              <a:t>history</a:t>
            </a:r>
            <a:r>
              <a:rPr lang="nl-NL" sz="2400" b="1" dirty="0"/>
              <a:t> SCD</a:t>
            </a:r>
            <a:endParaRPr lang="en-NL" sz="2400" b="1" dirty="0"/>
          </a:p>
        </p:txBody>
      </p:sp>
      <p:sp>
        <p:nvSpPr>
          <p:cNvPr id="2" name="Frame 1">
            <a:extLst>
              <a:ext uri="{FF2B5EF4-FFF2-40B4-BE49-F238E27FC236}">
                <a16:creationId xmlns:a16="http://schemas.microsoft.com/office/drawing/2014/main" id="{C22E171F-91E7-9DAD-171B-19E96E92892F}"/>
              </a:ext>
            </a:extLst>
          </p:cNvPr>
          <p:cNvSpPr/>
          <p:nvPr/>
        </p:nvSpPr>
        <p:spPr>
          <a:xfrm>
            <a:off x="7331143" y="3226781"/>
            <a:ext cx="2078040" cy="1838111"/>
          </a:xfrm>
          <a:prstGeom prst="frame">
            <a:avLst>
              <a:gd name="adj1" fmla="val 2416"/>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solidFill>
                <a:schemeClr val="tx1"/>
              </a:solidFill>
            </a:endParaRPr>
          </a:p>
        </p:txBody>
      </p:sp>
    </p:spTree>
    <p:extLst>
      <p:ext uri="{BB962C8B-B14F-4D97-AF65-F5344CB8AC3E}">
        <p14:creationId xmlns:p14="http://schemas.microsoft.com/office/powerpoint/2010/main" val="326863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296DE10-3CD5-551B-81D0-BF277FB58082}"/>
              </a:ext>
            </a:extLst>
          </p:cNvPr>
          <p:cNvPicPr>
            <a:picLocks noChangeAspect="1"/>
          </p:cNvPicPr>
          <p:nvPr/>
        </p:nvPicPr>
        <p:blipFill>
          <a:blip r:embed="rId3"/>
          <a:srcRect l="4179" t="65487" r="50000" b="21129"/>
          <a:stretch>
            <a:fillRect/>
          </a:stretch>
        </p:blipFill>
        <p:spPr>
          <a:xfrm>
            <a:off x="218724" y="2275035"/>
            <a:ext cx="6049718" cy="3546484"/>
          </a:xfrm>
          <a:prstGeom prst="rect">
            <a:avLst/>
          </a:prstGeom>
          <a:ln w="31750">
            <a:solidFill>
              <a:schemeClr val="accent1">
                <a:shade val="15000"/>
              </a:schemeClr>
            </a:solidFill>
          </a:ln>
        </p:spPr>
      </p:pic>
      <p:sp>
        <p:nvSpPr>
          <p:cNvPr id="6" name="TextBox 5">
            <a:extLst>
              <a:ext uri="{FF2B5EF4-FFF2-40B4-BE49-F238E27FC236}">
                <a16:creationId xmlns:a16="http://schemas.microsoft.com/office/drawing/2014/main" id="{8749B65D-AD71-B73A-2996-68F3AC1A58AB}"/>
              </a:ext>
            </a:extLst>
          </p:cNvPr>
          <p:cNvSpPr txBox="1"/>
          <p:nvPr/>
        </p:nvSpPr>
        <p:spPr>
          <a:xfrm>
            <a:off x="666223" y="6393423"/>
            <a:ext cx="4797689" cy="338554"/>
          </a:xfrm>
          <a:prstGeom prst="rect">
            <a:avLst/>
          </a:prstGeom>
          <a:noFill/>
        </p:spPr>
        <p:txBody>
          <a:bodyPr wrap="square" rtlCol="0">
            <a:spAutoFit/>
          </a:bodyPr>
          <a:lstStyle/>
          <a:p>
            <a:pPr algn="r"/>
            <a:r>
              <a:rPr lang="en-GB" sz="1600" i="1" dirty="0">
                <a:solidFill>
                  <a:schemeClr val="bg2">
                    <a:lumMod val="25000"/>
                  </a:schemeClr>
                </a:solidFill>
              </a:rPr>
              <a:t>Klem et al. Circulation. 2021;143:1343–1358.</a:t>
            </a:r>
          </a:p>
        </p:txBody>
      </p:sp>
      <p:sp>
        <p:nvSpPr>
          <p:cNvPr id="7" name="TextBox 6">
            <a:extLst>
              <a:ext uri="{FF2B5EF4-FFF2-40B4-BE49-F238E27FC236}">
                <a16:creationId xmlns:a16="http://schemas.microsoft.com/office/drawing/2014/main" id="{9E1E1AF0-2E39-E1F8-F026-7CB6903D74DB}"/>
              </a:ext>
            </a:extLst>
          </p:cNvPr>
          <p:cNvSpPr txBox="1"/>
          <p:nvPr/>
        </p:nvSpPr>
        <p:spPr>
          <a:xfrm>
            <a:off x="815409" y="1360770"/>
            <a:ext cx="5028558" cy="338554"/>
          </a:xfrm>
          <a:prstGeom prst="rect">
            <a:avLst/>
          </a:prstGeom>
          <a:noFill/>
        </p:spPr>
        <p:txBody>
          <a:bodyPr wrap="square">
            <a:spAutoFit/>
          </a:bodyPr>
          <a:lstStyle/>
          <a:p>
            <a:r>
              <a:rPr lang="en-GB" sz="1600" i="1" noProof="0" dirty="0">
                <a:sym typeface="Wingdings" pitchFamily="2" charset="2"/>
              </a:rPr>
              <a:t>N=1,020 DCM/HNDLVC; prospective; 3 US </a:t>
            </a:r>
            <a:r>
              <a:rPr lang="en-GB" sz="1600" i="1" noProof="0" dirty="0" err="1">
                <a:sym typeface="Wingdings" pitchFamily="2" charset="2"/>
              </a:rPr>
              <a:t>centers</a:t>
            </a:r>
            <a:endParaRPr lang="en-GB" sz="1600" i="1" noProof="0" dirty="0">
              <a:sym typeface="Wingdings" pitchFamily="2" charset="2"/>
            </a:endParaRPr>
          </a:p>
        </p:txBody>
      </p:sp>
      <p:sp>
        <p:nvSpPr>
          <p:cNvPr id="8" name="Title 1">
            <a:extLst>
              <a:ext uri="{FF2B5EF4-FFF2-40B4-BE49-F238E27FC236}">
                <a16:creationId xmlns:a16="http://schemas.microsoft.com/office/drawing/2014/main" id="{7019323A-3D3B-0B2F-486E-B1BB5893622C}"/>
              </a:ext>
            </a:extLst>
          </p:cNvPr>
          <p:cNvSpPr txBox="1">
            <a:spLocks/>
          </p:cNvSpPr>
          <p:nvPr/>
        </p:nvSpPr>
        <p:spPr>
          <a:xfrm>
            <a:off x="961481" y="35392"/>
            <a:ext cx="10168128" cy="8671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r>
              <a:rPr lang="en-GB" dirty="0"/>
              <a:t>LGE and arrhythmia in DCM/NDLVC</a:t>
            </a:r>
          </a:p>
        </p:txBody>
      </p:sp>
      <p:sp>
        <p:nvSpPr>
          <p:cNvPr id="9" name="TextBox 8">
            <a:extLst>
              <a:ext uri="{FF2B5EF4-FFF2-40B4-BE49-F238E27FC236}">
                <a16:creationId xmlns:a16="http://schemas.microsoft.com/office/drawing/2014/main" id="{9764C228-51FA-8402-7466-2195270DEA8B}"/>
              </a:ext>
            </a:extLst>
          </p:cNvPr>
          <p:cNvSpPr txBox="1"/>
          <p:nvPr/>
        </p:nvSpPr>
        <p:spPr>
          <a:xfrm>
            <a:off x="1541052" y="1833074"/>
            <a:ext cx="3810138" cy="400110"/>
          </a:xfrm>
          <a:prstGeom prst="rect">
            <a:avLst/>
          </a:prstGeom>
          <a:noFill/>
        </p:spPr>
        <p:txBody>
          <a:bodyPr wrap="square">
            <a:spAutoFit/>
          </a:bodyPr>
          <a:lstStyle/>
          <a:p>
            <a:r>
              <a:rPr lang="en-GB" sz="2000" b="1" noProof="0" dirty="0">
                <a:sym typeface="Wingdings" pitchFamily="2" charset="2"/>
              </a:rPr>
              <a:t>Malignant arrhythmic events</a:t>
            </a:r>
          </a:p>
        </p:txBody>
      </p:sp>
      <p:sp>
        <p:nvSpPr>
          <p:cNvPr id="10" name="TextBox 9">
            <a:extLst>
              <a:ext uri="{FF2B5EF4-FFF2-40B4-BE49-F238E27FC236}">
                <a16:creationId xmlns:a16="http://schemas.microsoft.com/office/drawing/2014/main" id="{77667F06-A241-4E44-7304-CB188F295CE1}"/>
              </a:ext>
            </a:extLst>
          </p:cNvPr>
          <p:cNvSpPr txBox="1"/>
          <p:nvPr/>
        </p:nvSpPr>
        <p:spPr>
          <a:xfrm>
            <a:off x="3674238" y="3309053"/>
            <a:ext cx="1547257" cy="400110"/>
          </a:xfrm>
          <a:prstGeom prst="rect">
            <a:avLst/>
          </a:prstGeom>
          <a:noFill/>
        </p:spPr>
        <p:txBody>
          <a:bodyPr wrap="square">
            <a:spAutoFit/>
          </a:bodyPr>
          <a:lstStyle/>
          <a:p>
            <a:r>
              <a:rPr lang="en-GB" sz="2000" noProof="0" dirty="0">
                <a:sym typeface="Wingdings" pitchFamily="2" charset="2"/>
              </a:rPr>
              <a:t>LGE scar +</a:t>
            </a:r>
          </a:p>
        </p:txBody>
      </p:sp>
      <p:sp>
        <p:nvSpPr>
          <p:cNvPr id="11" name="TextBox 10">
            <a:extLst>
              <a:ext uri="{FF2B5EF4-FFF2-40B4-BE49-F238E27FC236}">
                <a16:creationId xmlns:a16="http://schemas.microsoft.com/office/drawing/2014/main" id="{A4A1C448-58D6-2EAD-4F05-739BC2DA14FA}"/>
              </a:ext>
            </a:extLst>
          </p:cNvPr>
          <p:cNvSpPr txBox="1"/>
          <p:nvPr/>
        </p:nvSpPr>
        <p:spPr>
          <a:xfrm>
            <a:off x="4296710" y="2825241"/>
            <a:ext cx="1547257" cy="400110"/>
          </a:xfrm>
          <a:prstGeom prst="rect">
            <a:avLst/>
          </a:prstGeom>
          <a:noFill/>
        </p:spPr>
        <p:txBody>
          <a:bodyPr wrap="square">
            <a:spAutoFit/>
          </a:bodyPr>
          <a:lstStyle/>
          <a:p>
            <a:r>
              <a:rPr lang="en-GB" sz="2000" noProof="0" dirty="0">
                <a:sym typeface="Wingdings" pitchFamily="2" charset="2"/>
              </a:rPr>
              <a:t>LGE scar -</a:t>
            </a:r>
          </a:p>
        </p:txBody>
      </p:sp>
      <p:pic>
        <p:nvPicPr>
          <p:cNvPr id="12" name="Picture 11">
            <a:extLst>
              <a:ext uri="{FF2B5EF4-FFF2-40B4-BE49-F238E27FC236}">
                <a16:creationId xmlns:a16="http://schemas.microsoft.com/office/drawing/2014/main" id="{DF9655EE-ADBF-4074-DD1A-31BA6E415CD3}"/>
              </a:ext>
            </a:extLst>
          </p:cNvPr>
          <p:cNvPicPr>
            <a:picLocks noChangeAspect="1"/>
          </p:cNvPicPr>
          <p:nvPr/>
        </p:nvPicPr>
        <p:blipFill>
          <a:blip r:embed="rId4"/>
          <a:srcRect r="30466"/>
          <a:stretch>
            <a:fillRect/>
          </a:stretch>
        </p:blipFill>
        <p:spPr>
          <a:xfrm>
            <a:off x="6764304" y="2183547"/>
            <a:ext cx="5113212" cy="4064207"/>
          </a:xfrm>
          <a:prstGeom prst="rect">
            <a:avLst/>
          </a:prstGeom>
          <a:ln w="31750">
            <a:solidFill>
              <a:schemeClr val="accent1">
                <a:shade val="15000"/>
              </a:schemeClr>
            </a:solidFill>
          </a:ln>
        </p:spPr>
      </p:pic>
      <p:pic>
        <p:nvPicPr>
          <p:cNvPr id="13" name="Picture 12">
            <a:extLst>
              <a:ext uri="{FF2B5EF4-FFF2-40B4-BE49-F238E27FC236}">
                <a16:creationId xmlns:a16="http://schemas.microsoft.com/office/drawing/2014/main" id="{9F7C1ED2-EA91-D348-BC43-6AF05222C072}"/>
              </a:ext>
            </a:extLst>
          </p:cNvPr>
          <p:cNvPicPr>
            <a:picLocks noChangeAspect="1"/>
          </p:cNvPicPr>
          <p:nvPr/>
        </p:nvPicPr>
        <p:blipFill>
          <a:blip r:embed="rId4"/>
          <a:srcRect l="88698" t="12382" b="64718"/>
          <a:stretch>
            <a:fillRect/>
          </a:stretch>
        </p:blipFill>
        <p:spPr>
          <a:xfrm>
            <a:off x="9194103" y="2363253"/>
            <a:ext cx="1041000" cy="1165829"/>
          </a:xfrm>
          <a:prstGeom prst="rect">
            <a:avLst/>
          </a:prstGeom>
        </p:spPr>
      </p:pic>
      <p:sp>
        <p:nvSpPr>
          <p:cNvPr id="14" name="TextBox 13">
            <a:extLst>
              <a:ext uri="{FF2B5EF4-FFF2-40B4-BE49-F238E27FC236}">
                <a16:creationId xmlns:a16="http://schemas.microsoft.com/office/drawing/2014/main" id="{6B8EC78C-BBD4-98A7-0BD9-39BEB4DDD2D4}"/>
              </a:ext>
            </a:extLst>
          </p:cNvPr>
          <p:cNvSpPr txBox="1"/>
          <p:nvPr/>
        </p:nvSpPr>
        <p:spPr>
          <a:xfrm>
            <a:off x="6948014" y="1360770"/>
            <a:ext cx="5113211" cy="338554"/>
          </a:xfrm>
          <a:prstGeom prst="rect">
            <a:avLst/>
          </a:prstGeom>
          <a:noFill/>
        </p:spPr>
        <p:txBody>
          <a:bodyPr wrap="square">
            <a:spAutoFit/>
          </a:bodyPr>
          <a:lstStyle/>
          <a:p>
            <a:r>
              <a:rPr lang="en-GB" sz="1600" i="1" noProof="0" dirty="0">
                <a:sym typeface="Wingdings" pitchFamily="2" charset="2"/>
              </a:rPr>
              <a:t>N=2,948 DCM patients; meta-analysis; N=29 studies</a:t>
            </a:r>
          </a:p>
        </p:txBody>
      </p:sp>
      <p:sp>
        <p:nvSpPr>
          <p:cNvPr id="15" name="TextBox 14">
            <a:extLst>
              <a:ext uri="{FF2B5EF4-FFF2-40B4-BE49-F238E27FC236}">
                <a16:creationId xmlns:a16="http://schemas.microsoft.com/office/drawing/2014/main" id="{B74CBBC5-594C-65BA-1F0A-1290751DEE61}"/>
              </a:ext>
            </a:extLst>
          </p:cNvPr>
          <p:cNvSpPr txBox="1"/>
          <p:nvPr/>
        </p:nvSpPr>
        <p:spPr>
          <a:xfrm>
            <a:off x="7371408" y="1765532"/>
            <a:ext cx="4686390" cy="400110"/>
          </a:xfrm>
          <a:prstGeom prst="rect">
            <a:avLst/>
          </a:prstGeom>
          <a:noFill/>
        </p:spPr>
        <p:txBody>
          <a:bodyPr wrap="square">
            <a:spAutoFit/>
          </a:bodyPr>
          <a:lstStyle/>
          <a:p>
            <a:r>
              <a:rPr lang="en-GB" sz="2000" b="1" noProof="0" dirty="0">
                <a:sym typeface="Wingdings" pitchFamily="2" charset="2"/>
              </a:rPr>
              <a:t>Annual malignant arrhythmia rate</a:t>
            </a:r>
          </a:p>
        </p:txBody>
      </p:sp>
      <p:sp>
        <p:nvSpPr>
          <p:cNvPr id="16" name="TextBox 15">
            <a:extLst>
              <a:ext uri="{FF2B5EF4-FFF2-40B4-BE49-F238E27FC236}">
                <a16:creationId xmlns:a16="http://schemas.microsoft.com/office/drawing/2014/main" id="{5EADC114-6DBC-2CEF-D02A-0608CA621BB3}"/>
              </a:ext>
            </a:extLst>
          </p:cNvPr>
          <p:cNvSpPr txBox="1"/>
          <p:nvPr/>
        </p:nvSpPr>
        <p:spPr>
          <a:xfrm>
            <a:off x="9117112" y="3433658"/>
            <a:ext cx="1263791" cy="400110"/>
          </a:xfrm>
          <a:prstGeom prst="rect">
            <a:avLst/>
          </a:prstGeom>
          <a:solidFill>
            <a:schemeClr val="bg1"/>
          </a:solidFill>
          <a:ln w="15875">
            <a:solidFill>
              <a:schemeClr val="accent1">
                <a:shade val="15000"/>
              </a:schemeClr>
            </a:solidFill>
          </a:ln>
        </p:spPr>
        <p:txBody>
          <a:bodyPr wrap="square">
            <a:spAutoFit/>
          </a:bodyPr>
          <a:lstStyle/>
          <a:p>
            <a:pPr algn="ctr"/>
            <a:r>
              <a:rPr lang="en-GB" sz="2000" noProof="0" dirty="0">
                <a:sym typeface="Wingdings" pitchFamily="2" charset="2"/>
              </a:rPr>
              <a:t>HR=~4-7</a:t>
            </a:r>
          </a:p>
        </p:txBody>
      </p:sp>
      <p:sp>
        <p:nvSpPr>
          <p:cNvPr id="17" name="TextBox 16">
            <a:extLst>
              <a:ext uri="{FF2B5EF4-FFF2-40B4-BE49-F238E27FC236}">
                <a16:creationId xmlns:a16="http://schemas.microsoft.com/office/drawing/2014/main" id="{96B1EF07-40FE-81B6-C615-A520F376D0EA}"/>
              </a:ext>
            </a:extLst>
          </p:cNvPr>
          <p:cNvSpPr txBox="1"/>
          <p:nvPr/>
        </p:nvSpPr>
        <p:spPr>
          <a:xfrm>
            <a:off x="6948014" y="6393423"/>
            <a:ext cx="4577763" cy="338554"/>
          </a:xfrm>
          <a:prstGeom prst="rect">
            <a:avLst/>
          </a:prstGeom>
          <a:noFill/>
        </p:spPr>
        <p:txBody>
          <a:bodyPr wrap="square" rtlCol="0">
            <a:spAutoFit/>
          </a:bodyPr>
          <a:lstStyle/>
          <a:p>
            <a:pPr algn="r"/>
            <a:r>
              <a:rPr lang="en-GB" sz="1600" i="1" dirty="0">
                <a:solidFill>
                  <a:schemeClr val="bg2">
                    <a:lumMod val="25000"/>
                  </a:schemeClr>
                </a:solidFill>
              </a:rPr>
              <a:t>Di Marco et al. JACC. 2021;77:2890–2905.</a:t>
            </a:r>
          </a:p>
        </p:txBody>
      </p:sp>
    </p:spTree>
    <p:extLst>
      <p:ext uri="{BB962C8B-B14F-4D97-AF65-F5344CB8AC3E}">
        <p14:creationId xmlns:p14="http://schemas.microsoft.com/office/powerpoint/2010/main" val="2614546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checkerboard(across)">
                                      <p:cBhvr>
                                        <p:cTn id="7" dur="500"/>
                                        <p:tgtEl>
                                          <p:spTgt spid="14"/>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checkerboard(across)">
                                      <p:cBhvr>
                                        <p:cTn id="10" dur="500"/>
                                        <p:tgtEl>
                                          <p:spTgt spid="15"/>
                                        </p:tgtEl>
                                      </p:cBhvr>
                                    </p:animEffect>
                                  </p:childTnLst>
                                </p:cTn>
                              </p:par>
                              <p:par>
                                <p:cTn id="11" presetID="5" presetClass="entr" presetSubtype="1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checkerboard(across)">
                                      <p:cBhvr>
                                        <p:cTn id="13" dur="500"/>
                                        <p:tgtEl>
                                          <p:spTgt spid="12"/>
                                        </p:tgtEl>
                                      </p:cBhvr>
                                    </p:animEffect>
                                  </p:childTnLst>
                                </p:cTn>
                              </p:par>
                              <p:par>
                                <p:cTn id="14" presetID="5" presetClass="entr" presetSubtype="10"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checkerboard(across)">
                                      <p:cBhvr>
                                        <p:cTn id="16" dur="500"/>
                                        <p:tgtEl>
                                          <p:spTgt spid="13"/>
                                        </p:tgtEl>
                                      </p:cBhvr>
                                    </p:animEffect>
                                  </p:childTnLst>
                                </p:cTn>
                              </p:par>
                              <p:par>
                                <p:cTn id="17" presetID="5" presetClass="entr" presetSubtype="1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checkerboard(across)">
                                      <p:cBhvr>
                                        <p:cTn id="19" dur="500"/>
                                        <p:tgtEl>
                                          <p:spTgt spid="16"/>
                                        </p:tgtEl>
                                      </p:cBhvr>
                                    </p:animEffect>
                                  </p:childTnLst>
                                </p:cTn>
                              </p:par>
                              <p:par>
                                <p:cTn id="20" presetID="5" presetClass="entr" presetSubtype="1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checkerboard(across)">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animBg="1"/>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2C503DD-27BE-2718-0E1D-0C4C7209D613}"/>
              </a:ext>
            </a:extLst>
          </p:cNvPr>
          <p:cNvGrpSpPr/>
          <p:nvPr/>
        </p:nvGrpSpPr>
        <p:grpSpPr>
          <a:xfrm>
            <a:off x="4981346" y="1470671"/>
            <a:ext cx="2887331" cy="4396516"/>
            <a:chOff x="908305" y="768522"/>
            <a:chExt cx="612927" cy="1038332"/>
          </a:xfrm>
        </p:grpSpPr>
        <p:pic>
          <p:nvPicPr>
            <p:cNvPr id="4" name="Picture 3">
              <a:extLst>
                <a:ext uri="{FF2B5EF4-FFF2-40B4-BE49-F238E27FC236}">
                  <a16:creationId xmlns:a16="http://schemas.microsoft.com/office/drawing/2014/main" id="{83B8D028-E062-0F21-EB68-8487EBCE1613}"/>
                </a:ext>
              </a:extLst>
            </p:cNvPr>
            <p:cNvPicPr>
              <a:picLocks noChangeAspect="1"/>
            </p:cNvPicPr>
            <p:nvPr/>
          </p:nvPicPr>
          <p:blipFill>
            <a:blip r:embed="rId3"/>
            <a:srcRect t="19522" r="93012" b="41117"/>
            <a:stretch>
              <a:fillRect/>
            </a:stretch>
          </p:blipFill>
          <p:spPr>
            <a:xfrm>
              <a:off x="908305" y="768523"/>
              <a:ext cx="276501" cy="1038331"/>
            </a:xfrm>
            <a:prstGeom prst="rect">
              <a:avLst/>
            </a:prstGeom>
          </p:spPr>
        </p:pic>
        <p:pic>
          <p:nvPicPr>
            <p:cNvPr id="6" name="Picture 5">
              <a:extLst>
                <a:ext uri="{FF2B5EF4-FFF2-40B4-BE49-F238E27FC236}">
                  <a16:creationId xmlns:a16="http://schemas.microsoft.com/office/drawing/2014/main" id="{E3226A4E-7289-5DA8-1436-D0E4A5CEB068}"/>
                </a:ext>
              </a:extLst>
            </p:cNvPr>
            <p:cNvPicPr>
              <a:picLocks noChangeAspect="1"/>
            </p:cNvPicPr>
            <p:nvPr/>
          </p:nvPicPr>
          <p:blipFill>
            <a:blip r:embed="rId3"/>
            <a:srcRect l="13207" t="19522" r="78021" b="41117"/>
            <a:stretch>
              <a:fillRect/>
            </a:stretch>
          </p:blipFill>
          <p:spPr>
            <a:xfrm>
              <a:off x="1174132" y="768522"/>
              <a:ext cx="347100" cy="1038331"/>
            </a:xfrm>
            <a:prstGeom prst="rect">
              <a:avLst/>
            </a:prstGeom>
          </p:spPr>
        </p:pic>
      </p:grpSp>
      <p:grpSp>
        <p:nvGrpSpPr>
          <p:cNvPr id="10" name="Group 9">
            <a:extLst>
              <a:ext uri="{FF2B5EF4-FFF2-40B4-BE49-F238E27FC236}">
                <a16:creationId xmlns:a16="http://schemas.microsoft.com/office/drawing/2014/main" id="{E4B90E8D-45FE-E5E9-5798-C20A2F859854}"/>
              </a:ext>
            </a:extLst>
          </p:cNvPr>
          <p:cNvGrpSpPr/>
          <p:nvPr/>
        </p:nvGrpSpPr>
        <p:grpSpPr>
          <a:xfrm>
            <a:off x="586688" y="1470671"/>
            <a:ext cx="3709998" cy="5004677"/>
            <a:chOff x="4539343" y="2139719"/>
            <a:chExt cx="866614" cy="1289281"/>
          </a:xfrm>
        </p:grpSpPr>
        <p:pic>
          <p:nvPicPr>
            <p:cNvPr id="5" name="Picture 4">
              <a:extLst>
                <a:ext uri="{FF2B5EF4-FFF2-40B4-BE49-F238E27FC236}">
                  <a16:creationId xmlns:a16="http://schemas.microsoft.com/office/drawing/2014/main" id="{759EA1DC-9068-8F9C-02D9-F2A0071A065B}"/>
                </a:ext>
              </a:extLst>
            </p:cNvPr>
            <p:cNvPicPr>
              <a:picLocks noChangeAspect="1"/>
            </p:cNvPicPr>
            <p:nvPr/>
          </p:nvPicPr>
          <p:blipFill>
            <a:blip r:embed="rId3"/>
            <a:srcRect l="29976" t="19546" r="62596" b="31580"/>
            <a:stretch>
              <a:fillRect/>
            </a:stretch>
          </p:blipFill>
          <p:spPr>
            <a:xfrm>
              <a:off x="4539343" y="2139719"/>
              <a:ext cx="293914" cy="1289281"/>
            </a:xfrm>
            <a:prstGeom prst="rect">
              <a:avLst/>
            </a:prstGeom>
          </p:spPr>
        </p:pic>
        <p:pic>
          <p:nvPicPr>
            <p:cNvPr id="9" name="Picture 8">
              <a:extLst>
                <a:ext uri="{FF2B5EF4-FFF2-40B4-BE49-F238E27FC236}">
                  <a16:creationId xmlns:a16="http://schemas.microsoft.com/office/drawing/2014/main" id="{7370DC56-B73E-3932-0312-C97A3B085968}"/>
                </a:ext>
              </a:extLst>
            </p:cNvPr>
            <p:cNvPicPr>
              <a:picLocks noChangeAspect="1"/>
            </p:cNvPicPr>
            <p:nvPr/>
          </p:nvPicPr>
          <p:blipFill>
            <a:blip r:embed="rId3"/>
            <a:srcRect l="43376" t="19546" r="41551" b="31580"/>
            <a:stretch>
              <a:fillRect/>
            </a:stretch>
          </p:blipFill>
          <p:spPr>
            <a:xfrm>
              <a:off x="4809506" y="2139719"/>
              <a:ext cx="596451" cy="1289281"/>
            </a:xfrm>
            <a:prstGeom prst="rect">
              <a:avLst/>
            </a:prstGeom>
          </p:spPr>
        </p:pic>
      </p:grpSp>
      <p:grpSp>
        <p:nvGrpSpPr>
          <p:cNvPr id="13" name="Group 12">
            <a:extLst>
              <a:ext uri="{FF2B5EF4-FFF2-40B4-BE49-F238E27FC236}">
                <a16:creationId xmlns:a16="http://schemas.microsoft.com/office/drawing/2014/main" id="{110BFFFC-E854-E59D-F8BE-22AB979E3205}"/>
              </a:ext>
            </a:extLst>
          </p:cNvPr>
          <p:cNvGrpSpPr/>
          <p:nvPr/>
        </p:nvGrpSpPr>
        <p:grpSpPr>
          <a:xfrm>
            <a:off x="8744356" y="1470671"/>
            <a:ext cx="2917219" cy="3207391"/>
            <a:chOff x="10374702" y="1669409"/>
            <a:chExt cx="658720" cy="749051"/>
          </a:xfrm>
        </p:grpSpPr>
        <p:pic>
          <p:nvPicPr>
            <p:cNvPr id="8" name="Picture 7">
              <a:extLst>
                <a:ext uri="{FF2B5EF4-FFF2-40B4-BE49-F238E27FC236}">
                  <a16:creationId xmlns:a16="http://schemas.microsoft.com/office/drawing/2014/main" id="{3689CAD1-DA21-D343-0B56-5A194942310D}"/>
                </a:ext>
              </a:extLst>
            </p:cNvPr>
            <p:cNvPicPr>
              <a:picLocks noChangeAspect="1"/>
            </p:cNvPicPr>
            <p:nvPr/>
          </p:nvPicPr>
          <p:blipFill>
            <a:blip r:embed="rId3"/>
            <a:srcRect l="67296" t="19215" r="26281" b="52390"/>
            <a:stretch>
              <a:fillRect/>
            </a:stretch>
          </p:blipFill>
          <p:spPr>
            <a:xfrm>
              <a:off x="10374702" y="1669409"/>
              <a:ext cx="254149" cy="749051"/>
            </a:xfrm>
            <a:prstGeom prst="rect">
              <a:avLst/>
            </a:prstGeom>
          </p:spPr>
        </p:pic>
        <p:pic>
          <p:nvPicPr>
            <p:cNvPr id="12" name="Picture 11">
              <a:extLst>
                <a:ext uri="{FF2B5EF4-FFF2-40B4-BE49-F238E27FC236}">
                  <a16:creationId xmlns:a16="http://schemas.microsoft.com/office/drawing/2014/main" id="{109541BF-0385-339E-CE35-0419D056BAE5}"/>
                </a:ext>
              </a:extLst>
            </p:cNvPr>
            <p:cNvPicPr>
              <a:picLocks noChangeAspect="1"/>
            </p:cNvPicPr>
            <p:nvPr/>
          </p:nvPicPr>
          <p:blipFill>
            <a:blip r:embed="rId3"/>
            <a:srcRect l="80043" t="19215" r="9733" b="52390"/>
            <a:stretch>
              <a:fillRect/>
            </a:stretch>
          </p:blipFill>
          <p:spPr>
            <a:xfrm>
              <a:off x="10628851" y="1669409"/>
              <a:ext cx="404571" cy="749051"/>
            </a:xfrm>
            <a:prstGeom prst="rect">
              <a:avLst/>
            </a:prstGeom>
          </p:spPr>
        </p:pic>
      </p:grpSp>
      <p:sp>
        <p:nvSpPr>
          <p:cNvPr id="14" name="TextBox 13">
            <a:extLst>
              <a:ext uri="{FF2B5EF4-FFF2-40B4-BE49-F238E27FC236}">
                <a16:creationId xmlns:a16="http://schemas.microsoft.com/office/drawing/2014/main" id="{5AF4A90B-E003-5C5E-B2B5-C0FA269CE484}"/>
              </a:ext>
            </a:extLst>
          </p:cNvPr>
          <p:cNvSpPr txBox="1"/>
          <p:nvPr/>
        </p:nvSpPr>
        <p:spPr>
          <a:xfrm>
            <a:off x="5613556" y="825415"/>
            <a:ext cx="1502346" cy="400110"/>
          </a:xfrm>
          <a:prstGeom prst="rect">
            <a:avLst/>
          </a:prstGeom>
          <a:noFill/>
        </p:spPr>
        <p:txBody>
          <a:bodyPr wrap="square">
            <a:spAutoFit/>
          </a:bodyPr>
          <a:lstStyle/>
          <a:p>
            <a:pPr algn="ctr"/>
            <a:r>
              <a:rPr lang="en-GB" sz="2000" b="1" noProof="0" dirty="0">
                <a:sym typeface="Wingdings" pitchFamily="2" charset="2"/>
              </a:rPr>
              <a:t>Location</a:t>
            </a:r>
          </a:p>
        </p:txBody>
      </p:sp>
      <p:sp>
        <p:nvSpPr>
          <p:cNvPr id="15" name="TextBox 14">
            <a:extLst>
              <a:ext uri="{FF2B5EF4-FFF2-40B4-BE49-F238E27FC236}">
                <a16:creationId xmlns:a16="http://schemas.microsoft.com/office/drawing/2014/main" id="{6A73D565-82DC-4FE8-83ED-D6EAEB9B3398}"/>
              </a:ext>
            </a:extLst>
          </p:cNvPr>
          <p:cNvSpPr txBox="1"/>
          <p:nvPr/>
        </p:nvSpPr>
        <p:spPr>
          <a:xfrm>
            <a:off x="1825892" y="825415"/>
            <a:ext cx="1995974" cy="400110"/>
          </a:xfrm>
          <a:prstGeom prst="rect">
            <a:avLst/>
          </a:prstGeom>
          <a:noFill/>
        </p:spPr>
        <p:txBody>
          <a:bodyPr wrap="square">
            <a:spAutoFit/>
          </a:bodyPr>
          <a:lstStyle/>
          <a:p>
            <a:pPr algn="ctr"/>
            <a:r>
              <a:rPr lang="en-GB" sz="2000" b="1" noProof="0" dirty="0">
                <a:sym typeface="Wingdings" pitchFamily="2" charset="2"/>
              </a:rPr>
              <a:t>Local pattern</a:t>
            </a:r>
          </a:p>
        </p:txBody>
      </p:sp>
      <p:sp>
        <p:nvSpPr>
          <p:cNvPr id="16" name="TextBox 15">
            <a:extLst>
              <a:ext uri="{FF2B5EF4-FFF2-40B4-BE49-F238E27FC236}">
                <a16:creationId xmlns:a16="http://schemas.microsoft.com/office/drawing/2014/main" id="{B64BEF0B-2472-4829-04E8-0FD26386BCC7}"/>
              </a:ext>
            </a:extLst>
          </p:cNvPr>
          <p:cNvSpPr txBox="1"/>
          <p:nvPr/>
        </p:nvSpPr>
        <p:spPr>
          <a:xfrm>
            <a:off x="9288070" y="825415"/>
            <a:ext cx="1791689" cy="400110"/>
          </a:xfrm>
          <a:prstGeom prst="rect">
            <a:avLst/>
          </a:prstGeom>
          <a:noFill/>
        </p:spPr>
        <p:txBody>
          <a:bodyPr wrap="square">
            <a:spAutoFit/>
          </a:bodyPr>
          <a:lstStyle/>
          <a:p>
            <a:pPr algn="ctr"/>
            <a:r>
              <a:rPr lang="en-GB" sz="2000" b="1" noProof="0" dirty="0">
                <a:sym typeface="Wingdings" pitchFamily="2" charset="2"/>
              </a:rPr>
              <a:t>Complexity</a:t>
            </a:r>
          </a:p>
        </p:txBody>
      </p:sp>
      <p:sp>
        <p:nvSpPr>
          <p:cNvPr id="17" name="TextBox 16">
            <a:extLst>
              <a:ext uri="{FF2B5EF4-FFF2-40B4-BE49-F238E27FC236}">
                <a16:creationId xmlns:a16="http://schemas.microsoft.com/office/drawing/2014/main" id="{CA587A84-EFAF-8022-6830-786AA34CFB62}"/>
              </a:ext>
            </a:extLst>
          </p:cNvPr>
          <p:cNvSpPr txBox="1"/>
          <p:nvPr/>
        </p:nvSpPr>
        <p:spPr>
          <a:xfrm>
            <a:off x="6360947" y="1140721"/>
            <a:ext cx="1448501" cy="338554"/>
          </a:xfrm>
          <a:prstGeom prst="rect">
            <a:avLst/>
          </a:prstGeom>
          <a:noFill/>
        </p:spPr>
        <p:txBody>
          <a:bodyPr wrap="square">
            <a:spAutoFit/>
          </a:bodyPr>
          <a:lstStyle/>
          <a:p>
            <a:r>
              <a:rPr lang="en-GB" sz="1600" i="1" dirty="0">
                <a:sym typeface="Wingdings" pitchFamily="2" charset="2"/>
              </a:rPr>
              <a:t>Halliday </a:t>
            </a:r>
            <a:r>
              <a:rPr lang="en-GB" sz="1600" i="1" noProof="0" dirty="0">
                <a:sym typeface="Wingdings" pitchFamily="2" charset="2"/>
              </a:rPr>
              <a:t>2019</a:t>
            </a:r>
          </a:p>
        </p:txBody>
      </p:sp>
      <p:sp>
        <p:nvSpPr>
          <p:cNvPr id="18" name="TextBox 17">
            <a:extLst>
              <a:ext uri="{FF2B5EF4-FFF2-40B4-BE49-F238E27FC236}">
                <a16:creationId xmlns:a16="http://schemas.microsoft.com/office/drawing/2014/main" id="{AA5DCD29-3453-B779-1259-EFBF7C5FB8E4}"/>
              </a:ext>
            </a:extLst>
          </p:cNvPr>
          <p:cNvSpPr txBox="1"/>
          <p:nvPr/>
        </p:nvSpPr>
        <p:spPr>
          <a:xfrm>
            <a:off x="1527051" y="1132117"/>
            <a:ext cx="1448501" cy="338554"/>
          </a:xfrm>
          <a:prstGeom prst="rect">
            <a:avLst/>
          </a:prstGeom>
          <a:noFill/>
        </p:spPr>
        <p:txBody>
          <a:bodyPr wrap="square">
            <a:spAutoFit/>
          </a:bodyPr>
          <a:lstStyle/>
          <a:p>
            <a:r>
              <a:rPr lang="en-GB" sz="1600" i="1" dirty="0">
                <a:sym typeface="Wingdings" pitchFamily="2" charset="2"/>
              </a:rPr>
              <a:t>Halliday </a:t>
            </a:r>
            <a:r>
              <a:rPr lang="en-GB" sz="1600" i="1" noProof="0" dirty="0">
                <a:sym typeface="Wingdings" pitchFamily="2" charset="2"/>
              </a:rPr>
              <a:t>2019</a:t>
            </a:r>
          </a:p>
        </p:txBody>
      </p:sp>
      <p:sp>
        <p:nvSpPr>
          <p:cNvPr id="19" name="TextBox 18">
            <a:extLst>
              <a:ext uri="{FF2B5EF4-FFF2-40B4-BE49-F238E27FC236}">
                <a16:creationId xmlns:a16="http://schemas.microsoft.com/office/drawing/2014/main" id="{0016ABE1-E83B-D1C1-BD31-83FDCFB0107F}"/>
              </a:ext>
            </a:extLst>
          </p:cNvPr>
          <p:cNvSpPr txBox="1"/>
          <p:nvPr/>
        </p:nvSpPr>
        <p:spPr>
          <a:xfrm>
            <a:off x="2905208" y="1132117"/>
            <a:ext cx="1699922" cy="338554"/>
          </a:xfrm>
          <a:prstGeom prst="rect">
            <a:avLst/>
          </a:prstGeom>
          <a:noFill/>
        </p:spPr>
        <p:txBody>
          <a:bodyPr wrap="square">
            <a:spAutoFit/>
          </a:bodyPr>
          <a:lstStyle/>
          <a:p>
            <a:r>
              <a:rPr lang="en-GB" sz="1600" i="1" dirty="0">
                <a:sym typeface="Wingdings" pitchFamily="2" charset="2"/>
              </a:rPr>
              <a:t>De Frutos </a:t>
            </a:r>
            <a:r>
              <a:rPr lang="en-GB" sz="1600" i="1" noProof="0" dirty="0">
                <a:sym typeface="Wingdings" pitchFamily="2" charset="2"/>
              </a:rPr>
              <a:t>2024</a:t>
            </a:r>
          </a:p>
        </p:txBody>
      </p:sp>
      <p:sp>
        <p:nvSpPr>
          <p:cNvPr id="20" name="TextBox 19">
            <a:extLst>
              <a:ext uri="{FF2B5EF4-FFF2-40B4-BE49-F238E27FC236}">
                <a16:creationId xmlns:a16="http://schemas.microsoft.com/office/drawing/2014/main" id="{871CE3A9-9DEA-4947-D03F-DFCFF5E12976}"/>
              </a:ext>
            </a:extLst>
          </p:cNvPr>
          <p:cNvSpPr txBox="1"/>
          <p:nvPr/>
        </p:nvSpPr>
        <p:spPr>
          <a:xfrm>
            <a:off x="9915769" y="1140721"/>
            <a:ext cx="1699922" cy="338554"/>
          </a:xfrm>
          <a:prstGeom prst="rect">
            <a:avLst/>
          </a:prstGeom>
          <a:noFill/>
        </p:spPr>
        <p:txBody>
          <a:bodyPr wrap="square">
            <a:spAutoFit/>
          </a:bodyPr>
          <a:lstStyle/>
          <a:p>
            <a:r>
              <a:rPr lang="en-GB" sz="1600" i="1" dirty="0">
                <a:sym typeface="Wingdings" pitchFamily="2" charset="2"/>
              </a:rPr>
              <a:t>De Frutos </a:t>
            </a:r>
            <a:r>
              <a:rPr lang="en-GB" sz="1600" i="1" noProof="0" dirty="0">
                <a:sym typeface="Wingdings" pitchFamily="2" charset="2"/>
              </a:rPr>
              <a:t>2024</a:t>
            </a:r>
          </a:p>
        </p:txBody>
      </p:sp>
      <p:sp>
        <p:nvSpPr>
          <p:cNvPr id="21" name="TextBox 20">
            <a:extLst>
              <a:ext uri="{FF2B5EF4-FFF2-40B4-BE49-F238E27FC236}">
                <a16:creationId xmlns:a16="http://schemas.microsoft.com/office/drawing/2014/main" id="{23E38F21-243D-9223-1BC3-1572AA7683A8}"/>
              </a:ext>
            </a:extLst>
          </p:cNvPr>
          <p:cNvSpPr txBox="1"/>
          <p:nvPr/>
        </p:nvSpPr>
        <p:spPr>
          <a:xfrm>
            <a:off x="4512899" y="6142964"/>
            <a:ext cx="7679102" cy="584775"/>
          </a:xfrm>
          <a:prstGeom prst="rect">
            <a:avLst/>
          </a:prstGeom>
          <a:noFill/>
        </p:spPr>
        <p:txBody>
          <a:bodyPr wrap="square" rtlCol="0">
            <a:spAutoFit/>
          </a:bodyPr>
          <a:lstStyle/>
          <a:p>
            <a:pPr algn="r"/>
            <a:r>
              <a:rPr lang="en-GB" sz="1600" i="1" dirty="0">
                <a:solidFill>
                  <a:schemeClr val="bg2">
                    <a:lumMod val="25000"/>
                  </a:schemeClr>
                </a:solidFill>
              </a:rPr>
              <a:t>Halliday et al. (2019) JACC CI. 12:1645–1655</a:t>
            </a:r>
            <a:r>
              <a:rPr lang="en-GB" sz="1600" dirty="0">
                <a:solidFill>
                  <a:schemeClr val="bg2">
                    <a:lumMod val="25000"/>
                  </a:schemeClr>
                </a:solidFill>
              </a:rPr>
              <a:t>:       </a:t>
            </a:r>
            <a:r>
              <a:rPr lang="en-GB" sz="1600" dirty="0"/>
              <a:t>N=874 DCM, prospective</a:t>
            </a:r>
          </a:p>
          <a:p>
            <a:pPr algn="r"/>
            <a:r>
              <a:rPr lang="en-GB" sz="1600" i="1" dirty="0">
                <a:solidFill>
                  <a:schemeClr val="bg2">
                    <a:lumMod val="25000"/>
                  </a:schemeClr>
                </a:solidFill>
              </a:rPr>
              <a:t>De Frutos et al. (2024) EHJ CI 25:75–85</a:t>
            </a:r>
            <a:r>
              <a:rPr lang="en-GB" sz="1600" dirty="0">
                <a:solidFill>
                  <a:schemeClr val="bg2">
                    <a:lumMod val="25000"/>
                  </a:schemeClr>
                </a:solidFill>
              </a:rPr>
              <a:t>:    </a:t>
            </a:r>
            <a:r>
              <a:rPr lang="en-GB" sz="1600" dirty="0"/>
              <a:t>N=577 DCM/HNDLVC, retrospective </a:t>
            </a:r>
            <a:endParaRPr lang="en-GB" sz="1600" i="1" dirty="0"/>
          </a:p>
        </p:txBody>
      </p:sp>
      <p:sp>
        <p:nvSpPr>
          <p:cNvPr id="22" name="Title 1">
            <a:extLst>
              <a:ext uri="{FF2B5EF4-FFF2-40B4-BE49-F238E27FC236}">
                <a16:creationId xmlns:a16="http://schemas.microsoft.com/office/drawing/2014/main" id="{470A012B-5826-2355-5558-9BC53BFFB31C}"/>
              </a:ext>
            </a:extLst>
          </p:cNvPr>
          <p:cNvSpPr txBox="1">
            <a:spLocks/>
          </p:cNvSpPr>
          <p:nvPr/>
        </p:nvSpPr>
        <p:spPr>
          <a:xfrm>
            <a:off x="961481" y="35392"/>
            <a:ext cx="10168128" cy="8671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r>
              <a:rPr lang="en-GB" dirty="0"/>
              <a:t>LGE patterns in DCM/NDLVC</a:t>
            </a:r>
          </a:p>
        </p:txBody>
      </p:sp>
      <p:pic>
        <p:nvPicPr>
          <p:cNvPr id="23" name="Picture 22" descr="Radiologia Brasileira - Ring-like late gadolinium enhancement: differential  diagnosis and mimics">
            <a:extLst>
              <a:ext uri="{FF2B5EF4-FFF2-40B4-BE49-F238E27FC236}">
                <a16:creationId xmlns:a16="http://schemas.microsoft.com/office/drawing/2014/main" id="{30708146-6F7C-7E1B-9648-D65377FA9D6B}"/>
              </a:ext>
            </a:extLst>
          </p:cNvPr>
          <p:cNvPicPr>
            <a:picLocks noChangeAspect="1"/>
          </p:cNvPicPr>
          <p:nvPr/>
        </p:nvPicPr>
        <p:blipFill>
          <a:blip r:embed="rId4"/>
          <a:srcRect r="26329"/>
          <a:stretch>
            <a:fillRect/>
          </a:stretch>
        </p:blipFill>
        <p:spPr>
          <a:xfrm>
            <a:off x="9084339" y="4715868"/>
            <a:ext cx="2284758" cy="1263070"/>
          </a:xfrm>
          <a:prstGeom prst="rect">
            <a:avLst/>
          </a:prstGeom>
        </p:spPr>
      </p:pic>
      <p:sp>
        <p:nvSpPr>
          <p:cNvPr id="24" name="Frame 23">
            <a:extLst>
              <a:ext uri="{FF2B5EF4-FFF2-40B4-BE49-F238E27FC236}">
                <a16:creationId xmlns:a16="http://schemas.microsoft.com/office/drawing/2014/main" id="{E3E3C678-CE39-A27E-32C2-54D2343BA34E}"/>
              </a:ext>
            </a:extLst>
          </p:cNvPr>
          <p:cNvSpPr/>
          <p:nvPr/>
        </p:nvSpPr>
        <p:spPr>
          <a:xfrm>
            <a:off x="5056979" y="4527755"/>
            <a:ext cx="2811697" cy="1339428"/>
          </a:xfrm>
          <a:prstGeom prst="frame">
            <a:avLst>
              <a:gd name="adj1" fmla="val 2416"/>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solidFill>
                <a:schemeClr val="tx1"/>
              </a:solidFill>
            </a:endParaRPr>
          </a:p>
        </p:txBody>
      </p:sp>
      <p:sp>
        <p:nvSpPr>
          <p:cNvPr id="25" name="Frame 24">
            <a:extLst>
              <a:ext uri="{FF2B5EF4-FFF2-40B4-BE49-F238E27FC236}">
                <a16:creationId xmlns:a16="http://schemas.microsoft.com/office/drawing/2014/main" id="{34F8EBE1-FA71-AF71-9F91-AB414A3EFF1F}"/>
              </a:ext>
            </a:extLst>
          </p:cNvPr>
          <p:cNvSpPr/>
          <p:nvPr/>
        </p:nvSpPr>
        <p:spPr>
          <a:xfrm>
            <a:off x="8744356" y="2183304"/>
            <a:ext cx="2917219" cy="2494757"/>
          </a:xfrm>
          <a:prstGeom prst="frame">
            <a:avLst>
              <a:gd name="adj1" fmla="val 1488"/>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solidFill>
                <a:schemeClr val="tx1"/>
              </a:solidFill>
            </a:endParaRPr>
          </a:p>
        </p:txBody>
      </p:sp>
      <p:sp>
        <p:nvSpPr>
          <p:cNvPr id="26" name="Frame 25">
            <a:extLst>
              <a:ext uri="{FF2B5EF4-FFF2-40B4-BE49-F238E27FC236}">
                <a16:creationId xmlns:a16="http://schemas.microsoft.com/office/drawing/2014/main" id="{BE1C5B06-D563-BF34-67AA-AFEE67A35AA2}"/>
              </a:ext>
            </a:extLst>
          </p:cNvPr>
          <p:cNvSpPr/>
          <p:nvPr/>
        </p:nvSpPr>
        <p:spPr>
          <a:xfrm>
            <a:off x="584838" y="3376440"/>
            <a:ext cx="3711848" cy="879037"/>
          </a:xfrm>
          <a:prstGeom prst="frame">
            <a:avLst>
              <a:gd name="adj1" fmla="val 3902"/>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solidFill>
                <a:schemeClr val="tx1"/>
              </a:solidFill>
            </a:endParaRPr>
          </a:p>
        </p:txBody>
      </p:sp>
      <p:pic>
        <p:nvPicPr>
          <p:cNvPr id="27" name="Picture 26">
            <a:extLst>
              <a:ext uri="{FF2B5EF4-FFF2-40B4-BE49-F238E27FC236}">
                <a16:creationId xmlns:a16="http://schemas.microsoft.com/office/drawing/2014/main" id="{5F654D36-CDA6-8348-DE9D-8F8C1D5D77A9}"/>
              </a:ext>
            </a:extLst>
          </p:cNvPr>
          <p:cNvPicPr>
            <a:picLocks noChangeAspect="1"/>
          </p:cNvPicPr>
          <p:nvPr/>
        </p:nvPicPr>
        <p:blipFill>
          <a:blip r:embed="rId3"/>
          <a:srcRect l="44245" t="61966" r="49558" b="32880"/>
          <a:stretch>
            <a:fillRect/>
          </a:stretch>
        </p:blipFill>
        <p:spPr>
          <a:xfrm>
            <a:off x="1920575" y="4357208"/>
            <a:ext cx="1049896" cy="527775"/>
          </a:xfrm>
          <a:prstGeom prst="rect">
            <a:avLst/>
          </a:prstGeom>
        </p:spPr>
      </p:pic>
      <p:sp>
        <p:nvSpPr>
          <p:cNvPr id="28" name="TextBox 27">
            <a:extLst>
              <a:ext uri="{FF2B5EF4-FFF2-40B4-BE49-F238E27FC236}">
                <a16:creationId xmlns:a16="http://schemas.microsoft.com/office/drawing/2014/main" id="{1442876B-E0EE-1FAD-2F5F-E06B1832C1D8}"/>
              </a:ext>
            </a:extLst>
          </p:cNvPr>
          <p:cNvSpPr txBox="1"/>
          <p:nvPr/>
        </p:nvSpPr>
        <p:spPr>
          <a:xfrm>
            <a:off x="630412" y="2976868"/>
            <a:ext cx="1112851" cy="246221"/>
          </a:xfrm>
          <a:prstGeom prst="rect">
            <a:avLst/>
          </a:prstGeom>
          <a:solidFill>
            <a:schemeClr val="bg1"/>
          </a:solidFill>
        </p:spPr>
        <p:txBody>
          <a:bodyPr wrap="square" rtlCol="0">
            <a:spAutoFit/>
          </a:bodyPr>
          <a:lstStyle/>
          <a:p>
            <a:pPr algn="r"/>
            <a:r>
              <a:rPr lang="en-GB" sz="1000" b="1" dirty="0">
                <a:solidFill>
                  <a:srgbClr val="002060"/>
                </a:solidFill>
              </a:rPr>
              <a:t>Lineal mid-wall</a:t>
            </a:r>
            <a:endParaRPr lang="en-GB" sz="1100" b="1" dirty="0">
              <a:solidFill>
                <a:srgbClr val="002060"/>
              </a:solidFill>
            </a:endParaRPr>
          </a:p>
        </p:txBody>
      </p:sp>
    </p:spTree>
    <p:extLst>
      <p:ext uri="{BB962C8B-B14F-4D97-AF65-F5344CB8AC3E}">
        <p14:creationId xmlns:p14="http://schemas.microsoft.com/office/powerpoint/2010/main" val="60200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checkerboard(across)">
                                      <p:cBhvr>
                                        <p:cTn id="7" dur="500"/>
                                        <p:tgtEl>
                                          <p:spTgt spid="24"/>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checkerboard(across)">
                                      <p:cBhvr>
                                        <p:cTn id="10" dur="500"/>
                                        <p:tgtEl>
                                          <p:spTgt spid="25"/>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checkerboard(across)">
                                      <p:cBhvr>
                                        <p:cTn id="1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66C23-DC0C-B45B-8CDA-C151B6605F56}"/>
            </a:ext>
          </a:extLst>
        </p:cNvPr>
        <p:cNvGrpSpPr/>
        <p:nvPr/>
      </p:nvGrpSpPr>
      <p:grpSpPr>
        <a:xfrm>
          <a:off x="0" y="0"/>
          <a:ext cx="0" cy="0"/>
          <a:chOff x="0" y="0"/>
          <a:chExt cx="0" cy="0"/>
        </a:xfrm>
      </p:grpSpPr>
      <p:pic>
        <p:nvPicPr>
          <p:cNvPr id="4" name="Picture 3" descr="EJHF-2514-FIG-0001-c">
            <a:extLst>
              <a:ext uri="{FF2B5EF4-FFF2-40B4-BE49-F238E27FC236}">
                <a16:creationId xmlns:a16="http://schemas.microsoft.com/office/drawing/2014/main" id="{D0BFB29B-6425-192B-5248-F252C9EA9A02}"/>
              </a:ext>
            </a:extLst>
          </p:cNvPr>
          <p:cNvPicPr>
            <a:picLocks noChangeAspect="1"/>
          </p:cNvPicPr>
          <p:nvPr/>
        </p:nvPicPr>
        <p:blipFill>
          <a:blip r:embed="rId3"/>
          <a:srcRect l="10214" r="-1556" b="32038"/>
          <a:stretch>
            <a:fillRect/>
          </a:stretch>
        </p:blipFill>
        <p:spPr>
          <a:xfrm>
            <a:off x="524933" y="1865613"/>
            <a:ext cx="6228190" cy="4252466"/>
          </a:xfrm>
          <a:prstGeom prst="rect">
            <a:avLst/>
          </a:prstGeom>
          <a:ln w="31750">
            <a:solidFill>
              <a:schemeClr val="accent1">
                <a:shade val="15000"/>
              </a:schemeClr>
            </a:solidFill>
          </a:ln>
        </p:spPr>
      </p:pic>
      <p:sp>
        <p:nvSpPr>
          <p:cNvPr id="5" name="TextBox 4">
            <a:extLst>
              <a:ext uri="{FF2B5EF4-FFF2-40B4-BE49-F238E27FC236}">
                <a16:creationId xmlns:a16="http://schemas.microsoft.com/office/drawing/2014/main" id="{62C98A0E-C38E-C643-60B1-6076D93956E5}"/>
              </a:ext>
            </a:extLst>
          </p:cNvPr>
          <p:cNvSpPr txBox="1"/>
          <p:nvPr/>
        </p:nvSpPr>
        <p:spPr>
          <a:xfrm>
            <a:off x="3703170" y="1226868"/>
            <a:ext cx="4785657" cy="338554"/>
          </a:xfrm>
          <a:prstGeom prst="rect">
            <a:avLst/>
          </a:prstGeom>
          <a:noFill/>
        </p:spPr>
        <p:txBody>
          <a:bodyPr wrap="square">
            <a:spAutoFit/>
          </a:bodyPr>
          <a:lstStyle/>
          <a:p>
            <a:r>
              <a:rPr lang="en-GB" sz="1600" i="1" noProof="0" dirty="0">
                <a:sym typeface="Wingdings" pitchFamily="2" charset="2"/>
              </a:rPr>
              <a:t>N=600 DCM; </a:t>
            </a:r>
            <a:r>
              <a:rPr lang="en-GB" sz="1600" i="1" dirty="0">
                <a:sym typeface="Wingdings" pitchFamily="2" charset="2"/>
              </a:rPr>
              <a:t>retro</a:t>
            </a:r>
            <a:r>
              <a:rPr lang="en-GB" sz="1600" i="1" noProof="0" dirty="0" err="1">
                <a:sym typeface="Wingdings" pitchFamily="2" charset="2"/>
              </a:rPr>
              <a:t>spective</a:t>
            </a:r>
            <a:r>
              <a:rPr lang="en-GB" sz="1600" i="1" noProof="0" dirty="0">
                <a:sym typeface="Wingdings" pitchFamily="2" charset="2"/>
              </a:rPr>
              <a:t>; 20 Spanish </a:t>
            </a:r>
            <a:r>
              <a:rPr lang="en-GB" sz="1600" i="1" noProof="0" dirty="0" err="1">
                <a:sym typeface="Wingdings" pitchFamily="2" charset="2"/>
              </a:rPr>
              <a:t>centers</a:t>
            </a:r>
            <a:endParaRPr lang="en-GB" sz="1600" i="1" noProof="0" dirty="0">
              <a:sym typeface="Wingdings" pitchFamily="2" charset="2"/>
            </a:endParaRPr>
          </a:p>
        </p:txBody>
      </p:sp>
      <p:pic>
        <p:nvPicPr>
          <p:cNvPr id="6" name="Picture 5" descr="EJHF-2514-FIG-0001-c">
            <a:extLst>
              <a:ext uri="{FF2B5EF4-FFF2-40B4-BE49-F238E27FC236}">
                <a16:creationId xmlns:a16="http://schemas.microsoft.com/office/drawing/2014/main" id="{0DD4EA5E-5885-CD10-6E16-D9B65329586C}"/>
              </a:ext>
            </a:extLst>
          </p:cNvPr>
          <p:cNvPicPr>
            <a:picLocks noChangeAspect="1"/>
          </p:cNvPicPr>
          <p:nvPr/>
        </p:nvPicPr>
        <p:blipFill>
          <a:blip r:embed="rId3"/>
          <a:srcRect l="25997" t="87001" r="5164" b="-285"/>
          <a:stretch>
            <a:fillRect/>
          </a:stretch>
        </p:blipFill>
        <p:spPr>
          <a:xfrm>
            <a:off x="1999756" y="2911776"/>
            <a:ext cx="4034716" cy="714418"/>
          </a:xfrm>
          <a:prstGeom prst="rect">
            <a:avLst/>
          </a:prstGeom>
        </p:spPr>
      </p:pic>
      <p:sp>
        <p:nvSpPr>
          <p:cNvPr id="7" name="TextBox 6">
            <a:extLst>
              <a:ext uri="{FF2B5EF4-FFF2-40B4-BE49-F238E27FC236}">
                <a16:creationId xmlns:a16="http://schemas.microsoft.com/office/drawing/2014/main" id="{0614F886-764B-8B9B-08CD-6799068849D7}"/>
              </a:ext>
            </a:extLst>
          </p:cNvPr>
          <p:cNvSpPr txBox="1"/>
          <p:nvPr/>
        </p:nvSpPr>
        <p:spPr>
          <a:xfrm>
            <a:off x="3854838" y="6367471"/>
            <a:ext cx="4482324" cy="338554"/>
          </a:xfrm>
          <a:prstGeom prst="rect">
            <a:avLst/>
          </a:prstGeom>
          <a:noFill/>
        </p:spPr>
        <p:txBody>
          <a:bodyPr wrap="square" rtlCol="0">
            <a:spAutoFit/>
          </a:bodyPr>
          <a:lstStyle/>
          <a:p>
            <a:pPr algn="r"/>
            <a:r>
              <a:rPr lang="en-GB" sz="1600" i="1" dirty="0" err="1">
                <a:solidFill>
                  <a:schemeClr val="bg2">
                    <a:lumMod val="25000"/>
                  </a:schemeClr>
                </a:solidFill>
              </a:rPr>
              <a:t>Mirelis</a:t>
            </a:r>
            <a:r>
              <a:rPr lang="en-GB" sz="1600" i="1" dirty="0">
                <a:solidFill>
                  <a:schemeClr val="bg2">
                    <a:lumMod val="25000"/>
                  </a:schemeClr>
                </a:solidFill>
              </a:rPr>
              <a:t> et al. (2022). EJHF. 22;24(7):1183–1196</a:t>
            </a:r>
          </a:p>
        </p:txBody>
      </p:sp>
      <p:sp>
        <p:nvSpPr>
          <p:cNvPr id="8" name="Title 1">
            <a:extLst>
              <a:ext uri="{FF2B5EF4-FFF2-40B4-BE49-F238E27FC236}">
                <a16:creationId xmlns:a16="http://schemas.microsoft.com/office/drawing/2014/main" id="{9B207C6C-3E8B-7104-1F5B-1F6B9C10BE57}"/>
              </a:ext>
            </a:extLst>
          </p:cNvPr>
          <p:cNvSpPr txBox="1">
            <a:spLocks/>
          </p:cNvSpPr>
          <p:nvPr/>
        </p:nvSpPr>
        <p:spPr>
          <a:xfrm>
            <a:off x="961481" y="35392"/>
            <a:ext cx="10168128" cy="8671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r>
              <a:rPr lang="en-GB" dirty="0"/>
              <a:t>LGE in </a:t>
            </a:r>
            <a:r>
              <a:rPr lang="en-GB" i="1" dirty="0" err="1"/>
              <a:t>geno</a:t>
            </a:r>
            <a:r>
              <a:rPr lang="en-GB" i="1" dirty="0"/>
              <a:t>-negative</a:t>
            </a:r>
            <a:r>
              <a:rPr lang="en-GB" dirty="0"/>
              <a:t> DCM</a:t>
            </a:r>
          </a:p>
        </p:txBody>
      </p:sp>
      <p:sp>
        <p:nvSpPr>
          <p:cNvPr id="9" name="TextBox 8">
            <a:extLst>
              <a:ext uri="{FF2B5EF4-FFF2-40B4-BE49-F238E27FC236}">
                <a16:creationId xmlns:a16="http://schemas.microsoft.com/office/drawing/2014/main" id="{54993820-B237-CD14-C9B7-BA38A9839309}"/>
              </a:ext>
            </a:extLst>
          </p:cNvPr>
          <p:cNvSpPr txBox="1"/>
          <p:nvPr/>
        </p:nvSpPr>
        <p:spPr>
          <a:xfrm>
            <a:off x="7284413" y="2780289"/>
            <a:ext cx="4250267" cy="2308324"/>
          </a:xfrm>
          <a:prstGeom prst="rect">
            <a:avLst/>
          </a:prstGeom>
          <a:solidFill>
            <a:schemeClr val="bg1"/>
          </a:solidFill>
          <a:ln w="31750">
            <a:solidFill>
              <a:schemeClr val="accent1">
                <a:shade val="15000"/>
              </a:schemeClr>
            </a:solidFill>
          </a:ln>
        </p:spPr>
        <p:txBody>
          <a:bodyPr wrap="square">
            <a:spAutoFit/>
          </a:bodyPr>
          <a:lstStyle/>
          <a:p>
            <a:pPr algn="ctr"/>
            <a:r>
              <a:rPr lang="en-GB" sz="2400" noProof="0" dirty="0">
                <a:sym typeface="Wingdings" pitchFamily="2" charset="2"/>
              </a:rPr>
              <a:t>LGE in </a:t>
            </a:r>
            <a:r>
              <a:rPr lang="en-GB" sz="2400" noProof="0" dirty="0" err="1">
                <a:sym typeface="Wingdings" pitchFamily="2" charset="2"/>
              </a:rPr>
              <a:t>geno</a:t>
            </a:r>
            <a:r>
              <a:rPr lang="en-GB" sz="2400" noProof="0" dirty="0">
                <a:sym typeface="Wingdings" pitchFamily="2" charset="2"/>
              </a:rPr>
              <a:t>-negative: </a:t>
            </a:r>
          </a:p>
          <a:p>
            <a:pPr algn="ctr"/>
            <a:r>
              <a:rPr lang="en-GB" sz="2400" noProof="0" dirty="0">
                <a:sym typeface="Wingdings" pitchFamily="2" charset="2"/>
              </a:rPr>
              <a:t>~</a:t>
            </a:r>
            <a:r>
              <a:rPr lang="en-GB" sz="2400" b="1" noProof="0" dirty="0">
                <a:sym typeface="Wingdings" pitchFamily="2" charset="2"/>
              </a:rPr>
              <a:t>24%</a:t>
            </a:r>
          </a:p>
          <a:p>
            <a:pPr algn="ctr"/>
            <a:endParaRPr lang="en-GB" sz="2400" dirty="0">
              <a:sym typeface="Wingdings" pitchFamily="2" charset="2"/>
            </a:endParaRPr>
          </a:p>
          <a:p>
            <a:pPr algn="ctr"/>
            <a:r>
              <a:rPr lang="en-GB" sz="2400" dirty="0">
                <a:sym typeface="Wingdings" pitchFamily="2" charset="2"/>
              </a:rPr>
              <a:t>MVA Risk:</a:t>
            </a:r>
          </a:p>
          <a:p>
            <a:pPr algn="ctr"/>
            <a:r>
              <a:rPr lang="en-GB" sz="2400" noProof="0" dirty="0">
                <a:sym typeface="Wingdings" pitchFamily="2" charset="2"/>
              </a:rPr>
              <a:t>HR 7.8 [3.2–19], in LGE+/G+ </a:t>
            </a:r>
          </a:p>
          <a:p>
            <a:pPr algn="ctr"/>
            <a:r>
              <a:rPr lang="en-GB" sz="2400" b="1" dirty="0">
                <a:sym typeface="Wingdings" pitchFamily="2" charset="2"/>
              </a:rPr>
              <a:t>HR </a:t>
            </a:r>
            <a:r>
              <a:rPr lang="en-GB" sz="2400" b="1" noProof="0" dirty="0">
                <a:sym typeface="Wingdings" pitchFamily="2" charset="2"/>
              </a:rPr>
              <a:t>7.3 [3.0–18], in LGE+/G-</a:t>
            </a:r>
          </a:p>
        </p:txBody>
      </p:sp>
      <p:sp>
        <p:nvSpPr>
          <p:cNvPr id="2" name="TextBox 1">
            <a:extLst>
              <a:ext uri="{FF2B5EF4-FFF2-40B4-BE49-F238E27FC236}">
                <a16:creationId xmlns:a16="http://schemas.microsoft.com/office/drawing/2014/main" id="{F733E9B2-6224-70B5-9E5B-C97CA8AE0FE6}"/>
              </a:ext>
            </a:extLst>
          </p:cNvPr>
          <p:cNvSpPr txBox="1"/>
          <p:nvPr/>
        </p:nvSpPr>
        <p:spPr>
          <a:xfrm>
            <a:off x="961481" y="1845445"/>
            <a:ext cx="9869421" cy="584775"/>
          </a:xfrm>
          <a:prstGeom prst="rect">
            <a:avLst/>
          </a:prstGeom>
          <a:solidFill>
            <a:schemeClr val="bg1"/>
          </a:solidFill>
          <a:ln w="50800">
            <a:solidFill>
              <a:srgbClr val="C00000"/>
            </a:solidFill>
          </a:ln>
        </p:spPr>
        <p:txBody>
          <a:bodyPr wrap="square" rtlCol="0">
            <a:spAutoFit/>
          </a:bodyPr>
          <a:lstStyle/>
          <a:p>
            <a:pPr algn="ctr"/>
            <a:r>
              <a:rPr lang="nl-NL" sz="3200" b="1" dirty="0">
                <a:solidFill>
                  <a:srgbClr val="800000"/>
                </a:solidFill>
              </a:rPr>
              <a:t>LGE </a:t>
            </a:r>
            <a:r>
              <a:rPr lang="nl-NL" sz="3200" b="1" dirty="0" err="1">
                <a:solidFill>
                  <a:srgbClr val="800000"/>
                </a:solidFill>
              </a:rPr>
              <a:t>presence+pattern</a:t>
            </a:r>
            <a:r>
              <a:rPr lang="nl-NL" sz="3200" b="1" dirty="0">
                <a:solidFill>
                  <a:srgbClr val="800000"/>
                </a:solidFill>
              </a:rPr>
              <a:t> important </a:t>
            </a:r>
            <a:r>
              <a:rPr lang="nl-NL" sz="3200" b="1" dirty="0" err="1">
                <a:solidFill>
                  <a:srgbClr val="800000"/>
                </a:solidFill>
              </a:rPr>
              <a:t>for</a:t>
            </a:r>
            <a:r>
              <a:rPr lang="nl-NL" sz="3200" b="1" dirty="0">
                <a:solidFill>
                  <a:srgbClr val="800000"/>
                </a:solidFill>
              </a:rPr>
              <a:t> MVA risk!</a:t>
            </a:r>
            <a:endParaRPr lang="en-NL" sz="3200" b="1" dirty="0">
              <a:solidFill>
                <a:srgbClr val="800000"/>
              </a:solidFill>
            </a:endParaRPr>
          </a:p>
        </p:txBody>
      </p:sp>
    </p:spTree>
    <p:extLst>
      <p:ext uri="{BB962C8B-B14F-4D97-AF65-F5344CB8AC3E}">
        <p14:creationId xmlns:p14="http://schemas.microsoft.com/office/powerpoint/2010/main" val="231055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par>
                                <p:cTn id="8" presetID="5"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checkerboard(across)">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checkerboard(across)">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checkerboard(across)">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AFC68-065B-4595-8EB7-F386169D6147}"/>
            </a:ext>
          </a:extLst>
        </p:cNvPr>
        <p:cNvGrpSpPr/>
        <p:nvPr/>
      </p:nvGrpSpPr>
      <p:grpSpPr>
        <a:xfrm>
          <a:off x="0" y="0"/>
          <a:ext cx="0" cy="0"/>
          <a:chOff x="0" y="0"/>
          <a:chExt cx="0" cy="0"/>
        </a:xfrm>
      </p:grpSpPr>
      <p:sp>
        <p:nvSpPr>
          <p:cNvPr id="4" name="Oval 3">
            <a:extLst>
              <a:ext uri="{FF2B5EF4-FFF2-40B4-BE49-F238E27FC236}">
                <a16:creationId xmlns:a16="http://schemas.microsoft.com/office/drawing/2014/main" id="{2228886D-7190-96D1-1812-2B817CFB4572}"/>
              </a:ext>
            </a:extLst>
          </p:cNvPr>
          <p:cNvSpPr/>
          <p:nvPr/>
        </p:nvSpPr>
        <p:spPr>
          <a:xfrm>
            <a:off x="3175292" y="2673972"/>
            <a:ext cx="4096667" cy="2011680"/>
          </a:xfrm>
          <a:prstGeom prst="ellipse">
            <a:avLst/>
          </a:prstGeom>
          <a:solidFill>
            <a:srgbClr val="8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SCD/MVA </a:t>
            </a:r>
            <a:r>
              <a:rPr lang="nl-NL" sz="2400" b="1" dirty="0" err="1"/>
              <a:t>stratification</a:t>
            </a:r>
            <a:r>
              <a:rPr lang="nl-NL" sz="2400" b="1" dirty="0"/>
              <a:t> &amp; ICD </a:t>
            </a:r>
            <a:r>
              <a:rPr lang="nl-NL" sz="2400" b="1" dirty="0" err="1"/>
              <a:t>consideration</a:t>
            </a:r>
            <a:endParaRPr lang="en-NL" sz="2400" b="1" dirty="0"/>
          </a:p>
        </p:txBody>
      </p:sp>
      <p:sp>
        <p:nvSpPr>
          <p:cNvPr id="5" name="Oval 4">
            <a:extLst>
              <a:ext uri="{FF2B5EF4-FFF2-40B4-BE49-F238E27FC236}">
                <a16:creationId xmlns:a16="http://schemas.microsoft.com/office/drawing/2014/main" id="{1E36599C-1426-A1DF-366F-077E76179B1F}"/>
              </a:ext>
            </a:extLst>
          </p:cNvPr>
          <p:cNvSpPr/>
          <p:nvPr/>
        </p:nvSpPr>
        <p:spPr>
          <a:xfrm>
            <a:off x="925509" y="2820986"/>
            <a:ext cx="1949196" cy="1700784"/>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LVEF</a:t>
            </a:r>
          </a:p>
          <a:p>
            <a:pPr algn="ctr"/>
            <a:r>
              <a:rPr lang="nl-NL" sz="2400" b="1" dirty="0"/>
              <a:t>&lt;35% </a:t>
            </a:r>
          </a:p>
          <a:p>
            <a:pPr algn="ctr"/>
            <a:r>
              <a:rPr lang="nl-NL" sz="2400" b="1" dirty="0"/>
              <a:t>w/ OMT</a:t>
            </a:r>
            <a:endParaRPr lang="en-NL" sz="2400" b="1" dirty="0"/>
          </a:p>
        </p:txBody>
      </p:sp>
      <p:sp>
        <p:nvSpPr>
          <p:cNvPr id="14" name="Title 1">
            <a:extLst>
              <a:ext uri="{FF2B5EF4-FFF2-40B4-BE49-F238E27FC236}">
                <a16:creationId xmlns:a16="http://schemas.microsoft.com/office/drawing/2014/main" id="{452CFE8E-9196-C0B5-A696-BD3FD7D08038}"/>
              </a:ext>
            </a:extLst>
          </p:cNvPr>
          <p:cNvSpPr txBox="1">
            <a:spLocks/>
          </p:cNvSpPr>
          <p:nvPr/>
        </p:nvSpPr>
        <p:spPr>
          <a:xfrm>
            <a:off x="961481" y="35392"/>
            <a:ext cx="10168128" cy="8671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r>
              <a:rPr lang="en-GB" dirty="0"/>
              <a:t>Primary prevention in DCM/NDLVC</a:t>
            </a:r>
          </a:p>
        </p:txBody>
      </p:sp>
      <p:sp>
        <p:nvSpPr>
          <p:cNvPr id="12" name="Oval 11">
            <a:extLst>
              <a:ext uri="{FF2B5EF4-FFF2-40B4-BE49-F238E27FC236}">
                <a16:creationId xmlns:a16="http://schemas.microsoft.com/office/drawing/2014/main" id="{90F88B8D-A208-1B53-EECD-6B6362FE0E2E}"/>
              </a:ext>
            </a:extLst>
          </p:cNvPr>
          <p:cNvSpPr/>
          <p:nvPr/>
        </p:nvSpPr>
        <p:spPr>
          <a:xfrm>
            <a:off x="7410170" y="3281271"/>
            <a:ext cx="1949196" cy="1700784"/>
          </a:xfrm>
          <a:prstGeom prst="ellipse">
            <a:avLst/>
          </a:prstGeom>
          <a:solidFill>
            <a:srgbClr val="FF7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LGE on </a:t>
            </a:r>
            <a:r>
              <a:rPr lang="nl-NL" sz="2400" b="1" dirty="0" err="1"/>
              <a:t>cMR</a:t>
            </a:r>
            <a:endParaRPr lang="en-NL" sz="2400" b="1" dirty="0"/>
          </a:p>
        </p:txBody>
      </p:sp>
      <p:sp>
        <p:nvSpPr>
          <p:cNvPr id="13" name="Oval 12">
            <a:extLst>
              <a:ext uri="{FF2B5EF4-FFF2-40B4-BE49-F238E27FC236}">
                <a16:creationId xmlns:a16="http://schemas.microsoft.com/office/drawing/2014/main" id="{AF386985-D7CC-2538-F7C2-D721B4A4952D}"/>
              </a:ext>
            </a:extLst>
          </p:cNvPr>
          <p:cNvSpPr/>
          <p:nvPr/>
        </p:nvSpPr>
        <p:spPr>
          <a:xfrm>
            <a:off x="5691209" y="4641630"/>
            <a:ext cx="1949196" cy="170078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err="1"/>
              <a:t>Sucp</a:t>
            </a:r>
            <a:r>
              <a:rPr lang="nl-NL" sz="2400" b="1" dirty="0"/>
              <a:t>. TLOC</a:t>
            </a:r>
            <a:endParaRPr lang="en-NL" sz="2400" b="1" dirty="0"/>
          </a:p>
        </p:txBody>
      </p:sp>
      <p:sp>
        <p:nvSpPr>
          <p:cNvPr id="16" name="Oval 15">
            <a:extLst>
              <a:ext uri="{FF2B5EF4-FFF2-40B4-BE49-F238E27FC236}">
                <a16:creationId xmlns:a16="http://schemas.microsoft.com/office/drawing/2014/main" id="{E7BFDCE0-6CFE-FD58-871A-77F8E8D530C6}"/>
              </a:ext>
            </a:extLst>
          </p:cNvPr>
          <p:cNvSpPr/>
          <p:nvPr/>
        </p:nvSpPr>
        <p:spPr>
          <a:xfrm>
            <a:off x="7939006" y="1533790"/>
            <a:ext cx="1949196" cy="1700784"/>
          </a:xfrm>
          <a:prstGeom prst="ellipse">
            <a:avLst/>
          </a:prstGeom>
          <a:solidFill>
            <a:srgbClr val="FF7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err="1"/>
              <a:t>Induc</a:t>
            </a:r>
            <a:r>
              <a:rPr lang="nl-NL" sz="2400" b="1" dirty="0"/>
              <a:t>. VT on PES</a:t>
            </a:r>
            <a:endParaRPr lang="en-NL" sz="2400" b="1" dirty="0"/>
          </a:p>
        </p:txBody>
      </p:sp>
      <p:sp>
        <p:nvSpPr>
          <p:cNvPr id="18" name="Oval 17">
            <a:extLst>
              <a:ext uri="{FF2B5EF4-FFF2-40B4-BE49-F238E27FC236}">
                <a16:creationId xmlns:a16="http://schemas.microsoft.com/office/drawing/2014/main" id="{7438B14D-DCB7-4F11-5DC5-DCC49AB4F959}"/>
              </a:ext>
            </a:extLst>
          </p:cNvPr>
          <p:cNvSpPr/>
          <p:nvPr/>
        </p:nvSpPr>
        <p:spPr>
          <a:xfrm>
            <a:off x="5940438" y="1089976"/>
            <a:ext cx="1949196" cy="1700784"/>
          </a:xfrm>
          <a:prstGeom prst="ellipse">
            <a:avLst/>
          </a:prstGeom>
          <a:solidFill>
            <a:srgbClr val="FF7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LVEF</a:t>
            </a:r>
          </a:p>
          <a:p>
            <a:pPr algn="ctr"/>
            <a:r>
              <a:rPr lang="nl-NL" sz="2400" b="1" dirty="0"/>
              <a:t>35-49% </a:t>
            </a:r>
          </a:p>
          <a:p>
            <a:pPr algn="ctr"/>
            <a:r>
              <a:rPr lang="nl-NL" sz="2400" b="1" dirty="0"/>
              <a:t>w/ OMT</a:t>
            </a:r>
            <a:endParaRPr lang="en-NL" sz="2400" b="1" dirty="0"/>
          </a:p>
        </p:txBody>
      </p:sp>
      <p:sp>
        <p:nvSpPr>
          <p:cNvPr id="19" name="Oval 18">
            <a:extLst>
              <a:ext uri="{FF2B5EF4-FFF2-40B4-BE49-F238E27FC236}">
                <a16:creationId xmlns:a16="http://schemas.microsoft.com/office/drawing/2014/main" id="{4C58D986-64C9-EE9F-240A-EC7A758D7BF2}"/>
              </a:ext>
            </a:extLst>
          </p:cNvPr>
          <p:cNvSpPr/>
          <p:nvPr/>
        </p:nvSpPr>
        <p:spPr>
          <a:xfrm>
            <a:off x="9880809" y="2967461"/>
            <a:ext cx="2240405" cy="170078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err="1"/>
              <a:t>Other</a:t>
            </a:r>
            <a:r>
              <a:rPr lang="nl-NL" sz="2400" b="1" dirty="0"/>
              <a:t> risk gene P/LP variant</a:t>
            </a:r>
            <a:endParaRPr lang="en-NL" sz="2400" b="1" dirty="0"/>
          </a:p>
        </p:txBody>
      </p:sp>
      <p:sp>
        <p:nvSpPr>
          <p:cNvPr id="20" name="Oval 19">
            <a:extLst>
              <a:ext uri="{FF2B5EF4-FFF2-40B4-BE49-F238E27FC236}">
                <a16:creationId xmlns:a16="http://schemas.microsoft.com/office/drawing/2014/main" id="{1679D507-4F8C-C635-45AF-E6B4FF4EFA16}"/>
              </a:ext>
            </a:extLst>
          </p:cNvPr>
          <p:cNvSpPr/>
          <p:nvPr/>
        </p:nvSpPr>
        <p:spPr>
          <a:xfrm>
            <a:off x="10001444" y="1021770"/>
            <a:ext cx="1949196" cy="1700784"/>
          </a:xfrm>
          <a:prstGeom prst="ellipse">
            <a:avLst/>
          </a:prstGeom>
          <a:solidFill>
            <a:srgbClr val="FF7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i="1" dirty="0"/>
              <a:t>LMNA </a:t>
            </a:r>
            <a:r>
              <a:rPr lang="nl-NL" sz="2400" b="1" dirty="0"/>
              <a:t>P/LP variant</a:t>
            </a:r>
            <a:endParaRPr lang="en-NL" sz="2400" b="1" i="1" dirty="0"/>
          </a:p>
        </p:txBody>
      </p:sp>
      <p:sp>
        <p:nvSpPr>
          <p:cNvPr id="21" name="Oval 20">
            <a:extLst>
              <a:ext uri="{FF2B5EF4-FFF2-40B4-BE49-F238E27FC236}">
                <a16:creationId xmlns:a16="http://schemas.microsoft.com/office/drawing/2014/main" id="{AAE22648-0C3E-1C3F-8866-5DF586C549F9}"/>
              </a:ext>
            </a:extLst>
          </p:cNvPr>
          <p:cNvSpPr/>
          <p:nvPr/>
        </p:nvSpPr>
        <p:spPr>
          <a:xfrm>
            <a:off x="10026413" y="4834368"/>
            <a:ext cx="1949196" cy="1700784"/>
          </a:xfrm>
          <a:prstGeom prst="ellipse">
            <a:avLst/>
          </a:prstGeom>
          <a:solidFill>
            <a:srgbClr val="FFE4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NSVT, PVC </a:t>
            </a:r>
            <a:r>
              <a:rPr lang="nl-NL" sz="2400" b="1" dirty="0" err="1"/>
              <a:t>burden</a:t>
            </a:r>
            <a:endParaRPr lang="en-NL" sz="2400" b="1" dirty="0"/>
          </a:p>
        </p:txBody>
      </p:sp>
      <p:sp>
        <p:nvSpPr>
          <p:cNvPr id="22" name="Oval 21">
            <a:extLst>
              <a:ext uri="{FF2B5EF4-FFF2-40B4-BE49-F238E27FC236}">
                <a16:creationId xmlns:a16="http://schemas.microsoft.com/office/drawing/2014/main" id="{0C01E0E3-9CE3-E5D3-538C-B0AF6FC32F03}"/>
              </a:ext>
            </a:extLst>
          </p:cNvPr>
          <p:cNvSpPr/>
          <p:nvPr/>
        </p:nvSpPr>
        <p:spPr>
          <a:xfrm>
            <a:off x="7939006" y="5057098"/>
            <a:ext cx="1949196" cy="1700784"/>
          </a:xfrm>
          <a:prstGeom prst="ellipse">
            <a:avLst/>
          </a:prstGeom>
          <a:solidFill>
            <a:srgbClr val="FFE4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Family </a:t>
            </a:r>
            <a:r>
              <a:rPr lang="nl-NL" sz="2400" b="1" dirty="0" err="1"/>
              <a:t>history</a:t>
            </a:r>
            <a:r>
              <a:rPr lang="nl-NL" sz="2400" b="1" dirty="0"/>
              <a:t> SCD</a:t>
            </a:r>
            <a:endParaRPr lang="en-NL" sz="2400" b="1" dirty="0"/>
          </a:p>
        </p:txBody>
      </p:sp>
      <p:sp>
        <p:nvSpPr>
          <p:cNvPr id="2" name="Frame 1">
            <a:extLst>
              <a:ext uri="{FF2B5EF4-FFF2-40B4-BE49-F238E27FC236}">
                <a16:creationId xmlns:a16="http://schemas.microsoft.com/office/drawing/2014/main" id="{16135B6F-BE8E-6680-0C69-797000A7BAC0}"/>
              </a:ext>
            </a:extLst>
          </p:cNvPr>
          <p:cNvSpPr/>
          <p:nvPr/>
        </p:nvSpPr>
        <p:spPr>
          <a:xfrm>
            <a:off x="5691209" y="1021770"/>
            <a:ext cx="6354741" cy="5679702"/>
          </a:xfrm>
          <a:prstGeom prst="frame">
            <a:avLst>
              <a:gd name="adj1" fmla="val 1289"/>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solidFill>
                <a:schemeClr val="tx1"/>
              </a:solidFill>
            </a:endParaRPr>
          </a:p>
        </p:txBody>
      </p:sp>
      <p:sp>
        <p:nvSpPr>
          <p:cNvPr id="3" name="TextBox 2">
            <a:extLst>
              <a:ext uri="{FF2B5EF4-FFF2-40B4-BE49-F238E27FC236}">
                <a16:creationId xmlns:a16="http://schemas.microsoft.com/office/drawing/2014/main" id="{D05D0A20-8857-84BF-7EF0-F5EDC7B5616C}"/>
              </a:ext>
            </a:extLst>
          </p:cNvPr>
          <p:cNvSpPr txBox="1"/>
          <p:nvPr/>
        </p:nvSpPr>
        <p:spPr>
          <a:xfrm rot="19048508">
            <a:off x="5067846" y="3580945"/>
            <a:ext cx="7613126" cy="584775"/>
          </a:xfrm>
          <a:prstGeom prst="rect">
            <a:avLst/>
          </a:prstGeom>
          <a:solidFill>
            <a:srgbClr val="800000"/>
          </a:solidFill>
          <a:ln w="15875">
            <a:solidFill>
              <a:srgbClr val="800000"/>
            </a:solidFill>
          </a:ln>
        </p:spPr>
        <p:txBody>
          <a:bodyPr wrap="square">
            <a:spAutoFit/>
          </a:bodyPr>
          <a:lstStyle/>
          <a:p>
            <a:pPr algn="ctr"/>
            <a:r>
              <a:rPr lang="en-GB" sz="3200" b="1" dirty="0">
                <a:solidFill>
                  <a:schemeClr val="bg1"/>
                </a:solidFill>
                <a:sym typeface="Wingdings" pitchFamily="2" charset="2"/>
              </a:rPr>
              <a:t>Combined risk models</a:t>
            </a:r>
            <a:endParaRPr lang="en-GB" sz="3200" b="1" noProof="0" dirty="0">
              <a:solidFill>
                <a:schemeClr val="bg1"/>
              </a:solidFill>
              <a:sym typeface="Wingdings" pitchFamily="2" charset="2"/>
            </a:endParaRPr>
          </a:p>
        </p:txBody>
      </p:sp>
    </p:spTree>
    <p:extLst>
      <p:ext uri="{BB962C8B-B14F-4D97-AF65-F5344CB8AC3E}">
        <p14:creationId xmlns:p14="http://schemas.microsoft.com/office/powerpoint/2010/main" val="2420753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heckerboard(across)">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44ADA-2E19-4D75-E977-6D327F8F1FB2}"/>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901E9825-3B80-77CE-D422-A60486DD5856}"/>
              </a:ext>
            </a:extLst>
          </p:cNvPr>
          <p:cNvSpPr txBox="1">
            <a:spLocks/>
          </p:cNvSpPr>
          <p:nvPr/>
        </p:nvSpPr>
        <p:spPr>
          <a:xfrm>
            <a:off x="961481" y="35392"/>
            <a:ext cx="10168128" cy="8671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r>
              <a:rPr lang="en-GB" dirty="0"/>
              <a:t>Guidelines: Primary prevention in NICM</a:t>
            </a:r>
          </a:p>
        </p:txBody>
      </p:sp>
      <p:sp>
        <p:nvSpPr>
          <p:cNvPr id="8" name="TextBox 7">
            <a:extLst>
              <a:ext uri="{FF2B5EF4-FFF2-40B4-BE49-F238E27FC236}">
                <a16:creationId xmlns:a16="http://schemas.microsoft.com/office/drawing/2014/main" id="{EC7BB6EC-CA14-89DA-1CC0-68C9038678E5}"/>
              </a:ext>
            </a:extLst>
          </p:cNvPr>
          <p:cNvSpPr txBox="1"/>
          <p:nvPr/>
        </p:nvSpPr>
        <p:spPr>
          <a:xfrm>
            <a:off x="146049" y="5100638"/>
            <a:ext cx="11899900" cy="338554"/>
          </a:xfrm>
          <a:prstGeom prst="rect">
            <a:avLst/>
          </a:prstGeom>
          <a:noFill/>
        </p:spPr>
        <p:txBody>
          <a:bodyPr wrap="square" rtlCol="0">
            <a:spAutoFit/>
          </a:bodyPr>
          <a:lstStyle/>
          <a:p>
            <a:pPr algn="r"/>
            <a:r>
              <a:rPr lang="en-NL" sz="1600" i="1" dirty="0">
                <a:solidFill>
                  <a:schemeClr val="bg2">
                    <a:lumMod val="25000"/>
                  </a:schemeClr>
                </a:solidFill>
              </a:rPr>
              <a:t>2023 ESC Guidelines for the management of cardiomyopathies</a:t>
            </a:r>
            <a:endParaRPr lang="en-GB" sz="1400" i="1" dirty="0">
              <a:solidFill>
                <a:schemeClr val="bg2">
                  <a:lumMod val="25000"/>
                </a:schemeClr>
              </a:solidFill>
            </a:endParaRPr>
          </a:p>
        </p:txBody>
      </p:sp>
      <p:pic>
        <p:nvPicPr>
          <p:cNvPr id="4" name="Picture 3" descr="graphic">
            <a:extLst>
              <a:ext uri="{FF2B5EF4-FFF2-40B4-BE49-F238E27FC236}">
                <a16:creationId xmlns:a16="http://schemas.microsoft.com/office/drawing/2014/main" id="{97075D37-FB32-8EB1-1B61-BE0C4C59F993}"/>
              </a:ext>
            </a:extLst>
          </p:cNvPr>
          <p:cNvPicPr>
            <a:picLocks noChangeAspect="1"/>
          </p:cNvPicPr>
          <p:nvPr/>
        </p:nvPicPr>
        <p:blipFill>
          <a:blip r:embed="rId2"/>
          <a:srcRect t="40271" r="1470" b="43171"/>
          <a:stretch>
            <a:fillRect/>
          </a:stretch>
        </p:blipFill>
        <p:spPr>
          <a:xfrm>
            <a:off x="1583994" y="989004"/>
            <a:ext cx="9024011" cy="4059381"/>
          </a:xfrm>
          <a:prstGeom prst="rect">
            <a:avLst/>
          </a:prstGeom>
        </p:spPr>
      </p:pic>
      <p:sp>
        <p:nvSpPr>
          <p:cNvPr id="6" name="Frame 5">
            <a:extLst>
              <a:ext uri="{FF2B5EF4-FFF2-40B4-BE49-F238E27FC236}">
                <a16:creationId xmlns:a16="http://schemas.microsoft.com/office/drawing/2014/main" id="{EF4D6732-D297-FCCF-76C4-7375EBCC3980}"/>
              </a:ext>
            </a:extLst>
          </p:cNvPr>
          <p:cNvSpPr/>
          <p:nvPr/>
        </p:nvSpPr>
        <p:spPr>
          <a:xfrm>
            <a:off x="3010039" y="1041257"/>
            <a:ext cx="3821835" cy="416428"/>
          </a:xfrm>
          <a:prstGeom prst="frame">
            <a:avLst>
              <a:gd name="adj1" fmla="val 5927"/>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solidFill>
                <a:schemeClr val="tx1"/>
              </a:solidFill>
            </a:endParaRPr>
          </a:p>
        </p:txBody>
      </p:sp>
      <p:sp>
        <p:nvSpPr>
          <p:cNvPr id="9" name="Frame 8">
            <a:extLst>
              <a:ext uri="{FF2B5EF4-FFF2-40B4-BE49-F238E27FC236}">
                <a16:creationId xmlns:a16="http://schemas.microsoft.com/office/drawing/2014/main" id="{070A3E04-9627-AEDB-F405-95DC2CBE8266}"/>
              </a:ext>
            </a:extLst>
          </p:cNvPr>
          <p:cNvSpPr/>
          <p:nvPr/>
        </p:nvSpPr>
        <p:spPr>
          <a:xfrm>
            <a:off x="1960656" y="2493663"/>
            <a:ext cx="5210853" cy="818946"/>
          </a:xfrm>
          <a:prstGeom prst="frame">
            <a:avLst>
              <a:gd name="adj1" fmla="val 5927"/>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solidFill>
                <a:schemeClr val="tx1"/>
              </a:solidFill>
            </a:endParaRPr>
          </a:p>
        </p:txBody>
      </p:sp>
      <p:sp>
        <p:nvSpPr>
          <p:cNvPr id="10" name="TextBox 9">
            <a:extLst>
              <a:ext uri="{FF2B5EF4-FFF2-40B4-BE49-F238E27FC236}">
                <a16:creationId xmlns:a16="http://schemas.microsoft.com/office/drawing/2014/main" id="{0B372BD5-EC35-955A-5611-B042D18E3208}"/>
              </a:ext>
            </a:extLst>
          </p:cNvPr>
          <p:cNvSpPr txBox="1"/>
          <p:nvPr/>
        </p:nvSpPr>
        <p:spPr>
          <a:xfrm>
            <a:off x="2110891" y="5821727"/>
            <a:ext cx="7970216" cy="461665"/>
          </a:xfrm>
          <a:prstGeom prst="rect">
            <a:avLst/>
          </a:prstGeom>
          <a:solidFill>
            <a:schemeClr val="bg1"/>
          </a:solidFill>
          <a:ln w="15875">
            <a:solidFill>
              <a:schemeClr val="tx1"/>
            </a:solidFill>
          </a:ln>
        </p:spPr>
        <p:txBody>
          <a:bodyPr wrap="square" rtlCol="0">
            <a:spAutoFit/>
          </a:bodyPr>
          <a:lstStyle/>
          <a:p>
            <a:pPr algn="ctr"/>
            <a:r>
              <a:rPr lang="nl-NL" sz="2400" b="1" i="1" dirty="0" err="1">
                <a:solidFill>
                  <a:schemeClr val="bg2">
                    <a:lumMod val="25000"/>
                  </a:schemeClr>
                </a:solidFill>
              </a:rPr>
              <a:t>Prospective</a:t>
            </a:r>
            <a:r>
              <a:rPr lang="nl-NL" sz="2400" b="1" i="1" dirty="0">
                <a:solidFill>
                  <a:schemeClr val="bg2">
                    <a:lumMod val="25000"/>
                  </a:schemeClr>
                </a:solidFill>
              </a:rPr>
              <a:t> data </a:t>
            </a:r>
            <a:r>
              <a:rPr lang="nl-NL" sz="2400" b="1" i="1" dirty="0" err="1">
                <a:solidFill>
                  <a:schemeClr val="bg2">
                    <a:lumMod val="25000"/>
                  </a:schemeClr>
                </a:solidFill>
              </a:rPr>
              <a:t>for</a:t>
            </a:r>
            <a:r>
              <a:rPr lang="nl-NL" sz="2400" b="1" i="1" dirty="0">
                <a:solidFill>
                  <a:schemeClr val="bg2">
                    <a:lumMod val="25000"/>
                  </a:schemeClr>
                </a:solidFill>
              </a:rPr>
              <a:t> most risk calculators </a:t>
            </a:r>
            <a:r>
              <a:rPr lang="nl-NL" sz="2400" b="1" i="1" dirty="0" err="1">
                <a:solidFill>
                  <a:schemeClr val="bg2">
                    <a:lumMod val="25000"/>
                  </a:schemeClr>
                </a:solidFill>
              </a:rPr>
              <a:t>lacking</a:t>
            </a:r>
            <a:endParaRPr lang="en-NL" sz="2400" b="1" i="1" dirty="0"/>
          </a:p>
        </p:txBody>
      </p:sp>
      <p:sp>
        <p:nvSpPr>
          <p:cNvPr id="12" name="TextBox 11">
            <a:extLst>
              <a:ext uri="{FF2B5EF4-FFF2-40B4-BE49-F238E27FC236}">
                <a16:creationId xmlns:a16="http://schemas.microsoft.com/office/drawing/2014/main" id="{2D89A3CF-3D6D-1BBE-AD54-182D7F7919E9}"/>
              </a:ext>
            </a:extLst>
          </p:cNvPr>
          <p:cNvSpPr txBox="1"/>
          <p:nvPr/>
        </p:nvSpPr>
        <p:spPr>
          <a:xfrm>
            <a:off x="146050" y="6285692"/>
            <a:ext cx="11899900" cy="338554"/>
          </a:xfrm>
          <a:prstGeom prst="rect">
            <a:avLst/>
          </a:prstGeom>
          <a:noFill/>
        </p:spPr>
        <p:txBody>
          <a:bodyPr wrap="square" rtlCol="0">
            <a:spAutoFit/>
          </a:bodyPr>
          <a:lstStyle/>
          <a:p>
            <a:pPr algn="r"/>
            <a:r>
              <a:rPr lang="en-GB" sz="1600" i="1" dirty="0">
                <a:solidFill>
                  <a:schemeClr val="bg2">
                    <a:lumMod val="25000"/>
                  </a:schemeClr>
                </a:solidFill>
              </a:rPr>
              <a:t>2022 ESC Guidelines for the management of patients with ventricular arrhythmias and the prevention of sudden cardiac death</a:t>
            </a:r>
          </a:p>
        </p:txBody>
      </p:sp>
    </p:spTree>
    <p:extLst>
      <p:ext uri="{BB962C8B-B14F-4D97-AF65-F5344CB8AC3E}">
        <p14:creationId xmlns:p14="http://schemas.microsoft.com/office/powerpoint/2010/main" val="212360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checkerboard(across)">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checkerboard(across)">
                                      <p:cBhvr>
                                        <p:cTn id="15" dur="500"/>
                                        <p:tgtEl>
                                          <p:spTgt spid="10"/>
                                        </p:tgtEl>
                                      </p:cBhvr>
                                    </p:animEffect>
                                  </p:childTnLst>
                                </p:cTn>
                              </p:par>
                              <p:par>
                                <p:cTn id="16" presetID="5" presetClass="entr" presetSubtype="1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checkerboard(across)">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0" grpId="0" animBg="1"/>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5262DA-1AA4-A8BD-BE13-683E2F252164}"/>
              </a:ext>
            </a:extLst>
          </p:cNvPr>
          <p:cNvSpPr txBox="1">
            <a:spLocks/>
          </p:cNvSpPr>
          <p:nvPr/>
        </p:nvSpPr>
        <p:spPr>
          <a:xfrm>
            <a:off x="961481" y="35392"/>
            <a:ext cx="10168128" cy="8671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r>
              <a:rPr lang="en-GB" dirty="0"/>
              <a:t>Risk models in DCM</a:t>
            </a:r>
          </a:p>
        </p:txBody>
      </p:sp>
      <p:pic>
        <p:nvPicPr>
          <p:cNvPr id="8" name="Picture 7">
            <a:extLst>
              <a:ext uri="{FF2B5EF4-FFF2-40B4-BE49-F238E27FC236}">
                <a16:creationId xmlns:a16="http://schemas.microsoft.com/office/drawing/2014/main" id="{0CB4B4A4-57E3-782E-B068-F8F2622E1F6F}"/>
              </a:ext>
            </a:extLst>
          </p:cNvPr>
          <p:cNvPicPr>
            <a:picLocks noChangeAspect="1"/>
          </p:cNvPicPr>
          <p:nvPr/>
        </p:nvPicPr>
        <p:blipFill>
          <a:blip r:embed="rId2"/>
          <a:srcRect l="784" t="16777" r="16635" b="46381"/>
          <a:stretch>
            <a:fillRect/>
          </a:stretch>
        </p:blipFill>
        <p:spPr>
          <a:xfrm>
            <a:off x="424127" y="1742106"/>
            <a:ext cx="11343746" cy="3373788"/>
          </a:xfrm>
          <a:prstGeom prst="rect">
            <a:avLst/>
          </a:prstGeom>
        </p:spPr>
      </p:pic>
      <p:sp>
        <p:nvSpPr>
          <p:cNvPr id="9" name="TextBox 8">
            <a:extLst>
              <a:ext uri="{FF2B5EF4-FFF2-40B4-BE49-F238E27FC236}">
                <a16:creationId xmlns:a16="http://schemas.microsoft.com/office/drawing/2014/main" id="{3CB3026F-AA07-0F3C-7A2F-85D33E64D377}"/>
              </a:ext>
            </a:extLst>
          </p:cNvPr>
          <p:cNvSpPr txBox="1"/>
          <p:nvPr/>
        </p:nvSpPr>
        <p:spPr>
          <a:xfrm>
            <a:off x="1479456" y="5912105"/>
            <a:ext cx="10560143" cy="830997"/>
          </a:xfrm>
          <a:prstGeom prst="rect">
            <a:avLst/>
          </a:prstGeom>
          <a:noFill/>
        </p:spPr>
        <p:txBody>
          <a:bodyPr wrap="square" rtlCol="0">
            <a:spAutoFit/>
          </a:bodyPr>
          <a:lstStyle/>
          <a:p>
            <a:pPr algn="r"/>
            <a:r>
              <a:rPr lang="en-GB" sz="1600" i="1" dirty="0" err="1">
                <a:solidFill>
                  <a:schemeClr val="bg2">
                    <a:lumMod val="25000"/>
                  </a:schemeClr>
                </a:solidFill>
              </a:rPr>
              <a:t>Kayvanpour</a:t>
            </a:r>
            <a:r>
              <a:rPr lang="en-GB" sz="1600" i="1" dirty="0">
                <a:solidFill>
                  <a:schemeClr val="bg2">
                    <a:lumMod val="25000"/>
                  </a:schemeClr>
                </a:solidFill>
              </a:rPr>
              <a:t> et al. Int J </a:t>
            </a:r>
            <a:r>
              <a:rPr lang="en-GB" sz="1600" i="1" dirty="0" err="1">
                <a:solidFill>
                  <a:schemeClr val="bg2">
                    <a:lumMod val="25000"/>
                  </a:schemeClr>
                </a:solidFill>
              </a:rPr>
              <a:t>Cardiol</a:t>
            </a:r>
            <a:r>
              <a:rPr lang="en-GB" sz="1600" i="1" dirty="0">
                <a:solidFill>
                  <a:schemeClr val="bg2">
                    <a:lumMod val="25000"/>
                  </a:schemeClr>
                </a:solidFill>
              </a:rPr>
              <a:t>. 2021;339:75–82</a:t>
            </a:r>
          </a:p>
          <a:p>
            <a:pPr algn="r"/>
            <a:r>
              <a:rPr lang="en-GB" sz="1600" i="1" dirty="0">
                <a:solidFill>
                  <a:schemeClr val="bg2">
                    <a:lumMod val="25000"/>
                  </a:schemeClr>
                </a:solidFill>
              </a:rPr>
              <a:t>Di Marco et al. JACC. 2021;77(23):2890–2905</a:t>
            </a:r>
          </a:p>
          <a:p>
            <a:pPr algn="r"/>
            <a:r>
              <a:rPr lang="en-GB" sz="1600" i="1" dirty="0" err="1">
                <a:solidFill>
                  <a:schemeClr val="bg2">
                    <a:lumMod val="25000"/>
                  </a:schemeClr>
                </a:solidFill>
              </a:rPr>
              <a:t>Guaricci</a:t>
            </a:r>
            <a:r>
              <a:rPr lang="en-GB" sz="1600" i="1" dirty="0">
                <a:solidFill>
                  <a:schemeClr val="bg2">
                    <a:lumMod val="25000"/>
                  </a:schemeClr>
                </a:solidFill>
              </a:rPr>
              <a:t> et al. EHJ CI. 2025;26:1609–1619</a:t>
            </a:r>
          </a:p>
        </p:txBody>
      </p:sp>
      <p:pic>
        <p:nvPicPr>
          <p:cNvPr id="15" name="Picture 14">
            <a:extLst>
              <a:ext uri="{FF2B5EF4-FFF2-40B4-BE49-F238E27FC236}">
                <a16:creationId xmlns:a16="http://schemas.microsoft.com/office/drawing/2014/main" id="{864603DF-1DAF-EE8B-6C77-12778A180D66}"/>
              </a:ext>
            </a:extLst>
          </p:cNvPr>
          <p:cNvPicPr>
            <a:picLocks noChangeAspect="1"/>
          </p:cNvPicPr>
          <p:nvPr/>
        </p:nvPicPr>
        <p:blipFill>
          <a:blip r:embed="rId2"/>
          <a:srcRect l="784" t="10883" r="16635" b="83213"/>
          <a:stretch>
            <a:fillRect/>
          </a:stretch>
        </p:blipFill>
        <p:spPr>
          <a:xfrm>
            <a:off x="424127" y="1201411"/>
            <a:ext cx="11343746" cy="540695"/>
          </a:xfrm>
          <a:prstGeom prst="rect">
            <a:avLst/>
          </a:prstGeom>
        </p:spPr>
      </p:pic>
    </p:spTree>
    <p:extLst>
      <p:ext uri="{BB962C8B-B14F-4D97-AF65-F5344CB8AC3E}">
        <p14:creationId xmlns:p14="http://schemas.microsoft.com/office/powerpoint/2010/main" val="37906072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NDLVC risk stratification. The outputs of the NDLVC-5y risk score are shown, as derived by the multivariable Cox’s risk stratification model. (A) Kaplan–Meier curves for MAE-free survival by 60 months. Number at risk and number of events are shown under the chart. (B) Probability of MAE by 60 months in each of the four risk classes shown in (A) (1 = low risk; 2 = mid-low risk; 3 = mid-high risk; 4 = high risk). NDLVC, non-dilated left ventricular cardiomyopathy; MAE, major arrhythmic event">
            <a:extLst>
              <a:ext uri="{FF2B5EF4-FFF2-40B4-BE49-F238E27FC236}">
                <a16:creationId xmlns:a16="http://schemas.microsoft.com/office/drawing/2014/main" id="{210049D2-2E76-4F67-BA99-55F1D2416D1F}"/>
              </a:ext>
            </a:extLst>
          </p:cNvPr>
          <p:cNvPicPr>
            <a:picLocks noChangeAspect="1"/>
          </p:cNvPicPr>
          <p:nvPr/>
        </p:nvPicPr>
        <p:blipFill>
          <a:blip r:embed="rId2"/>
          <a:srcRect t="8371" r="29333" b="25569"/>
          <a:stretch>
            <a:fillRect/>
          </a:stretch>
        </p:blipFill>
        <p:spPr>
          <a:xfrm>
            <a:off x="2234265" y="2609926"/>
            <a:ext cx="7622559" cy="3805221"/>
          </a:xfrm>
          <a:prstGeom prst="rect">
            <a:avLst/>
          </a:prstGeom>
        </p:spPr>
      </p:pic>
      <p:sp>
        <p:nvSpPr>
          <p:cNvPr id="6" name="Title 1">
            <a:extLst>
              <a:ext uri="{FF2B5EF4-FFF2-40B4-BE49-F238E27FC236}">
                <a16:creationId xmlns:a16="http://schemas.microsoft.com/office/drawing/2014/main" id="{EFFAFA43-032C-8AD6-7369-C2C0EF74D648}"/>
              </a:ext>
            </a:extLst>
          </p:cNvPr>
          <p:cNvSpPr txBox="1">
            <a:spLocks/>
          </p:cNvSpPr>
          <p:nvPr/>
        </p:nvSpPr>
        <p:spPr>
          <a:xfrm>
            <a:off x="961481" y="35392"/>
            <a:ext cx="10168128" cy="8671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r>
              <a:rPr lang="en-GB" dirty="0"/>
              <a:t>Risk models in NDLVC</a:t>
            </a:r>
          </a:p>
        </p:txBody>
      </p:sp>
      <p:sp>
        <p:nvSpPr>
          <p:cNvPr id="7" name="TextBox 6">
            <a:extLst>
              <a:ext uri="{FF2B5EF4-FFF2-40B4-BE49-F238E27FC236}">
                <a16:creationId xmlns:a16="http://schemas.microsoft.com/office/drawing/2014/main" id="{2DA352ED-EB47-42A5-4276-20C6A1520F64}"/>
              </a:ext>
            </a:extLst>
          </p:cNvPr>
          <p:cNvSpPr txBox="1"/>
          <p:nvPr/>
        </p:nvSpPr>
        <p:spPr>
          <a:xfrm>
            <a:off x="1499139" y="6313549"/>
            <a:ext cx="10560143" cy="338554"/>
          </a:xfrm>
          <a:prstGeom prst="rect">
            <a:avLst/>
          </a:prstGeom>
          <a:noFill/>
        </p:spPr>
        <p:txBody>
          <a:bodyPr wrap="square" rtlCol="0">
            <a:spAutoFit/>
          </a:bodyPr>
          <a:lstStyle/>
          <a:p>
            <a:pPr algn="r"/>
            <a:r>
              <a:rPr lang="en-GB" sz="1600" i="1" dirty="0">
                <a:solidFill>
                  <a:schemeClr val="bg2">
                    <a:lumMod val="25000"/>
                  </a:schemeClr>
                </a:solidFill>
              </a:rPr>
              <a:t>Peretto et al. </a:t>
            </a:r>
            <a:r>
              <a:rPr lang="en-GB" sz="1600" i="1" dirty="0" err="1">
                <a:solidFill>
                  <a:schemeClr val="bg2">
                    <a:lumMod val="25000"/>
                  </a:schemeClr>
                </a:solidFill>
              </a:rPr>
              <a:t>Eur</a:t>
            </a:r>
            <a:r>
              <a:rPr lang="en-GB" sz="1600" i="1" dirty="0">
                <a:solidFill>
                  <a:schemeClr val="bg2">
                    <a:lumMod val="25000"/>
                  </a:schemeClr>
                </a:solidFill>
              </a:rPr>
              <a:t> Heart J. 2026;47(1):94–106.</a:t>
            </a:r>
          </a:p>
        </p:txBody>
      </p:sp>
      <p:pic>
        <p:nvPicPr>
          <p:cNvPr id="8" name="Picture 7">
            <a:extLst>
              <a:ext uri="{FF2B5EF4-FFF2-40B4-BE49-F238E27FC236}">
                <a16:creationId xmlns:a16="http://schemas.microsoft.com/office/drawing/2014/main" id="{3BF9BDD4-C397-FDF7-9F36-814F24EB06F1}"/>
              </a:ext>
            </a:extLst>
          </p:cNvPr>
          <p:cNvPicPr>
            <a:picLocks noChangeAspect="1"/>
          </p:cNvPicPr>
          <p:nvPr/>
        </p:nvPicPr>
        <p:blipFill>
          <a:blip r:embed="rId3"/>
          <a:srcRect l="784" t="54325" r="16635" b="28993"/>
          <a:stretch>
            <a:fillRect/>
          </a:stretch>
        </p:blipFill>
        <p:spPr>
          <a:xfrm>
            <a:off x="424127" y="1239273"/>
            <a:ext cx="11343746" cy="1527701"/>
          </a:xfrm>
          <a:prstGeom prst="rect">
            <a:avLst/>
          </a:prstGeom>
        </p:spPr>
      </p:pic>
      <p:sp>
        <p:nvSpPr>
          <p:cNvPr id="10" name="TextBox 9">
            <a:extLst>
              <a:ext uri="{FF2B5EF4-FFF2-40B4-BE49-F238E27FC236}">
                <a16:creationId xmlns:a16="http://schemas.microsoft.com/office/drawing/2014/main" id="{46FB6B74-D29F-795C-F5B8-8C53B17117A4}"/>
              </a:ext>
            </a:extLst>
          </p:cNvPr>
          <p:cNvSpPr txBox="1"/>
          <p:nvPr/>
        </p:nvSpPr>
        <p:spPr>
          <a:xfrm>
            <a:off x="1395886" y="2656818"/>
            <a:ext cx="9400227" cy="461665"/>
          </a:xfrm>
          <a:prstGeom prst="rect">
            <a:avLst/>
          </a:prstGeom>
          <a:solidFill>
            <a:schemeClr val="bg1"/>
          </a:solidFill>
          <a:ln w="15875">
            <a:solidFill>
              <a:schemeClr val="tx1"/>
            </a:solidFill>
          </a:ln>
        </p:spPr>
        <p:txBody>
          <a:bodyPr wrap="square" rtlCol="0">
            <a:spAutoFit/>
          </a:bodyPr>
          <a:lstStyle/>
          <a:p>
            <a:pPr algn="ctr"/>
            <a:r>
              <a:rPr lang="nl-NL" sz="2400" b="1" i="1" dirty="0" err="1">
                <a:solidFill>
                  <a:schemeClr val="bg2">
                    <a:lumMod val="25000"/>
                  </a:schemeClr>
                </a:solidFill>
              </a:rPr>
              <a:t>Prospective</a:t>
            </a:r>
            <a:r>
              <a:rPr lang="nl-NL" sz="2400" b="1" i="1" dirty="0">
                <a:solidFill>
                  <a:schemeClr val="bg2">
                    <a:lumMod val="25000"/>
                  </a:schemeClr>
                </a:solidFill>
              </a:rPr>
              <a:t> data </a:t>
            </a:r>
            <a:r>
              <a:rPr lang="nl-NL" sz="2400" b="1" i="1" dirty="0" err="1">
                <a:solidFill>
                  <a:schemeClr val="bg2">
                    <a:lumMod val="25000"/>
                  </a:schemeClr>
                </a:solidFill>
              </a:rPr>
              <a:t>lacking</a:t>
            </a:r>
            <a:r>
              <a:rPr lang="nl-NL" sz="2400" b="1" i="1" dirty="0">
                <a:solidFill>
                  <a:schemeClr val="bg2">
                    <a:lumMod val="25000"/>
                  </a:schemeClr>
                </a:solidFill>
              </a:rPr>
              <a:t>. </a:t>
            </a:r>
            <a:r>
              <a:rPr lang="nl-NL" sz="2400" b="1" i="1" dirty="0" err="1">
                <a:solidFill>
                  <a:schemeClr val="bg2">
                    <a:lumMod val="25000"/>
                  </a:schemeClr>
                </a:solidFill>
              </a:rPr>
              <a:t>Stratified</a:t>
            </a:r>
            <a:r>
              <a:rPr lang="nl-NL" sz="2400" b="1" i="1" dirty="0">
                <a:solidFill>
                  <a:schemeClr val="bg2">
                    <a:lumMod val="25000"/>
                  </a:schemeClr>
                </a:solidFill>
              </a:rPr>
              <a:t> </a:t>
            </a:r>
            <a:r>
              <a:rPr lang="nl-NL" sz="2400" b="1" i="1" dirty="0" err="1">
                <a:solidFill>
                  <a:schemeClr val="bg2">
                    <a:lumMod val="25000"/>
                  </a:schemeClr>
                </a:solidFill>
              </a:rPr>
              <a:t>geno-negative</a:t>
            </a:r>
            <a:r>
              <a:rPr lang="nl-NL" sz="2400" b="1" i="1" dirty="0">
                <a:solidFill>
                  <a:schemeClr val="bg2">
                    <a:lumMod val="25000"/>
                  </a:schemeClr>
                </a:solidFill>
              </a:rPr>
              <a:t> data </a:t>
            </a:r>
            <a:r>
              <a:rPr lang="nl-NL" sz="2400" b="1" i="1" dirty="0" err="1">
                <a:solidFill>
                  <a:schemeClr val="bg2">
                    <a:lumMod val="25000"/>
                  </a:schemeClr>
                </a:solidFill>
              </a:rPr>
              <a:t>lacking</a:t>
            </a:r>
            <a:r>
              <a:rPr lang="nl-NL" sz="2400" b="1" i="1" dirty="0">
                <a:solidFill>
                  <a:schemeClr val="bg2">
                    <a:lumMod val="25000"/>
                  </a:schemeClr>
                </a:solidFill>
              </a:rPr>
              <a:t>.</a:t>
            </a:r>
            <a:endParaRPr lang="en-NL" sz="2400" b="1" i="1" dirty="0"/>
          </a:p>
        </p:txBody>
      </p:sp>
      <p:pic>
        <p:nvPicPr>
          <p:cNvPr id="12" name="Picture 11">
            <a:extLst>
              <a:ext uri="{FF2B5EF4-FFF2-40B4-BE49-F238E27FC236}">
                <a16:creationId xmlns:a16="http://schemas.microsoft.com/office/drawing/2014/main" id="{C0C17E2F-7870-E20D-D6F9-619677A41630}"/>
              </a:ext>
            </a:extLst>
          </p:cNvPr>
          <p:cNvPicPr>
            <a:picLocks noChangeAspect="1"/>
          </p:cNvPicPr>
          <p:nvPr/>
        </p:nvPicPr>
        <p:blipFill>
          <a:blip r:embed="rId3"/>
          <a:srcRect l="784" t="10883" r="16635" b="83213"/>
          <a:stretch>
            <a:fillRect/>
          </a:stretch>
        </p:blipFill>
        <p:spPr>
          <a:xfrm>
            <a:off x="424127" y="737640"/>
            <a:ext cx="11343746" cy="540695"/>
          </a:xfrm>
          <a:prstGeom prst="rect">
            <a:avLst/>
          </a:prstGeom>
        </p:spPr>
      </p:pic>
      <p:pic>
        <p:nvPicPr>
          <p:cNvPr id="13" name="AI-generated cardiology risk-model emblem" descr="AI-generated anatomical heart with ECG trace, DNA helix, and risk-model network nodes"/>
          <p:cNvPicPr>
            <a:picLocks noChangeAspect="1"/>
          </p:cNvPicPr>
          <p:nvPr/>
        </p:nvPicPr>
        <p:blipFill>
          <a:blip r:embed="rId4"/>
          <a:stretch>
            <a:fillRect/>
          </a:stretch>
        </p:blipFill>
        <p:spPr>
          <a:xfrm>
            <a:off x="338328" y="36576"/>
            <a:ext cx="591516" cy="713232"/>
          </a:xfrm>
          <a:prstGeom prst="rect">
            <a:avLst/>
          </a:prstGeom>
        </p:spPr>
      </p:pic>
    </p:spTree>
    <p:extLst>
      <p:ext uri="{BB962C8B-B14F-4D97-AF65-F5344CB8AC3E}">
        <p14:creationId xmlns:p14="http://schemas.microsoft.com/office/powerpoint/2010/main" val="1383723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heckerboard(across)">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44C38-716B-E67E-EAAC-BAE8D50F3833}"/>
            </a:ext>
          </a:extLst>
        </p:cNvPr>
        <p:cNvGrpSpPr/>
        <p:nvPr/>
      </p:nvGrpSpPr>
      <p:grpSpPr>
        <a:xfrm>
          <a:off x="0" y="0"/>
          <a:ext cx="0" cy="0"/>
          <a:chOff x="0" y="0"/>
          <a:chExt cx="0" cy="0"/>
        </a:xfrm>
      </p:grpSpPr>
      <p:sp>
        <p:nvSpPr>
          <p:cNvPr id="4" name="Oval 3">
            <a:extLst>
              <a:ext uri="{FF2B5EF4-FFF2-40B4-BE49-F238E27FC236}">
                <a16:creationId xmlns:a16="http://schemas.microsoft.com/office/drawing/2014/main" id="{9EE1F821-D298-1153-012A-B500FBBA30D2}"/>
              </a:ext>
            </a:extLst>
          </p:cNvPr>
          <p:cNvSpPr/>
          <p:nvPr/>
        </p:nvSpPr>
        <p:spPr>
          <a:xfrm>
            <a:off x="3175292" y="2673972"/>
            <a:ext cx="4096667" cy="2011680"/>
          </a:xfrm>
          <a:prstGeom prst="ellipse">
            <a:avLst/>
          </a:prstGeom>
          <a:solidFill>
            <a:srgbClr val="8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SCD/MVA </a:t>
            </a:r>
            <a:r>
              <a:rPr lang="nl-NL" sz="2400" b="1" dirty="0" err="1"/>
              <a:t>stratification</a:t>
            </a:r>
            <a:r>
              <a:rPr lang="nl-NL" sz="2400" b="1" dirty="0"/>
              <a:t> &amp; ICD </a:t>
            </a:r>
            <a:r>
              <a:rPr lang="nl-NL" sz="2400" b="1" dirty="0" err="1"/>
              <a:t>consideration</a:t>
            </a:r>
            <a:endParaRPr lang="en-NL" sz="2400" b="1" dirty="0"/>
          </a:p>
        </p:txBody>
      </p:sp>
      <p:sp>
        <p:nvSpPr>
          <p:cNvPr id="5" name="Oval 4">
            <a:extLst>
              <a:ext uri="{FF2B5EF4-FFF2-40B4-BE49-F238E27FC236}">
                <a16:creationId xmlns:a16="http://schemas.microsoft.com/office/drawing/2014/main" id="{536D5B08-E5B2-F0F7-385A-3B5BEB071413}"/>
              </a:ext>
            </a:extLst>
          </p:cNvPr>
          <p:cNvSpPr/>
          <p:nvPr/>
        </p:nvSpPr>
        <p:spPr>
          <a:xfrm>
            <a:off x="925509" y="2820986"/>
            <a:ext cx="1949196" cy="1700784"/>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LVEF</a:t>
            </a:r>
          </a:p>
          <a:p>
            <a:pPr algn="ctr"/>
            <a:r>
              <a:rPr lang="nl-NL" sz="2400" b="1" dirty="0"/>
              <a:t>&lt;35% </a:t>
            </a:r>
          </a:p>
          <a:p>
            <a:pPr algn="ctr"/>
            <a:r>
              <a:rPr lang="nl-NL" sz="2400" b="1" dirty="0"/>
              <a:t>w/ OMT</a:t>
            </a:r>
            <a:endParaRPr lang="en-NL" sz="2400" b="1" dirty="0"/>
          </a:p>
        </p:txBody>
      </p:sp>
      <p:sp>
        <p:nvSpPr>
          <p:cNvPr id="14" name="Title 1">
            <a:extLst>
              <a:ext uri="{FF2B5EF4-FFF2-40B4-BE49-F238E27FC236}">
                <a16:creationId xmlns:a16="http://schemas.microsoft.com/office/drawing/2014/main" id="{00FA8568-F32D-6217-475D-21A506255970}"/>
              </a:ext>
            </a:extLst>
          </p:cNvPr>
          <p:cNvSpPr txBox="1">
            <a:spLocks/>
          </p:cNvSpPr>
          <p:nvPr/>
        </p:nvSpPr>
        <p:spPr>
          <a:xfrm>
            <a:off x="961481" y="35392"/>
            <a:ext cx="10168128" cy="8671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r>
              <a:rPr lang="en-GB" dirty="0"/>
              <a:t>Primary prevention in DCM/NDLVC</a:t>
            </a:r>
          </a:p>
        </p:txBody>
      </p:sp>
      <p:sp>
        <p:nvSpPr>
          <p:cNvPr id="12" name="Oval 11">
            <a:extLst>
              <a:ext uri="{FF2B5EF4-FFF2-40B4-BE49-F238E27FC236}">
                <a16:creationId xmlns:a16="http://schemas.microsoft.com/office/drawing/2014/main" id="{30B2D69A-EA85-C6CF-D027-6D699C700622}"/>
              </a:ext>
            </a:extLst>
          </p:cNvPr>
          <p:cNvSpPr/>
          <p:nvPr/>
        </p:nvSpPr>
        <p:spPr>
          <a:xfrm>
            <a:off x="7410170" y="3281271"/>
            <a:ext cx="1949196" cy="1700784"/>
          </a:xfrm>
          <a:prstGeom prst="ellipse">
            <a:avLst/>
          </a:prstGeom>
          <a:solidFill>
            <a:srgbClr val="FF7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LGE on </a:t>
            </a:r>
            <a:r>
              <a:rPr lang="nl-NL" sz="2400" b="1" dirty="0" err="1"/>
              <a:t>cMR</a:t>
            </a:r>
            <a:endParaRPr lang="en-NL" sz="2400" b="1" dirty="0"/>
          </a:p>
        </p:txBody>
      </p:sp>
      <p:sp>
        <p:nvSpPr>
          <p:cNvPr id="13" name="Oval 12">
            <a:extLst>
              <a:ext uri="{FF2B5EF4-FFF2-40B4-BE49-F238E27FC236}">
                <a16:creationId xmlns:a16="http://schemas.microsoft.com/office/drawing/2014/main" id="{C0C50B2F-B510-036A-9C33-9DF131359D8D}"/>
              </a:ext>
            </a:extLst>
          </p:cNvPr>
          <p:cNvSpPr/>
          <p:nvPr/>
        </p:nvSpPr>
        <p:spPr>
          <a:xfrm>
            <a:off x="5691209" y="4641630"/>
            <a:ext cx="1949196" cy="170078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err="1"/>
              <a:t>Sucp</a:t>
            </a:r>
            <a:r>
              <a:rPr lang="nl-NL" sz="2400" b="1" dirty="0"/>
              <a:t>. TLOC</a:t>
            </a:r>
            <a:endParaRPr lang="en-NL" sz="2400" b="1" dirty="0"/>
          </a:p>
        </p:txBody>
      </p:sp>
      <p:sp>
        <p:nvSpPr>
          <p:cNvPr id="16" name="Oval 15">
            <a:extLst>
              <a:ext uri="{FF2B5EF4-FFF2-40B4-BE49-F238E27FC236}">
                <a16:creationId xmlns:a16="http://schemas.microsoft.com/office/drawing/2014/main" id="{AC77DC20-284F-5001-D465-B17E0A749DE4}"/>
              </a:ext>
            </a:extLst>
          </p:cNvPr>
          <p:cNvSpPr/>
          <p:nvPr/>
        </p:nvSpPr>
        <p:spPr>
          <a:xfrm>
            <a:off x="7939006" y="1533790"/>
            <a:ext cx="1949196" cy="1700784"/>
          </a:xfrm>
          <a:prstGeom prst="ellipse">
            <a:avLst/>
          </a:prstGeom>
          <a:solidFill>
            <a:srgbClr val="FF7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err="1"/>
              <a:t>Induc</a:t>
            </a:r>
            <a:r>
              <a:rPr lang="nl-NL" sz="2400" b="1" dirty="0"/>
              <a:t>. VT on PES</a:t>
            </a:r>
            <a:endParaRPr lang="en-NL" sz="2400" b="1" dirty="0"/>
          </a:p>
        </p:txBody>
      </p:sp>
      <p:sp>
        <p:nvSpPr>
          <p:cNvPr id="18" name="Oval 17">
            <a:extLst>
              <a:ext uri="{FF2B5EF4-FFF2-40B4-BE49-F238E27FC236}">
                <a16:creationId xmlns:a16="http://schemas.microsoft.com/office/drawing/2014/main" id="{125E9F12-5DFE-3ABE-BDEA-FCF4DD2163E7}"/>
              </a:ext>
            </a:extLst>
          </p:cNvPr>
          <p:cNvSpPr/>
          <p:nvPr/>
        </p:nvSpPr>
        <p:spPr>
          <a:xfrm>
            <a:off x="5940438" y="1089976"/>
            <a:ext cx="1949196" cy="1700784"/>
          </a:xfrm>
          <a:prstGeom prst="ellipse">
            <a:avLst/>
          </a:prstGeom>
          <a:solidFill>
            <a:srgbClr val="FF7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LVEF</a:t>
            </a:r>
          </a:p>
          <a:p>
            <a:pPr algn="ctr"/>
            <a:r>
              <a:rPr lang="nl-NL" sz="2400" b="1" dirty="0"/>
              <a:t>35-49% </a:t>
            </a:r>
          </a:p>
          <a:p>
            <a:pPr algn="ctr"/>
            <a:r>
              <a:rPr lang="nl-NL" sz="2400" b="1" dirty="0"/>
              <a:t>w/ OMT</a:t>
            </a:r>
            <a:endParaRPr lang="en-NL" sz="2400" b="1" dirty="0"/>
          </a:p>
        </p:txBody>
      </p:sp>
      <p:sp>
        <p:nvSpPr>
          <p:cNvPr id="19" name="Oval 18">
            <a:extLst>
              <a:ext uri="{FF2B5EF4-FFF2-40B4-BE49-F238E27FC236}">
                <a16:creationId xmlns:a16="http://schemas.microsoft.com/office/drawing/2014/main" id="{98C43321-D8FE-29BA-7835-F268CAE304D6}"/>
              </a:ext>
            </a:extLst>
          </p:cNvPr>
          <p:cNvSpPr/>
          <p:nvPr/>
        </p:nvSpPr>
        <p:spPr>
          <a:xfrm>
            <a:off x="9880809" y="2967461"/>
            <a:ext cx="2240405" cy="170078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err="1"/>
              <a:t>Other</a:t>
            </a:r>
            <a:r>
              <a:rPr lang="nl-NL" sz="2400" b="1" dirty="0"/>
              <a:t> risk gene P/LP variant</a:t>
            </a:r>
            <a:endParaRPr lang="en-NL" sz="2400" b="1" dirty="0"/>
          </a:p>
        </p:txBody>
      </p:sp>
      <p:sp>
        <p:nvSpPr>
          <p:cNvPr id="20" name="Oval 19">
            <a:extLst>
              <a:ext uri="{FF2B5EF4-FFF2-40B4-BE49-F238E27FC236}">
                <a16:creationId xmlns:a16="http://schemas.microsoft.com/office/drawing/2014/main" id="{3151A617-9B8B-A4F1-EA49-AF08AB4927BA}"/>
              </a:ext>
            </a:extLst>
          </p:cNvPr>
          <p:cNvSpPr/>
          <p:nvPr/>
        </p:nvSpPr>
        <p:spPr>
          <a:xfrm>
            <a:off x="10001444" y="1021770"/>
            <a:ext cx="1949196" cy="1700784"/>
          </a:xfrm>
          <a:prstGeom prst="ellipse">
            <a:avLst/>
          </a:prstGeom>
          <a:solidFill>
            <a:srgbClr val="FF7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i="1" dirty="0"/>
              <a:t>LMNA </a:t>
            </a:r>
            <a:r>
              <a:rPr lang="nl-NL" sz="2400" b="1" dirty="0"/>
              <a:t>P/LP variant</a:t>
            </a:r>
            <a:endParaRPr lang="en-NL" sz="2400" b="1" i="1" dirty="0"/>
          </a:p>
        </p:txBody>
      </p:sp>
      <p:sp>
        <p:nvSpPr>
          <p:cNvPr id="21" name="Oval 20">
            <a:extLst>
              <a:ext uri="{FF2B5EF4-FFF2-40B4-BE49-F238E27FC236}">
                <a16:creationId xmlns:a16="http://schemas.microsoft.com/office/drawing/2014/main" id="{7D81F0F0-578B-3BA9-1F03-588DC80133CA}"/>
              </a:ext>
            </a:extLst>
          </p:cNvPr>
          <p:cNvSpPr/>
          <p:nvPr/>
        </p:nvSpPr>
        <p:spPr>
          <a:xfrm>
            <a:off x="10026413" y="4834368"/>
            <a:ext cx="1949196" cy="1700784"/>
          </a:xfrm>
          <a:prstGeom prst="ellipse">
            <a:avLst/>
          </a:prstGeom>
          <a:solidFill>
            <a:srgbClr val="FFE4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NSVT, PVC </a:t>
            </a:r>
            <a:r>
              <a:rPr lang="nl-NL" sz="2400" b="1" dirty="0" err="1"/>
              <a:t>burden</a:t>
            </a:r>
            <a:endParaRPr lang="en-NL" sz="2400" b="1" dirty="0"/>
          </a:p>
        </p:txBody>
      </p:sp>
      <p:sp>
        <p:nvSpPr>
          <p:cNvPr id="22" name="Oval 21">
            <a:extLst>
              <a:ext uri="{FF2B5EF4-FFF2-40B4-BE49-F238E27FC236}">
                <a16:creationId xmlns:a16="http://schemas.microsoft.com/office/drawing/2014/main" id="{E028CDC0-CBC5-3EE8-26F1-8A9FF385067A}"/>
              </a:ext>
            </a:extLst>
          </p:cNvPr>
          <p:cNvSpPr/>
          <p:nvPr/>
        </p:nvSpPr>
        <p:spPr>
          <a:xfrm>
            <a:off x="7939006" y="5057098"/>
            <a:ext cx="1949196" cy="1700784"/>
          </a:xfrm>
          <a:prstGeom prst="ellipse">
            <a:avLst/>
          </a:prstGeom>
          <a:solidFill>
            <a:srgbClr val="FFE4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Family </a:t>
            </a:r>
            <a:r>
              <a:rPr lang="nl-NL" sz="2400" b="1" dirty="0" err="1"/>
              <a:t>history</a:t>
            </a:r>
            <a:r>
              <a:rPr lang="nl-NL" sz="2400" b="1" dirty="0"/>
              <a:t> SCD</a:t>
            </a:r>
            <a:endParaRPr lang="en-NL" sz="2400" b="1" dirty="0"/>
          </a:p>
        </p:txBody>
      </p:sp>
      <p:sp>
        <p:nvSpPr>
          <p:cNvPr id="2" name="Frame 1">
            <a:extLst>
              <a:ext uri="{FF2B5EF4-FFF2-40B4-BE49-F238E27FC236}">
                <a16:creationId xmlns:a16="http://schemas.microsoft.com/office/drawing/2014/main" id="{94F96C48-C058-28DA-C6E3-B4B7B5CD0497}"/>
              </a:ext>
            </a:extLst>
          </p:cNvPr>
          <p:cNvSpPr/>
          <p:nvPr/>
        </p:nvSpPr>
        <p:spPr>
          <a:xfrm>
            <a:off x="5691209" y="1021770"/>
            <a:ext cx="6354741" cy="5679702"/>
          </a:xfrm>
          <a:prstGeom prst="frame">
            <a:avLst>
              <a:gd name="adj1" fmla="val 1289"/>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solidFill>
                <a:schemeClr val="tx1"/>
              </a:solidFill>
            </a:endParaRPr>
          </a:p>
        </p:txBody>
      </p:sp>
      <p:sp>
        <p:nvSpPr>
          <p:cNvPr id="3" name="TextBox 2">
            <a:extLst>
              <a:ext uri="{FF2B5EF4-FFF2-40B4-BE49-F238E27FC236}">
                <a16:creationId xmlns:a16="http://schemas.microsoft.com/office/drawing/2014/main" id="{E2B4D2C1-29D7-146F-F230-67A53E201A78}"/>
              </a:ext>
            </a:extLst>
          </p:cNvPr>
          <p:cNvSpPr txBox="1"/>
          <p:nvPr/>
        </p:nvSpPr>
        <p:spPr>
          <a:xfrm rot="19048508">
            <a:off x="5067846" y="3580945"/>
            <a:ext cx="7613126" cy="584775"/>
          </a:xfrm>
          <a:prstGeom prst="rect">
            <a:avLst/>
          </a:prstGeom>
          <a:solidFill>
            <a:srgbClr val="800000"/>
          </a:solidFill>
          <a:ln w="15875">
            <a:solidFill>
              <a:srgbClr val="800000"/>
            </a:solidFill>
          </a:ln>
        </p:spPr>
        <p:txBody>
          <a:bodyPr wrap="square">
            <a:spAutoFit/>
          </a:bodyPr>
          <a:lstStyle/>
          <a:p>
            <a:pPr algn="ctr"/>
            <a:r>
              <a:rPr lang="en-GB" sz="3200" b="1" dirty="0">
                <a:solidFill>
                  <a:schemeClr val="bg1"/>
                </a:solidFill>
                <a:sym typeface="Wingdings" pitchFamily="2" charset="2"/>
              </a:rPr>
              <a:t>Artificial intelligence</a:t>
            </a:r>
            <a:endParaRPr lang="en-GB" sz="3200" b="1" noProof="0" dirty="0">
              <a:solidFill>
                <a:schemeClr val="bg1"/>
              </a:solidFill>
              <a:sym typeface="Wingdings" pitchFamily="2" charset="2"/>
            </a:endParaRPr>
          </a:p>
        </p:txBody>
      </p:sp>
    </p:spTree>
    <p:extLst>
      <p:ext uri="{BB962C8B-B14F-4D97-AF65-F5344CB8AC3E}">
        <p14:creationId xmlns:p14="http://schemas.microsoft.com/office/powerpoint/2010/main" val="160579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heckerboard(across)">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D721563-3933-8C18-491B-96E58954C283}"/>
              </a:ext>
            </a:extLst>
          </p:cNvPr>
          <p:cNvPicPr>
            <a:picLocks noChangeAspect="1"/>
          </p:cNvPicPr>
          <p:nvPr/>
        </p:nvPicPr>
        <p:blipFill>
          <a:blip r:embed="rId2"/>
          <a:srcRect t="49364" r="22046" b="47104"/>
          <a:stretch>
            <a:fillRect/>
          </a:stretch>
        </p:blipFill>
        <p:spPr>
          <a:xfrm>
            <a:off x="373682" y="908237"/>
            <a:ext cx="11394186" cy="344152"/>
          </a:xfrm>
          <a:prstGeom prst="rect">
            <a:avLst/>
          </a:prstGeom>
        </p:spPr>
      </p:pic>
      <p:pic>
        <p:nvPicPr>
          <p:cNvPr id="5" name="Picture 4">
            <a:extLst>
              <a:ext uri="{FF2B5EF4-FFF2-40B4-BE49-F238E27FC236}">
                <a16:creationId xmlns:a16="http://schemas.microsoft.com/office/drawing/2014/main" id="{90EC61E9-376D-4937-F681-5CD42DF34AAC}"/>
              </a:ext>
            </a:extLst>
          </p:cNvPr>
          <p:cNvPicPr>
            <a:picLocks noChangeAspect="1"/>
          </p:cNvPicPr>
          <p:nvPr/>
        </p:nvPicPr>
        <p:blipFill>
          <a:blip r:embed="rId2"/>
          <a:srcRect l="203" t="59939" r="21843" b="11551"/>
          <a:stretch>
            <a:fillRect/>
          </a:stretch>
        </p:blipFill>
        <p:spPr>
          <a:xfrm>
            <a:off x="424132" y="1801472"/>
            <a:ext cx="11343736" cy="2765904"/>
          </a:xfrm>
          <a:prstGeom prst="rect">
            <a:avLst/>
          </a:prstGeom>
        </p:spPr>
      </p:pic>
      <p:sp>
        <p:nvSpPr>
          <p:cNvPr id="6" name="Title 1">
            <a:extLst>
              <a:ext uri="{FF2B5EF4-FFF2-40B4-BE49-F238E27FC236}">
                <a16:creationId xmlns:a16="http://schemas.microsoft.com/office/drawing/2014/main" id="{30013D60-EFA9-47D4-0476-40D4DB36EEB9}"/>
              </a:ext>
            </a:extLst>
          </p:cNvPr>
          <p:cNvSpPr txBox="1">
            <a:spLocks/>
          </p:cNvSpPr>
          <p:nvPr/>
        </p:nvSpPr>
        <p:spPr>
          <a:xfrm>
            <a:off x="961481" y="35392"/>
            <a:ext cx="10168128" cy="8671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r>
              <a:rPr lang="en-GB" dirty="0"/>
              <a:t>Future direction: AI-based classifier</a:t>
            </a:r>
          </a:p>
        </p:txBody>
      </p:sp>
      <p:pic>
        <p:nvPicPr>
          <p:cNvPr id="11" name="Picture 10">
            <a:extLst>
              <a:ext uri="{FF2B5EF4-FFF2-40B4-BE49-F238E27FC236}">
                <a16:creationId xmlns:a16="http://schemas.microsoft.com/office/drawing/2014/main" id="{8EB75F5F-E73F-DA88-92C4-A3092D085EBE}"/>
              </a:ext>
            </a:extLst>
          </p:cNvPr>
          <p:cNvPicPr>
            <a:picLocks noChangeAspect="1"/>
          </p:cNvPicPr>
          <p:nvPr/>
        </p:nvPicPr>
        <p:blipFill>
          <a:blip r:embed="rId3"/>
          <a:srcRect l="784" t="10883" r="16635" b="83213"/>
          <a:stretch>
            <a:fillRect/>
          </a:stretch>
        </p:blipFill>
        <p:spPr>
          <a:xfrm>
            <a:off x="424122" y="1256095"/>
            <a:ext cx="11343746" cy="540695"/>
          </a:xfrm>
          <a:prstGeom prst="rect">
            <a:avLst/>
          </a:prstGeom>
        </p:spPr>
      </p:pic>
      <p:pic>
        <p:nvPicPr>
          <p:cNvPr id="13" name="Picture 12">
            <a:extLst>
              <a:ext uri="{FF2B5EF4-FFF2-40B4-BE49-F238E27FC236}">
                <a16:creationId xmlns:a16="http://schemas.microsoft.com/office/drawing/2014/main" id="{75121CCA-8B8D-18B4-C7D7-06760B007AD9}"/>
              </a:ext>
            </a:extLst>
          </p:cNvPr>
          <p:cNvPicPr>
            <a:picLocks noChangeAspect="1"/>
          </p:cNvPicPr>
          <p:nvPr/>
        </p:nvPicPr>
        <p:blipFill>
          <a:blip r:embed="rId4"/>
          <a:stretch>
            <a:fillRect/>
          </a:stretch>
        </p:blipFill>
        <p:spPr>
          <a:xfrm>
            <a:off x="2100899" y="4862726"/>
            <a:ext cx="5426010" cy="1664967"/>
          </a:xfrm>
          <a:prstGeom prst="rect">
            <a:avLst/>
          </a:prstGeom>
        </p:spPr>
      </p:pic>
      <p:sp>
        <p:nvSpPr>
          <p:cNvPr id="14" name="TextBox 13">
            <a:extLst>
              <a:ext uri="{FF2B5EF4-FFF2-40B4-BE49-F238E27FC236}">
                <a16:creationId xmlns:a16="http://schemas.microsoft.com/office/drawing/2014/main" id="{158FAD9B-69F4-40EA-7B43-C4449E84B75C}"/>
              </a:ext>
            </a:extLst>
          </p:cNvPr>
          <p:cNvSpPr txBox="1"/>
          <p:nvPr/>
        </p:nvSpPr>
        <p:spPr>
          <a:xfrm>
            <a:off x="7818097" y="5001740"/>
            <a:ext cx="3323953" cy="1200329"/>
          </a:xfrm>
          <a:prstGeom prst="rect">
            <a:avLst/>
          </a:prstGeom>
          <a:noFill/>
        </p:spPr>
        <p:txBody>
          <a:bodyPr wrap="square">
            <a:spAutoFit/>
          </a:bodyPr>
          <a:lstStyle/>
          <a:p>
            <a:pPr>
              <a:buNone/>
            </a:pPr>
            <a:r>
              <a:rPr lang="en-NL" dirty="0"/>
              <a:t>Multimodal</a:t>
            </a:r>
          </a:p>
          <a:p>
            <a:pPr>
              <a:buNone/>
            </a:pPr>
            <a:r>
              <a:rPr lang="en-NL" dirty="0"/>
              <a:t>Retrospective</a:t>
            </a:r>
          </a:p>
          <a:p>
            <a:pPr>
              <a:buNone/>
            </a:pPr>
            <a:r>
              <a:rPr lang="en-NL" dirty="0"/>
              <a:t>N=288, DCM+ICD cohort</a:t>
            </a:r>
          </a:p>
          <a:p>
            <a:pPr>
              <a:buNone/>
            </a:pPr>
            <a:r>
              <a:rPr lang="en-NL" dirty="0"/>
              <a:t>AUC ~ 0.84</a:t>
            </a:r>
          </a:p>
        </p:txBody>
      </p:sp>
    </p:spTree>
    <p:extLst>
      <p:ext uri="{BB962C8B-B14F-4D97-AF65-F5344CB8AC3E}">
        <p14:creationId xmlns:p14="http://schemas.microsoft.com/office/powerpoint/2010/main" val="1316491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heckerboard(across)">
                                      <p:cBhvr>
                                        <p:cTn id="7" dur="500"/>
                                        <p:tgtEl>
                                          <p:spTgt spid="13"/>
                                        </p:tgtEl>
                                      </p:cBhvr>
                                    </p:animEffect>
                                  </p:childTnLst>
                                </p:cTn>
                              </p:par>
                              <p:par>
                                <p:cTn id="8" presetID="5" presetClass="entr" presetSubtype="10" fill="hold" grpId="1"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checkerboard(across)">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1"/>
    </p:bld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Content Placeholder 7">
            <a:extLst>
              <a:ext uri="{FF2B5EF4-FFF2-40B4-BE49-F238E27FC236}">
                <a16:creationId xmlns:a16="http://schemas.microsoft.com/office/drawing/2014/main" id="{73D141DF-5003-DF6B-9986-19A7AD0472CD}"/>
              </a:ext>
            </a:extLst>
          </p:cNvPr>
          <p:cNvPicPr>
            <a:picLocks noChangeAspect="1"/>
          </p:cNvPicPr>
          <p:nvPr/>
        </p:nvPicPr>
        <p:blipFill>
          <a:blip r:embed="rId2"/>
          <a:stretch>
            <a:fillRect/>
          </a:stretch>
        </p:blipFill>
        <p:spPr>
          <a:xfrm>
            <a:off x="1161932" y="2723557"/>
            <a:ext cx="6023921" cy="3694112"/>
          </a:xfrm>
          <a:prstGeom prst="rect">
            <a:avLst/>
          </a:prstGeom>
        </p:spPr>
      </p:pic>
      <p:sp>
        <p:nvSpPr>
          <p:cNvPr id="5" name="Title 1">
            <a:extLst>
              <a:ext uri="{FF2B5EF4-FFF2-40B4-BE49-F238E27FC236}">
                <a16:creationId xmlns:a16="http://schemas.microsoft.com/office/drawing/2014/main" id="{86398FD5-F8D1-2BDB-9781-47B4331C544D}"/>
              </a:ext>
            </a:extLst>
          </p:cNvPr>
          <p:cNvSpPr txBox="1">
            <a:spLocks/>
          </p:cNvSpPr>
          <p:nvPr/>
        </p:nvSpPr>
        <p:spPr>
          <a:xfrm>
            <a:off x="961481" y="35392"/>
            <a:ext cx="10168128" cy="8671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r>
              <a:rPr lang="en-GB" dirty="0"/>
              <a:t>Future direction: AI-based classifier</a:t>
            </a:r>
          </a:p>
        </p:txBody>
      </p:sp>
      <p:pic>
        <p:nvPicPr>
          <p:cNvPr id="6" name="Picture 5">
            <a:extLst>
              <a:ext uri="{FF2B5EF4-FFF2-40B4-BE49-F238E27FC236}">
                <a16:creationId xmlns:a16="http://schemas.microsoft.com/office/drawing/2014/main" id="{F965AD77-417F-34EC-7B94-B6133E5CDFC4}"/>
              </a:ext>
            </a:extLst>
          </p:cNvPr>
          <p:cNvPicPr>
            <a:picLocks noChangeAspect="1"/>
          </p:cNvPicPr>
          <p:nvPr/>
        </p:nvPicPr>
        <p:blipFill>
          <a:blip r:embed="rId3"/>
          <a:srcRect t="49364" r="22046" b="47104"/>
          <a:stretch>
            <a:fillRect/>
          </a:stretch>
        </p:blipFill>
        <p:spPr>
          <a:xfrm>
            <a:off x="480950" y="1257619"/>
            <a:ext cx="11208846" cy="338554"/>
          </a:xfrm>
          <a:prstGeom prst="rect">
            <a:avLst/>
          </a:prstGeom>
        </p:spPr>
      </p:pic>
      <p:pic>
        <p:nvPicPr>
          <p:cNvPr id="7" name="Picture 6">
            <a:extLst>
              <a:ext uri="{FF2B5EF4-FFF2-40B4-BE49-F238E27FC236}">
                <a16:creationId xmlns:a16="http://schemas.microsoft.com/office/drawing/2014/main" id="{DF4581C5-D8BE-98CB-E709-C7AC398774A3}"/>
              </a:ext>
            </a:extLst>
          </p:cNvPr>
          <p:cNvPicPr>
            <a:picLocks noChangeAspect="1"/>
          </p:cNvPicPr>
          <p:nvPr/>
        </p:nvPicPr>
        <p:blipFill>
          <a:blip r:embed="rId3"/>
          <a:srcRect l="203" t="82197" r="21843" b="11963"/>
          <a:stretch>
            <a:fillRect/>
          </a:stretch>
        </p:blipFill>
        <p:spPr>
          <a:xfrm>
            <a:off x="491568" y="1596173"/>
            <a:ext cx="11208859" cy="559836"/>
          </a:xfrm>
          <a:prstGeom prst="rect">
            <a:avLst/>
          </a:prstGeom>
        </p:spPr>
      </p:pic>
      <p:sp>
        <p:nvSpPr>
          <p:cNvPr id="8" name="TextBox 7">
            <a:extLst>
              <a:ext uri="{FF2B5EF4-FFF2-40B4-BE49-F238E27FC236}">
                <a16:creationId xmlns:a16="http://schemas.microsoft.com/office/drawing/2014/main" id="{4230D640-4E32-B7DD-9B78-1A6D1D56BEDC}"/>
              </a:ext>
            </a:extLst>
          </p:cNvPr>
          <p:cNvSpPr txBox="1"/>
          <p:nvPr/>
        </p:nvSpPr>
        <p:spPr>
          <a:xfrm>
            <a:off x="7774850" y="3429000"/>
            <a:ext cx="3696244" cy="369332"/>
          </a:xfrm>
          <a:prstGeom prst="rect">
            <a:avLst/>
          </a:prstGeom>
          <a:noFill/>
        </p:spPr>
        <p:txBody>
          <a:bodyPr wrap="square">
            <a:spAutoFit/>
          </a:bodyPr>
          <a:lstStyle/>
          <a:p>
            <a:pPr algn="ctr">
              <a:buNone/>
            </a:pPr>
            <a:r>
              <a:rPr lang="nl-NL" dirty="0" err="1"/>
              <a:t>Deep</a:t>
            </a:r>
            <a:r>
              <a:rPr lang="nl-NL" dirty="0"/>
              <a:t> </a:t>
            </a:r>
            <a:r>
              <a:rPr lang="nl-NL" dirty="0" err="1"/>
              <a:t>learning</a:t>
            </a:r>
            <a:r>
              <a:rPr lang="nl-NL" dirty="0"/>
              <a:t> model </a:t>
            </a:r>
            <a:r>
              <a:rPr lang="nl-NL" dirty="0" err="1"/>
              <a:t>for</a:t>
            </a:r>
            <a:r>
              <a:rPr lang="nl-NL" dirty="0"/>
              <a:t> SCD</a:t>
            </a:r>
            <a:endParaRPr lang="en-NL" dirty="0"/>
          </a:p>
        </p:txBody>
      </p:sp>
      <p:sp>
        <p:nvSpPr>
          <p:cNvPr id="9" name="TextBox 8">
            <a:extLst>
              <a:ext uri="{FF2B5EF4-FFF2-40B4-BE49-F238E27FC236}">
                <a16:creationId xmlns:a16="http://schemas.microsoft.com/office/drawing/2014/main" id="{B36A4F8C-057F-F8D3-9990-90ABD746FCC8}"/>
              </a:ext>
            </a:extLst>
          </p:cNvPr>
          <p:cNvSpPr txBox="1"/>
          <p:nvPr/>
        </p:nvSpPr>
        <p:spPr>
          <a:xfrm>
            <a:off x="8049880" y="4108948"/>
            <a:ext cx="3146183" cy="461665"/>
          </a:xfrm>
          <a:prstGeom prst="rect">
            <a:avLst/>
          </a:prstGeom>
          <a:solidFill>
            <a:schemeClr val="bg1"/>
          </a:solidFill>
          <a:ln w="15875">
            <a:solidFill>
              <a:schemeClr val="tx1"/>
            </a:solidFill>
          </a:ln>
        </p:spPr>
        <p:txBody>
          <a:bodyPr wrap="square" rtlCol="0">
            <a:spAutoFit/>
          </a:bodyPr>
          <a:lstStyle/>
          <a:p>
            <a:pPr algn="ctr"/>
            <a:r>
              <a:rPr lang="nl-NL" sz="2400" b="1" i="1" dirty="0" err="1">
                <a:solidFill>
                  <a:schemeClr val="bg2">
                    <a:lumMod val="25000"/>
                  </a:schemeClr>
                </a:solidFill>
              </a:rPr>
              <a:t>Not</a:t>
            </a:r>
            <a:r>
              <a:rPr lang="nl-NL" sz="2400" b="1" i="1" dirty="0">
                <a:solidFill>
                  <a:schemeClr val="bg2">
                    <a:lumMod val="25000"/>
                  </a:schemeClr>
                </a:solidFill>
              </a:rPr>
              <a:t> </a:t>
            </a:r>
            <a:r>
              <a:rPr lang="nl-NL" sz="2400" b="1" i="1" dirty="0" err="1">
                <a:solidFill>
                  <a:schemeClr val="bg2">
                    <a:lumMod val="25000"/>
                  </a:schemeClr>
                </a:solidFill>
              </a:rPr>
              <a:t>for</a:t>
            </a:r>
            <a:r>
              <a:rPr lang="nl-NL" sz="2400" b="1" i="1" dirty="0">
                <a:solidFill>
                  <a:schemeClr val="bg2">
                    <a:lumMod val="25000"/>
                  </a:schemeClr>
                </a:solidFill>
              </a:rPr>
              <a:t> DCM</a:t>
            </a:r>
            <a:endParaRPr lang="en-NL" sz="2400" b="1" i="1" dirty="0"/>
          </a:p>
        </p:txBody>
      </p:sp>
    </p:spTree>
    <p:extLst>
      <p:ext uri="{BB962C8B-B14F-4D97-AF65-F5344CB8AC3E}">
        <p14:creationId xmlns:p14="http://schemas.microsoft.com/office/powerpoint/2010/main" val="1145745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heckerboard(across)">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EF44BD6-FDF5-F87A-9310-2CB16284C531}"/>
              </a:ext>
            </a:extLst>
          </p:cNvPr>
          <p:cNvSpPr txBox="1">
            <a:spLocks/>
          </p:cNvSpPr>
          <p:nvPr/>
        </p:nvSpPr>
        <p:spPr>
          <a:xfrm>
            <a:off x="961481" y="35392"/>
            <a:ext cx="10168128" cy="8671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r>
              <a:rPr lang="en-GB" dirty="0"/>
              <a:t>Future direction: AI-based classifier</a:t>
            </a:r>
          </a:p>
        </p:txBody>
      </p:sp>
      <p:sp>
        <p:nvSpPr>
          <p:cNvPr id="6" name="TextBox 5">
            <a:extLst>
              <a:ext uri="{FF2B5EF4-FFF2-40B4-BE49-F238E27FC236}">
                <a16:creationId xmlns:a16="http://schemas.microsoft.com/office/drawing/2014/main" id="{98B38658-F44B-F029-D7FE-E29825B2EC02}"/>
              </a:ext>
            </a:extLst>
          </p:cNvPr>
          <p:cNvSpPr txBox="1"/>
          <p:nvPr/>
        </p:nvSpPr>
        <p:spPr>
          <a:xfrm>
            <a:off x="3468733" y="3657784"/>
            <a:ext cx="5153624" cy="1477328"/>
          </a:xfrm>
          <a:prstGeom prst="rect">
            <a:avLst/>
          </a:prstGeom>
          <a:noFill/>
        </p:spPr>
        <p:txBody>
          <a:bodyPr wrap="square">
            <a:spAutoFit/>
          </a:bodyPr>
          <a:lstStyle/>
          <a:p>
            <a:pPr>
              <a:buNone/>
            </a:pPr>
            <a:r>
              <a:rPr lang="en-NL" dirty="0"/>
              <a:t>LVEF≤35% 		→ 	</a:t>
            </a:r>
            <a:r>
              <a:rPr lang="en-NL" b="1" dirty="0"/>
              <a:t>AUC ~ 0.57</a:t>
            </a:r>
            <a:endParaRPr lang="en-NL" dirty="0"/>
          </a:p>
          <a:p>
            <a:pPr lvl="0"/>
            <a:r>
              <a:rPr lang="en-NL" dirty="0"/>
              <a:t>LGE presence 		→ 	</a:t>
            </a:r>
            <a:r>
              <a:rPr lang="en-NL" b="1" dirty="0"/>
              <a:t>AUC ~ 0.63</a:t>
            </a:r>
            <a:r>
              <a:rPr lang="en-NL" dirty="0"/>
              <a:t> </a:t>
            </a:r>
          </a:p>
          <a:p>
            <a:pPr lvl="0"/>
            <a:r>
              <a:rPr lang="en-NL" dirty="0"/>
              <a:t>LGE extent 		→ 	</a:t>
            </a:r>
            <a:r>
              <a:rPr lang="en-NL" b="1" dirty="0"/>
              <a:t>AUC ~ 0.66</a:t>
            </a:r>
            <a:r>
              <a:rPr lang="en-NL" dirty="0"/>
              <a:t> </a:t>
            </a:r>
          </a:p>
          <a:p>
            <a:pPr lvl="0"/>
            <a:r>
              <a:rPr lang="en-NL" dirty="0"/>
              <a:t>LGE pattern 		→ 	</a:t>
            </a:r>
            <a:r>
              <a:rPr lang="en-NL" b="1" dirty="0"/>
              <a:t>AUC ~ 0.70</a:t>
            </a:r>
            <a:br>
              <a:rPr lang="en-NL" dirty="0"/>
            </a:br>
            <a:r>
              <a:rPr lang="en-NL" b="1" dirty="0"/>
              <a:t>Random survival forest 	→ 	AUC ~ 0.80</a:t>
            </a:r>
            <a:endParaRPr lang="en-NL" dirty="0"/>
          </a:p>
        </p:txBody>
      </p:sp>
      <p:sp>
        <p:nvSpPr>
          <p:cNvPr id="9" name="TextBox 8">
            <a:extLst>
              <a:ext uri="{FF2B5EF4-FFF2-40B4-BE49-F238E27FC236}">
                <a16:creationId xmlns:a16="http://schemas.microsoft.com/office/drawing/2014/main" id="{4EBE3308-2A30-3D56-EA3A-ABF91491056F}"/>
              </a:ext>
            </a:extLst>
          </p:cNvPr>
          <p:cNvSpPr txBox="1"/>
          <p:nvPr/>
        </p:nvSpPr>
        <p:spPr>
          <a:xfrm>
            <a:off x="1499139" y="6313549"/>
            <a:ext cx="10560143" cy="338554"/>
          </a:xfrm>
          <a:prstGeom prst="rect">
            <a:avLst/>
          </a:prstGeom>
          <a:noFill/>
        </p:spPr>
        <p:txBody>
          <a:bodyPr wrap="square" rtlCol="0">
            <a:spAutoFit/>
          </a:bodyPr>
          <a:lstStyle/>
          <a:p>
            <a:pPr algn="r"/>
            <a:r>
              <a:rPr lang="en-GB" sz="1600" i="1" dirty="0">
                <a:solidFill>
                  <a:schemeClr val="bg2">
                    <a:lumMod val="25000"/>
                  </a:schemeClr>
                </a:solidFill>
              </a:rPr>
              <a:t>ABSTRACT: DERIVATE Registry Investigators. </a:t>
            </a:r>
            <a:r>
              <a:rPr lang="en-GB" sz="1600" i="1" dirty="0" err="1">
                <a:solidFill>
                  <a:schemeClr val="bg2">
                    <a:lumMod val="25000"/>
                  </a:schemeClr>
                </a:solidFill>
              </a:rPr>
              <a:t>Eur</a:t>
            </a:r>
            <a:r>
              <a:rPr lang="en-GB" sz="1600" i="1" dirty="0">
                <a:solidFill>
                  <a:schemeClr val="bg2">
                    <a:lumMod val="25000"/>
                  </a:schemeClr>
                </a:solidFill>
              </a:rPr>
              <a:t> Heart J. 2025;46(</a:t>
            </a:r>
            <a:r>
              <a:rPr lang="en-GB" sz="1600" i="1" dirty="0" err="1">
                <a:solidFill>
                  <a:schemeClr val="bg2">
                    <a:lumMod val="25000"/>
                  </a:schemeClr>
                </a:solidFill>
              </a:rPr>
              <a:t>Suppl</a:t>
            </a:r>
            <a:r>
              <a:rPr lang="en-GB" sz="1600" i="1" dirty="0">
                <a:solidFill>
                  <a:schemeClr val="bg2">
                    <a:lumMod val="25000"/>
                  </a:schemeClr>
                </a:solidFill>
              </a:rPr>
              <a:t> 1):ehaf784.4371</a:t>
            </a:r>
          </a:p>
        </p:txBody>
      </p:sp>
      <p:sp>
        <p:nvSpPr>
          <p:cNvPr id="12" name="TextBox 11">
            <a:extLst>
              <a:ext uri="{FF2B5EF4-FFF2-40B4-BE49-F238E27FC236}">
                <a16:creationId xmlns:a16="http://schemas.microsoft.com/office/drawing/2014/main" id="{66F9356C-A9E0-B076-4571-7F20B707C0CD}"/>
              </a:ext>
            </a:extLst>
          </p:cNvPr>
          <p:cNvSpPr txBox="1"/>
          <p:nvPr/>
        </p:nvSpPr>
        <p:spPr>
          <a:xfrm>
            <a:off x="4247878" y="2810582"/>
            <a:ext cx="3696244" cy="646331"/>
          </a:xfrm>
          <a:prstGeom prst="rect">
            <a:avLst/>
          </a:prstGeom>
          <a:noFill/>
        </p:spPr>
        <p:txBody>
          <a:bodyPr wrap="square">
            <a:spAutoFit/>
          </a:bodyPr>
          <a:lstStyle/>
          <a:p>
            <a:pPr algn="ctr">
              <a:buNone/>
            </a:pPr>
            <a:r>
              <a:rPr lang="en-NL" dirty="0"/>
              <a:t>75% training, 25% testing</a:t>
            </a:r>
          </a:p>
          <a:p>
            <a:pPr algn="ctr">
              <a:buNone/>
            </a:pPr>
            <a:r>
              <a:rPr lang="en-GB" dirty="0"/>
              <a:t>c</a:t>
            </a:r>
            <a:r>
              <a:rPr lang="en-NL" dirty="0"/>
              <a:t>linical + several MRI parameters</a:t>
            </a:r>
          </a:p>
        </p:txBody>
      </p:sp>
      <p:sp>
        <p:nvSpPr>
          <p:cNvPr id="13" name="TextBox 12">
            <a:extLst>
              <a:ext uri="{FF2B5EF4-FFF2-40B4-BE49-F238E27FC236}">
                <a16:creationId xmlns:a16="http://schemas.microsoft.com/office/drawing/2014/main" id="{2F29C699-2CFA-295C-8925-A518D9CC5730}"/>
              </a:ext>
            </a:extLst>
          </p:cNvPr>
          <p:cNvSpPr txBox="1"/>
          <p:nvPr/>
        </p:nvSpPr>
        <p:spPr>
          <a:xfrm>
            <a:off x="2949817" y="5344209"/>
            <a:ext cx="6191456" cy="461665"/>
          </a:xfrm>
          <a:prstGeom prst="rect">
            <a:avLst/>
          </a:prstGeom>
          <a:solidFill>
            <a:schemeClr val="bg1"/>
          </a:solidFill>
          <a:ln w="15875">
            <a:solidFill>
              <a:schemeClr val="tx1"/>
            </a:solidFill>
          </a:ln>
        </p:spPr>
        <p:txBody>
          <a:bodyPr wrap="square" rtlCol="0">
            <a:spAutoFit/>
          </a:bodyPr>
          <a:lstStyle/>
          <a:p>
            <a:pPr algn="ctr"/>
            <a:r>
              <a:rPr lang="nl-NL" sz="2400" b="1" i="1" dirty="0" err="1">
                <a:solidFill>
                  <a:schemeClr val="bg2">
                    <a:lumMod val="25000"/>
                  </a:schemeClr>
                </a:solidFill>
              </a:rPr>
              <a:t>Still</a:t>
            </a:r>
            <a:r>
              <a:rPr lang="nl-NL" sz="2400" b="1" i="1" dirty="0">
                <a:solidFill>
                  <a:schemeClr val="bg2">
                    <a:lumMod val="25000"/>
                  </a:schemeClr>
                </a:solidFill>
              </a:rPr>
              <a:t> abstract </a:t>
            </a:r>
            <a:r>
              <a:rPr lang="nl-NL" sz="2400" b="1" i="1" dirty="0" err="1">
                <a:solidFill>
                  <a:schemeClr val="bg2">
                    <a:lumMod val="25000"/>
                  </a:schemeClr>
                </a:solidFill>
              </a:rPr>
              <a:t>only</a:t>
            </a:r>
            <a:endParaRPr lang="en-NL" sz="2400" b="1" i="1" dirty="0"/>
          </a:p>
        </p:txBody>
      </p:sp>
      <p:pic>
        <p:nvPicPr>
          <p:cNvPr id="26" name="Picture 25">
            <a:extLst>
              <a:ext uri="{FF2B5EF4-FFF2-40B4-BE49-F238E27FC236}">
                <a16:creationId xmlns:a16="http://schemas.microsoft.com/office/drawing/2014/main" id="{C757ED43-5EAA-99E1-CA61-288121C96938}"/>
              </a:ext>
            </a:extLst>
          </p:cNvPr>
          <p:cNvPicPr>
            <a:picLocks noChangeAspect="1"/>
          </p:cNvPicPr>
          <p:nvPr/>
        </p:nvPicPr>
        <p:blipFill>
          <a:blip r:embed="rId2"/>
          <a:srcRect t="49364" r="22046" b="47104"/>
          <a:stretch>
            <a:fillRect/>
          </a:stretch>
        </p:blipFill>
        <p:spPr>
          <a:xfrm>
            <a:off x="480950" y="1257619"/>
            <a:ext cx="11208846" cy="338554"/>
          </a:xfrm>
          <a:prstGeom prst="rect">
            <a:avLst/>
          </a:prstGeom>
        </p:spPr>
      </p:pic>
      <p:pic>
        <p:nvPicPr>
          <p:cNvPr id="27" name="Picture 26">
            <a:extLst>
              <a:ext uri="{FF2B5EF4-FFF2-40B4-BE49-F238E27FC236}">
                <a16:creationId xmlns:a16="http://schemas.microsoft.com/office/drawing/2014/main" id="{8F68BEE2-A7C0-ACF4-3DD5-A7049C48AAE8}"/>
              </a:ext>
            </a:extLst>
          </p:cNvPr>
          <p:cNvPicPr>
            <a:picLocks noChangeAspect="1"/>
          </p:cNvPicPr>
          <p:nvPr/>
        </p:nvPicPr>
        <p:blipFill>
          <a:blip r:embed="rId2"/>
          <a:srcRect l="203" t="59939" r="21843" b="31983"/>
          <a:stretch>
            <a:fillRect/>
          </a:stretch>
        </p:blipFill>
        <p:spPr>
          <a:xfrm>
            <a:off x="491570" y="1580114"/>
            <a:ext cx="11208859" cy="774355"/>
          </a:xfrm>
          <a:prstGeom prst="rect">
            <a:avLst/>
          </a:prstGeom>
        </p:spPr>
      </p:pic>
      <p:sp>
        <p:nvSpPr>
          <p:cNvPr id="28" name="TextBox 27">
            <a:extLst>
              <a:ext uri="{FF2B5EF4-FFF2-40B4-BE49-F238E27FC236}">
                <a16:creationId xmlns:a16="http://schemas.microsoft.com/office/drawing/2014/main" id="{0D9543F8-46AD-83E7-4CBE-200DB4F1281D}"/>
              </a:ext>
            </a:extLst>
          </p:cNvPr>
          <p:cNvSpPr txBox="1"/>
          <p:nvPr/>
        </p:nvSpPr>
        <p:spPr>
          <a:xfrm>
            <a:off x="1410495" y="2831812"/>
            <a:ext cx="9270099" cy="584775"/>
          </a:xfrm>
          <a:prstGeom prst="rect">
            <a:avLst/>
          </a:prstGeom>
          <a:solidFill>
            <a:schemeClr val="bg1"/>
          </a:solidFill>
          <a:ln w="50800">
            <a:solidFill>
              <a:srgbClr val="C00000"/>
            </a:solidFill>
          </a:ln>
        </p:spPr>
        <p:txBody>
          <a:bodyPr wrap="square" rtlCol="0">
            <a:spAutoFit/>
          </a:bodyPr>
          <a:lstStyle/>
          <a:p>
            <a:pPr algn="ctr"/>
            <a:r>
              <a:rPr lang="nl-NL" sz="3200" b="1" dirty="0">
                <a:solidFill>
                  <a:srgbClr val="800000"/>
                </a:solidFill>
              </a:rPr>
              <a:t>AI-</a:t>
            </a:r>
            <a:r>
              <a:rPr lang="nl-NL" sz="3200" b="1" dirty="0" err="1">
                <a:solidFill>
                  <a:srgbClr val="800000"/>
                </a:solidFill>
              </a:rPr>
              <a:t>models</a:t>
            </a:r>
            <a:r>
              <a:rPr lang="nl-NL" sz="3200" b="1" dirty="0">
                <a:solidFill>
                  <a:srgbClr val="800000"/>
                </a:solidFill>
              </a:rPr>
              <a:t> </a:t>
            </a:r>
            <a:r>
              <a:rPr lang="nl-NL" sz="3200" b="1" dirty="0" err="1">
                <a:solidFill>
                  <a:srgbClr val="800000"/>
                </a:solidFill>
              </a:rPr>
              <a:t>improve</a:t>
            </a:r>
            <a:r>
              <a:rPr lang="nl-NL" sz="3200" b="1" dirty="0">
                <a:solidFill>
                  <a:srgbClr val="800000"/>
                </a:solidFill>
              </a:rPr>
              <a:t> VA </a:t>
            </a:r>
            <a:r>
              <a:rPr lang="nl-NL" sz="3200" b="1" dirty="0" err="1">
                <a:solidFill>
                  <a:srgbClr val="800000"/>
                </a:solidFill>
              </a:rPr>
              <a:t>pred</a:t>
            </a:r>
            <a:r>
              <a:rPr lang="nl-NL" sz="3200" b="1" dirty="0">
                <a:solidFill>
                  <a:srgbClr val="800000"/>
                </a:solidFill>
              </a:rPr>
              <a:t> in DCM in future?</a:t>
            </a:r>
            <a:endParaRPr lang="en-NL" sz="3200" b="1" dirty="0">
              <a:solidFill>
                <a:srgbClr val="800000"/>
              </a:solidFill>
            </a:endParaRPr>
          </a:p>
        </p:txBody>
      </p:sp>
    </p:spTree>
    <p:extLst>
      <p:ext uri="{BB962C8B-B14F-4D97-AF65-F5344CB8AC3E}">
        <p14:creationId xmlns:p14="http://schemas.microsoft.com/office/powerpoint/2010/main" val="1414061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checkerboard(across)">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checkerboard(across)">
                                      <p:cBhvr>
                                        <p:cTn id="1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3" grpId="0" animBg="1"/>
      <p:bldP spid="2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82993-68E5-725B-671D-2089D4506D1C}"/>
            </a:ext>
          </a:extLst>
        </p:cNvPr>
        <p:cNvGrpSpPr/>
        <p:nvPr/>
      </p:nvGrpSpPr>
      <p:grpSpPr>
        <a:xfrm>
          <a:off x="0" y="0"/>
          <a:ext cx="0" cy="0"/>
          <a:chOff x="0" y="0"/>
          <a:chExt cx="0" cy="0"/>
        </a:xfrm>
      </p:grpSpPr>
      <p:sp>
        <p:nvSpPr>
          <p:cNvPr id="4" name="Oval 3">
            <a:extLst>
              <a:ext uri="{FF2B5EF4-FFF2-40B4-BE49-F238E27FC236}">
                <a16:creationId xmlns:a16="http://schemas.microsoft.com/office/drawing/2014/main" id="{9C79C796-1055-A4B4-6D85-8232FE6A6B40}"/>
              </a:ext>
            </a:extLst>
          </p:cNvPr>
          <p:cNvSpPr/>
          <p:nvPr/>
        </p:nvSpPr>
        <p:spPr>
          <a:xfrm>
            <a:off x="3175292" y="2673972"/>
            <a:ext cx="4096667" cy="2011680"/>
          </a:xfrm>
          <a:prstGeom prst="ellipse">
            <a:avLst/>
          </a:prstGeom>
          <a:solidFill>
            <a:srgbClr val="8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SCD/MVA </a:t>
            </a:r>
            <a:r>
              <a:rPr lang="nl-NL" sz="2400" b="1" dirty="0" err="1"/>
              <a:t>stratification</a:t>
            </a:r>
            <a:r>
              <a:rPr lang="nl-NL" sz="2400" b="1" dirty="0"/>
              <a:t> &amp; ICD </a:t>
            </a:r>
            <a:r>
              <a:rPr lang="nl-NL" sz="2400" b="1" dirty="0" err="1"/>
              <a:t>consideration</a:t>
            </a:r>
            <a:endParaRPr lang="en-NL" sz="2400" b="1" dirty="0"/>
          </a:p>
        </p:txBody>
      </p:sp>
      <p:sp>
        <p:nvSpPr>
          <p:cNvPr id="5" name="Oval 4">
            <a:extLst>
              <a:ext uri="{FF2B5EF4-FFF2-40B4-BE49-F238E27FC236}">
                <a16:creationId xmlns:a16="http://schemas.microsoft.com/office/drawing/2014/main" id="{E8FB1BBB-56D1-C957-6878-EE16F67BD63D}"/>
              </a:ext>
            </a:extLst>
          </p:cNvPr>
          <p:cNvSpPr/>
          <p:nvPr/>
        </p:nvSpPr>
        <p:spPr>
          <a:xfrm>
            <a:off x="925509" y="2820986"/>
            <a:ext cx="1949196" cy="1700784"/>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LVEF</a:t>
            </a:r>
          </a:p>
          <a:p>
            <a:pPr algn="ctr"/>
            <a:r>
              <a:rPr lang="nl-NL" sz="2400" b="1" dirty="0"/>
              <a:t>&lt;35% </a:t>
            </a:r>
          </a:p>
          <a:p>
            <a:pPr algn="ctr"/>
            <a:r>
              <a:rPr lang="nl-NL" sz="2400" b="1" dirty="0"/>
              <a:t>w/ OMT</a:t>
            </a:r>
            <a:endParaRPr lang="en-NL" sz="2400" b="1" dirty="0"/>
          </a:p>
        </p:txBody>
      </p:sp>
      <p:sp>
        <p:nvSpPr>
          <p:cNvPr id="14" name="Title 1">
            <a:extLst>
              <a:ext uri="{FF2B5EF4-FFF2-40B4-BE49-F238E27FC236}">
                <a16:creationId xmlns:a16="http://schemas.microsoft.com/office/drawing/2014/main" id="{10DED898-28A7-8D5A-1D4C-C5380752402C}"/>
              </a:ext>
            </a:extLst>
          </p:cNvPr>
          <p:cNvSpPr txBox="1">
            <a:spLocks/>
          </p:cNvSpPr>
          <p:nvPr/>
        </p:nvSpPr>
        <p:spPr>
          <a:xfrm>
            <a:off x="961481" y="35392"/>
            <a:ext cx="10168128" cy="8671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r>
              <a:rPr lang="en-GB" dirty="0"/>
              <a:t>Primary prevention in DCM/NDLVC</a:t>
            </a:r>
          </a:p>
        </p:txBody>
      </p:sp>
      <p:sp>
        <p:nvSpPr>
          <p:cNvPr id="3" name="Frame 2">
            <a:extLst>
              <a:ext uri="{FF2B5EF4-FFF2-40B4-BE49-F238E27FC236}">
                <a16:creationId xmlns:a16="http://schemas.microsoft.com/office/drawing/2014/main" id="{8EFEE192-AD0B-2F5B-CAD4-ECD5A0FCE709}"/>
              </a:ext>
            </a:extLst>
          </p:cNvPr>
          <p:cNvSpPr/>
          <p:nvPr/>
        </p:nvSpPr>
        <p:spPr>
          <a:xfrm>
            <a:off x="3291840" y="4777741"/>
            <a:ext cx="2253765" cy="1874520"/>
          </a:xfrm>
          <a:prstGeom prst="frame">
            <a:avLst>
              <a:gd name="adj1" fmla="val 2416"/>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solidFill>
                <a:schemeClr val="tx1"/>
              </a:solidFill>
            </a:endParaRPr>
          </a:p>
        </p:txBody>
      </p:sp>
      <p:sp>
        <p:nvSpPr>
          <p:cNvPr id="11" name="Oval 10">
            <a:extLst>
              <a:ext uri="{FF2B5EF4-FFF2-40B4-BE49-F238E27FC236}">
                <a16:creationId xmlns:a16="http://schemas.microsoft.com/office/drawing/2014/main" id="{131D583D-929A-BA2A-B8C8-7B668C488627}"/>
              </a:ext>
            </a:extLst>
          </p:cNvPr>
          <p:cNvSpPr/>
          <p:nvPr/>
        </p:nvSpPr>
        <p:spPr>
          <a:xfrm>
            <a:off x="3385851" y="4859362"/>
            <a:ext cx="2094800" cy="1700784"/>
          </a:xfrm>
          <a:prstGeom prst="ellipse">
            <a:avLst/>
          </a:prstGeom>
          <a:solidFill>
            <a:srgbClr val="FFE4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err="1"/>
              <a:t>Involved</a:t>
            </a:r>
            <a:endParaRPr lang="nl-NL" sz="2400" b="1" dirty="0"/>
          </a:p>
          <a:p>
            <a:pPr algn="ctr"/>
            <a:r>
              <a:rPr lang="nl-NL" sz="2400" b="1" dirty="0"/>
              <a:t>RV?</a:t>
            </a:r>
          </a:p>
        </p:txBody>
      </p:sp>
      <p:sp>
        <p:nvSpPr>
          <p:cNvPr id="2" name="Oval 1">
            <a:extLst>
              <a:ext uri="{FF2B5EF4-FFF2-40B4-BE49-F238E27FC236}">
                <a16:creationId xmlns:a16="http://schemas.microsoft.com/office/drawing/2014/main" id="{244A1FDF-E6B6-FF6B-DAED-1A9CAC175F3A}"/>
              </a:ext>
            </a:extLst>
          </p:cNvPr>
          <p:cNvSpPr/>
          <p:nvPr/>
        </p:nvSpPr>
        <p:spPr>
          <a:xfrm>
            <a:off x="7410170" y="3281271"/>
            <a:ext cx="1949196" cy="1700784"/>
          </a:xfrm>
          <a:prstGeom prst="ellipse">
            <a:avLst/>
          </a:prstGeom>
          <a:solidFill>
            <a:srgbClr val="FF7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LGE on </a:t>
            </a:r>
            <a:r>
              <a:rPr lang="nl-NL" sz="2400" b="1" dirty="0" err="1"/>
              <a:t>cMR</a:t>
            </a:r>
            <a:endParaRPr lang="en-NL" sz="2400" b="1" dirty="0"/>
          </a:p>
        </p:txBody>
      </p:sp>
      <p:sp>
        <p:nvSpPr>
          <p:cNvPr id="12" name="Oval 11">
            <a:extLst>
              <a:ext uri="{FF2B5EF4-FFF2-40B4-BE49-F238E27FC236}">
                <a16:creationId xmlns:a16="http://schemas.microsoft.com/office/drawing/2014/main" id="{13FE9E81-8D3E-EE41-B97F-4314301D44D2}"/>
              </a:ext>
            </a:extLst>
          </p:cNvPr>
          <p:cNvSpPr/>
          <p:nvPr/>
        </p:nvSpPr>
        <p:spPr>
          <a:xfrm>
            <a:off x="5691209" y="4641630"/>
            <a:ext cx="1949196" cy="170078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err="1"/>
              <a:t>Sucp</a:t>
            </a:r>
            <a:r>
              <a:rPr lang="nl-NL" sz="2400" b="1" dirty="0"/>
              <a:t>. TLOC</a:t>
            </a:r>
            <a:endParaRPr lang="en-NL" sz="2400" b="1" dirty="0"/>
          </a:p>
        </p:txBody>
      </p:sp>
      <p:sp>
        <p:nvSpPr>
          <p:cNvPr id="13" name="Oval 12">
            <a:extLst>
              <a:ext uri="{FF2B5EF4-FFF2-40B4-BE49-F238E27FC236}">
                <a16:creationId xmlns:a16="http://schemas.microsoft.com/office/drawing/2014/main" id="{4FE31E29-3581-9CA3-DC78-32ACA4093159}"/>
              </a:ext>
            </a:extLst>
          </p:cNvPr>
          <p:cNvSpPr/>
          <p:nvPr/>
        </p:nvSpPr>
        <p:spPr>
          <a:xfrm>
            <a:off x="7939006" y="1533790"/>
            <a:ext cx="1949196" cy="1700784"/>
          </a:xfrm>
          <a:prstGeom prst="ellipse">
            <a:avLst/>
          </a:prstGeom>
          <a:solidFill>
            <a:srgbClr val="FF7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err="1"/>
              <a:t>Induc</a:t>
            </a:r>
            <a:r>
              <a:rPr lang="nl-NL" sz="2400" b="1" dirty="0"/>
              <a:t>. VT on PES</a:t>
            </a:r>
            <a:endParaRPr lang="en-NL" sz="2400" b="1" dirty="0"/>
          </a:p>
        </p:txBody>
      </p:sp>
      <p:sp>
        <p:nvSpPr>
          <p:cNvPr id="16" name="Oval 15">
            <a:extLst>
              <a:ext uri="{FF2B5EF4-FFF2-40B4-BE49-F238E27FC236}">
                <a16:creationId xmlns:a16="http://schemas.microsoft.com/office/drawing/2014/main" id="{89946BFF-5345-0262-20A3-AD774A9B8F67}"/>
              </a:ext>
            </a:extLst>
          </p:cNvPr>
          <p:cNvSpPr/>
          <p:nvPr/>
        </p:nvSpPr>
        <p:spPr>
          <a:xfrm>
            <a:off x="5940438" y="1089976"/>
            <a:ext cx="1949196" cy="1700784"/>
          </a:xfrm>
          <a:prstGeom prst="ellipse">
            <a:avLst/>
          </a:prstGeom>
          <a:solidFill>
            <a:srgbClr val="FF7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LVEF</a:t>
            </a:r>
          </a:p>
          <a:p>
            <a:pPr algn="ctr"/>
            <a:r>
              <a:rPr lang="nl-NL" sz="2400" b="1" dirty="0"/>
              <a:t>35-49% </a:t>
            </a:r>
          </a:p>
          <a:p>
            <a:pPr algn="ctr"/>
            <a:r>
              <a:rPr lang="nl-NL" sz="2400" b="1" dirty="0"/>
              <a:t>w/ OMT</a:t>
            </a:r>
            <a:endParaRPr lang="en-NL" sz="2400" b="1" dirty="0"/>
          </a:p>
        </p:txBody>
      </p:sp>
      <p:sp>
        <p:nvSpPr>
          <p:cNvPr id="18" name="Oval 17">
            <a:extLst>
              <a:ext uri="{FF2B5EF4-FFF2-40B4-BE49-F238E27FC236}">
                <a16:creationId xmlns:a16="http://schemas.microsoft.com/office/drawing/2014/main" id="{BC338E5B-C456-2369-F2DB-E62168FE0C4A}"/>
              </a:ext>
            </a:extLst>
          </p:cNvPr>
          <p:cNvSpPr/>
          <p:nvPr/>
        </p:nvSpPr>
        <p:spPr>
          <a:xfrm>
            <a:off x="9880809" y="2967461"/>
            <a:ext cx="2240405" cy="170078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err="1"/>
              <a:t>Other</a:t>
            </a:r>
            <a:r>
              <a:rPr lang="nl-NL" sz="2400" b="1" dirty="0"/>
              <a:t> risk gene P/LP variant</a:t>
            </a:r>
            <a:endParaRPr lang="en-NL" sz="2400" b="1" dirty="0"/>
          </a:p>
        </p:txBody>
      </p:sp>
      <p:sp>
        <p:nvSpPr>
          <p:cNvPr id="19" name="Oval 18">
            <a:extLst>
              <a:ext uri="{FF2B5EF4-FFF2-40B4-BE49-F238E27FC236}">
                <a16:creationId xmlns:a16="http://schemas.microsoft.com/office/drawing/2014/main" id="{295DE86C-B8FE-DB42-8E11-8270A8A7A79B}"/>
              </a:ext>
            </a:extLst>
          </p:cNvPr>
          <p:cNvSpPr/>
          <p:nvPr/>
        </p:nvSpPr>
        <p:spPr>
          <a:xfrm>
            <a:off x="10001444" y="1021770"/>
            <a:ext cx="1949196" cy="1700784"/>
          </a:xfrm>
          <a:prstGeom prst="ellipse">
            <a:avLst/>
          </a:prstGeom>
          <a:solidFill>
            <a:srgbClr val="FF7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i="1" dirty="0"/>
              <a:t>LMNA </a:t>
            </a:r>
            <a:r>
              <a:rPr lang="nl-NL" sz="2400" b="1" dirty="0"/>
              <a:t>P/LP variant</a:t>
            </a:r>
            <a:endParaRPr lang="en-NL" sz="2400" b="1" i="1" dirty="0"/>
          </a:p>
        </p:txBody>
      </p:sp>
      <p:sp>
        <p:nvSpPr>
          <p:cNvPr id="20" name="Oval 19">
            <a:extLst>
              <a:ext uri="{FF2B5EF4-FFF2-40B4-BE49-F238E27FC236}">
                <a16:creationId xmlns:a16="http://schemas.microsoft.com/office/drawing/2014/main" id="{83180FA3-499E-3B32-B1BD-513D5D640D0C}"/>
              </a:ext>
            </a:extLst>
          </p:cNvPr>
          <p:cNvSpPr/>
          <p:nvPr/>
        </p:nvSpPr>
        <p:spPr>
          <a:xfrm>
            <a:off x="10026413" y="4834368"/>
            <a:ext cx="1949196" cy="1700784"/>
          </a:xfrm>
          <a:prstGeom prst="ellipse">
            <a:avLst/>
          </a:prstGeom>
          <a:solidFill>
            <a:srgbClr val="FFE4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NSVT, PVC </a:t>
            </a:r>
            <a:r>
              <a:rPr lang="nl-NL" sz="2400" b="1" dirty="0" err="1"/>
              <a:t>burden</a:t>
            </a:r>
            <a:endParaRPr lang="en-NL" sz="2400" b="1" dirty="0"/>
          </a:p>
        </p:txBody>
      </p:sp>
      <p:sp>
        <p:nvSpPr>
          <p:cNvPr id="21" name="Oval 20">
            <a:extLst>
              <a:ext uri="{FF2B5EF4-FFF2-40B4-BE49-F238E27FC236}">
                <a16:creationId xmlns:a16="http://schemas.microsoft.com/office/drawing/2014/main" id="{F83D95C8-0882-6EE5-4D72-437884794250}"/>
              </a:ext>
            </a:extLst>
          </p:cNvPr>
          <p:cNvSpPr/>
          <p:nvPr/>
        </p:nvSpPr>
        <p:spPr>
          <a:xfrm>
            <a:off x="7939006" y="5057098"/>
            <a:ext cx="1949196" cy="1700784"/>
          </a:xfrm>
          <a:prstGeom prst="ellipse">
            <a:avLst/>
          </a:prstGeom>
          <a:solidFill>
            <a:srgbClr val="FFE4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Family </a:t>
            </a:r>
            <a:r>
              <a:rPr lang="nl-NL" sz="2400" b="1" dirty="0" err="1"/>
              <a:t>history</a:t>
            </a:r>
            <a:r>
              <a:rPr lang="nl-NL" sz="2400" b="1" dirty="0"/>
              <a:t> SCD</a:t>
            </a:r>
            <a:endParaRPr lang="en-NL" sz="2400" b="1" dirty="0"/>
          </a:p>
        </p:txBody>
      </p:sp>
    </p:spTree>
    <p:extLst>
      <p:ext uri="{BB962C8B-B14F-4D97-AF65-F5344CB8AC3E}">
        <p14:creationId xmlns:p14="http://schemas.microsoft.com/office/powerpoint/2010/main" val="2355367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heckerboard(across)">
                                      <p:cBhvr>
                                        <p:cTn id="7" dur="500"/>
                                        <p:tgtEl>
                                          <p:spTgt spid="11"/>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heckerboard(across)">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B6645A2-8F18-73BD-E1A1-1283CF725CB7}"/>
              </a:ext>
            </a:extLst>
          </p:cNvPr>
          <p:cNvPicPr>
            <a:picLocks noGrp="1" noChangeAspect="1"/>
          </p:cNvPicPr>
          <p:nvPr>
            <p:ph idx="1"/>
          </p:nvPr>
        </p:nvPicPr>
        <p:blipFill>
          <a:blip r:embed="rId2"/>
          <a:srcRect t="23575" r="26780" b="33555"/>
          <a:stretch>
            <a:fillRect/>
          </a:stretch>
        </p:blipFill>
        <p:spPr>
          <a:xfrm>
            <a:off x="1407008" y="2631170"/>
            <a:ext cx="9017818" cy="3519834"/>
          </a:xfrm>
          <a:prstGeom prst="rect">
            <a:avLst/>
          </a:prstGeom>
        </p:spPr>
      </p:pic>
      <p:pic>
        <p:nvPicPr>
          <p:cNvPr id="6" name="Content Placeholder 4">
            <a:extLst>
              <a:ext uri="{FF2B5EF4-FFF2-40B4-BE49-F238E27FC236}">
                <a16:creationId xmlns:a16="http://schemas.microsoft.com/office/drawing/2014/main" id="{CE54E7A0-163C-7BA6-C225-8030D1BED388}"/>
              </a:ext>
            </a:extLst>
          </p:cNvPr>
          <p:cNvPicPr>
            <a:picLocks noChangeAspect="1"/>
          </p:cNvPicPr>
          <p:nvPr/>
        </p:nvPicPr>
        <p:blipFill>
          <a:blip r:embed="rId2"/>
          <a:srcRect l="65932" r="980" b="76341"/>
          <a:stretch>
            <a:fillRect/>
          </a:stretch>
        </p:blipFill>
        <p:spPr>
          <a:xfrm>
            <a:off x="4000294" y="681330"/>
            <a:ext cx="4090501" cy="1949840"/>
          </a:xfrm>
          <a:prstGeom prst="rect">
            <a:avLst/>
          </a:prstGeom>
        </p:spPr>
      </p:pic>
      <p:sp>
        <p:nvSpPr>
          <p:cNvPr id="7" name="Title 1">
            <a:extLst>
              <a:ext uri="{FF2B5EF4-FFF2-40B4-BE49-F238E27FC236}">
                <a16:creationId xmlns:a16="http://schemas.microsoft.com/office/drawing/2014/main" id="{B4475962-9F98-FE5B-3163-098B464AFFCE}"/>
              </a:ext>
            </a:extLst>
          </p:cNvPr>
          <p:cNvSpPr txBox="1">
            <a:spLocks/>
          </p:cNvSpPr>
          <p:nvPr/>
        </p:nvSpPr>
        <p:spPr>
          <a:xfrm>
            <a:off x="961481" y="35392"/>
            <a:ext cx="10168128" cy="8671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r>
              <a:rPr lang="en-GB" dirty="0"/>
              <a:t>ARVC risk calculator</a:t>
            </a:r>
          </a:p>
        </p:txBody>
      </p:sp>
      <p:sp>
        <p:nvSpPr>
          <p:cNvPr id="8" name="Frame 7">
            <a:extLst>
              <a:ext uri="{FF2B5EF4-FFF2-40B4-BE49-F238E27FC236}">
                <a16:creationId xmlns:a16="http://schemas.microsoft.com/office/drawing/2014/main" id="{3BBF5F64-1406-7F44-C14D-B90F163FBC05}"/>
              </a:ext>
            </a:extLst>
          </p:cNvPr>
          <p:cNvSpPr/>
          <p:nvPr/>
        </p:nvSpPr>
        <p:spPr>
          <a:xfrm>
            <a:off x="7539429" y="5397384"/>
            <a:ext cx="2425186" cy="264862"/>
          </a:xfrm>
          <a:prstGeom prst="frame">
            <a:avLst>
              <a:gd name="adj1" fmla="val 12456"/>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solidFill>
                <a:schemeClr val="tx1"/>
              </a:solidFill>
            </a:endParaRPr>
          </a:p>
        </p:txBody>
      </p:sp>
      <p:sp>
        <p:nvSpPr>
          <p:cNvPr id="10" name="TextBox 9">
            <a:extLst>
              <a:ext uri="{FF2B5EF4-FFF2-40B4-BE49-F238E27FC236}">
                <a16:creationId xmlns:a16="http://schemas.microsoft.com/office/drawing/2014/main" id="{57A3DC76-FB48-99F4-734F-9AC89642CC11}"/>
              </a:ext>
            </a:extLst>
          </p:cNvPr>
          <p:cNvSpPr txBox="1"/>
          <p:nvPr/>
        </p:nvSpPr>
        <p:spPr>
          <a:xfrm>
            <a:off x="1460950" y="1816469"/>
            <a:ext cx="9270099" cy="584775"/>
          </a:xfrm>
          <a:prstGeom prst="rect">
            <a:avLst/>
          </a:prstGeom>
          <a:solidFill>
            <a:schemeClr val="bg1"/>
          </a:solidFill>
          <a:ln w="50800">
            <a:solidFill>
              <a:srgbClr val="C00000"/>
            </a:solidFill>
          </a:ln>
        </p:spPr>
        <p:txBody>
          <a:bodyPr wrap="square" rtlCol="0">
            <a:spAutoFit/>
          </a:bodyPr>
          <a:lstStyle/>
          <a:p>
            <a:pPr algn="ctr"/>
            <a:r>
              <a:rPr lang="nl-NL" sz="3200" b="1" dirty="0">
                <a:solidFill>
                  <a:srgbClr val="800000"/>
                </a:solidFill>
              </a:rPr>
              <a:t>ARVC-RC </a:t>
            </a:r>
            <a:r>
              <a:rPr lang="nl-NL" sz="3200" b="1" dirty="0" err="1">
                <a:solidFill>
                  <a:srgbClr val="800000"/>
                </a:solidFill>
              </a:rPr>
              <a:t>less</a:t>
            </a:r>
            <a:r>
              <a:rPr lang="nl-NL" sz="3200" b="1" dirty="0">
                <a:solidFill>
                  <a:srgbClr val="800000"/>
                </a:solidFill>
              </a:rPr>
              <a:t> </a:t>
            </a:r>
            <a:r>
              <a:rPr lang="nl-NL" sz="3200" b="1" dirty="0" err="1">
                <a:solidFill>
                  <a:srgbClr val="800000"/>
                </a:solidFill>
              </a:rPr>
              <a:t>informative</a:t>
            </a:r>
            <a:r>
              <a:rPr lang="nl-NL" sz="3200" b="1" dirty="0">
                <a:solidFill>
                  <a:srgbClr val="800000"/>
                </a:solidFill>
              </a:rPr>
              <a:t> in </a:t>
            </a:r>
            <a:r>
              <a:rPr lang="nl-NL" sz="3200" b="1" dirty="0" err="1">
                <a:solidFill>
                  <a:srgbClr val="800000"/>
                </a:solidFill>
              </a:rPr>
              <a:t>geno-negative</a:t>
            </a:r>
            <a:r>
              <a:rPr lang="nl-NL" sz="3200" b="1" dirty="0">
                <a:solidFill>
                  <a:srgbClr val="800000"/>
                </a:solidFill>
              </a:rPr>
              <a:t>!</a:t>
            </a:r>
            <a:endParaRPr lang="en-NL" sz="3200" b="1" dirty="0">
              <a:solidFill>
                <a:srgbClr val="800000"/>
              </a:solidFill>
            </a:endParaRPr>
          </a:p>
        </p:txBody>
      </p:sp>
      <p:sp>
        <p:nvSpPr>
          <p:cNvPr id="11" name="TextBox 10">
            <a:extLst>
              <a:ext uri="{FF2B5EF4-FFF2-40B4-BE49-F238E27FC236}">
                <a16:creationId xmlns:a16="http://schemas.microsoft.com/office/drawing/2014/main" id="{20BBE9DB-D46D-F815-9375-FCF570B4493E}"/>
              </a:ext>
            </a:extLst>
          </p:cNvPr>
          <p:cNvSpPr txBox="1"/>
          <p:nvPr/>
        </p:nvSpPr>
        <p:spPr>
          <a:xfrm>
            <a:off x="1460950" y="6214387"/>
            <a:ext cx="10560143" cy="584775"/>
          </a:xfrm>
          <a:prstGeom prst="rect">
            <a:avLst/>
          </a:prstGeom>
          <a:noFill/>
        </p:spPr>
        <p:txBody>
          <a:bodyPr wrap="square" rtlCol="0">
            <a:spAutoFit/>
          </a:bodyPr>
          <a:lstStyle/>
          <a:p>
            <a:pPr algn="r"/>
            <a:r>
              <a:rPr lang="en-GB" sz="1600" i="1" dirty="0">
                <a:solidFill>
                  <a:schemeClr val="bg2">
                    <a:lumMod val="25000"/>
                  </a:schemeClr>
                </a:solidFill>
              </a:rPr>
              <a:t>Cadrin-Tourigny et al. </a:t>
            </a:r>
            <a:r>
              <a:rPr lang="en-GB" sz="1600" i="1" dirty="0" err="1">
                <a:solidFill>
                  <a:schemeClr val="bg2">
                    <a:lumMod val="25000"/>
                  </a:schemeClr>
                </a:solidFill>
              </a:rPr>
              <a:t>Eur</a:t>
            </a:r>
            <a:r>
              <a:rPr lang="en-GB" sz="1600" i="1" dirty="0">
                <a:solidFill>
                  <a:schemeClr val="bg2">
                    <a:lumMod val="25000"/>
                  </a:schemeClr>
                </a:solidFill>
              </a:rPr>
              <a:t> Heart J. 2019;40(23):1850–1858.</a:t>
            </a:r>
          </a:p>
          <a:p>
            <a:pPr algn="r"/>
            <a:r>
              <a:rPr lang="en-GB" sz="1600" i="1" dirty="0" err="1">
                <a:solidFill>
                  <a:schemeClr val="bg2">
                    <a:lumMod val="25000"/>
                  </a:schemeClr>
                </a:solidFill>
              </a:rPr>
              <a:t>Protonotarios</a:t>
            </a:r>
            <a:r>
              <a:rPr lang="en-GB" sz="1600" i="1" dirty="0">
                <a:solidFill>
                  <a:schemeClr val="bg2">
                    <a:lumMod val="25000"/>
                  </a:schemeClr>
                </a:solidFill>
              </a:rPr>
              <a:t> et al. </a:t>
            </a:r>
            <a:r>
              <a:rPr lang="en-GB" sz="1600" i="1" dirty="0" err="1">
                <a:solidFill>
                  <a:schemeClr val="bg2">
                    <a:lumMod val="25000"/>
                  </a:schemeClr>
                </a:solidFill>
              </a:rPr>
              <a:t>Eur</a:t>
            </a:r>
            <a:r>
              <a:rPr lang="en-GB" sz="1600" i="1" dirty="0">
                <a:solidFill>
                  <a:schemeClr val="bg2">
                    <a:lumMod val="25000"/>
                  </a:schemeClr>
                </a:solidFill>
              </a:rPr>
              <a:t> Heart J. 2022;43:3053–3067.</a:t>
            </a:r>
          </a:p>
        </p:txBody>
      </p:sp>
    </p:spTree>
    <p:extLst>
      <p:ext uri="{BB962C8B-B14F-4D97-AF65-F5344CB8AC3E}">
        <p14:creationId xmlns:p14="http://schemas.microsoft.com/office/powerpoint/2010/main" val="877773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checkerboard(across)">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122AE-751C-8C24-4E64-09796630317C}"/>
            </a:ext>
          </a:extLst>
        </p:cNvPr>
        <p:cNvGrpSpPr/>
        <p:nvPr/>
      </p:nvGrpSpPr>
      <p:grpSpPr>
        <a:xfrm>
          <a:off x="0" y="0"/>
          <a:ext cx="0" cy="0"/>
          <a:chOff x="0" y="0"/>
          <a:chExt cx="0" cy="0"/>
        </a:xfrm>
      </p:grpSpPr>
      <p:sp>
        <p:nvSpPr>
          <p:cNvPr id="4" name="Oval 3">
            <a:extLst>
              <a:ext uri="{FF2B5EF4-FFF2-40B4-BE49-F238E27FC236}">
                <a16:creationId xmlns:a16="http://schemas.microsoft.com/office/drawing/2014/main" id="{ECEF7524-C1A6-D2E6-9331-51306AFCF8FA}"/>
              </a:ext>
            </a:extLst>
          </p:cNvPr>
          <p:cNvSpPr/>
          <p:nvPr/>
        </p:nvSpPr>
        <p:spPr>
          <a:xfrm>
            <a:off x="3175292" y="2673972"/>
            <a:ext cx="4096667" cy="2011680"/>
          </a:xfrm>
          <a:prstGeom prst="ellipse">
            <a:avLst/>
          </a:prstGeom>
          <a:solidFill>
            <a:srgbClr val="8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SCD/MVA </a:t>
            </a:r>
            <a:r>
              <a:rPr lang="nl-NL" sz="2400" b="1" dirty="0" err="1"/>
              <a:t>stratification</a:t>
            </a:r>
            <a:r>
              <a:rPr lang="nl-NL" sz="2400" b="1" dirty="0"/>
              <a:t> &amp; ICD </a:t>
            </a:r>
            <a:r>
              <a:rPr lang="nl-NL" sz="2400" b="1" dirty="0" err="1"/>
              <a:t>consideration</a:t>
            </a:r>
            <a:endParaRPr lang="en-NL" sz="2400" b="1" dirty="0"/>
          </a:p>
        </p:txBody>
      </p:sp>
      <p:sp>
        <p:nvSpPr>
          <p:cNvPr id="5" name="Oval 4">
            <a:extLst>
              <a:ext uri="{FF2B5EF4-FFF2-40B4-BE49-F238E27FC236}">
                <a16:creationId xmlns:a16="http://schemas.microsoft.com/office/drawing/2014/main" id="{A340D6A7-74A8-692D-313B-2AA86D029CE4}"/>
              </a:ext>
            </a:extLst>
          </p:cNvPr>
          <p:cNvSpPr/>
          <p:nvPr/>
        </p:nvSpPr>
        <p:spPr>
          <a:xfrm>
            <a:off x="925509" y="2820986"/>
            <a:ext cx="1949196" cy="1700784"/>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LVEF</a:t>
            </a:r>
          </a:p>
          <a:p>
            <a:pPr algn="ctr"/>
            <a:r>
              <a:rPr lang="nl-NL" sz="2400" b="1" dirty="0"/>
              <a:t>&lt;35% </a:t>
            </a:r>
          </a:p>
          <a:p>
            <a:pPr algn="ctr"/>
            <a:r>
              <a:rPr lang="nl-NL" sz="2400" b="1" dirty="0"/>
              <a:t>w/ OMT</a:t>
            </a:r>
            <a:endParaRPr lang="en-NL" sz="2400" b="1" dirty="0"/>
          </a:p>
        </p:txBody>
      </p:sp>
      <p:sp>
        <p:nvSpPr>
          <p:cNvPr id="14" name="Title 1">
            <a:extLst>
              <a:ext uri="{FF2B5EF4-FFF2-40B4-BE49-F238E27FC236}">
                <a16:creationId xmlns:a16="http://schemas.microsoft.com/office/drawing/2014/main" id="{EA30BBA3-B557-DE54-9DB4-297CF8FC674B}"/>
              </a:ext>
            </a:extLst>
          </p:cNvPr>
          <p:cNvSpPr txBox="1">
            <a:spLocks/>
          </p:cNvSpPr>
          <p:nvPr/>
        </p:nvSpPr>
        <p:spPr>
          <a:xfrm>
            <a:off x="961481" y="35392"/>
            <a:ext cx="10168128" cy="8671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r>
              <a:rPr lang="en-GB" dirty="0"/>
              <a:t>Primary prevention in DCM/NDLVC</a:t>
            </a:r>
          </a:p>
        </p:txBody>
      </p:sp>
      <p:sp>
        <p:nvSpPr>
          <p:cNvPr id="11" name="Oval 10">
            <a:extLst>
              <a:ext uri="{FF2B5EF4-FFF2-40B4-BE49-F238E27FC236}">
                <a16:creationId xmlns:a16="http://schemas.microsoft.com/office/drawing/2014/main" id="{D86630F3-D481-E437-FDB5-816391E07B0A}"/>
              </a:ext>
            </a:extLst>
          </p:cNvPr>
          <p:cNvSpPr/>
          <p:nvPr/>
        </p:nvSpPr>
        <p:spPr>
          <a:xfrm>
            <a:off x="3385851" y="4859362"/>
            <a:ext cx="2094800" cy="170078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err="1"/>
              <a:t>Involved</a:t>
            </a:r>
            <a:endParaRPr lang="nl-NL" sz="2400" b="1" dirty="0"/>
          </a:p>
          <a:p>
            <a:pPr algn="ctr"/>
            <a:r>
              <a:rPr lang="nl-NL" sz="2400" b="1" dirty="0"/>
              <a:t>RV?</a:t>
            </a:r>
          </a:p>
        </p:txBody>
      </p:sp>
      <p:sp>
        <p:nvSpPr>
          <p:cNvPr id="16" name="Oval 15">
            <a:extLst>
              <a:ext uri="{FF2B5EF4-FFF2-40B4-BE49-F238E27FC236}">
                <a16:creationId xmlns:a16="http://schemas.microsoft.com/office/drawing/2014/main" id="{C2F971BF-DCBE-22F3-0820-5585163F1880}"/>
              </a:ext>
            </a:extLst>
          </p:cNvPr>
          <p:cNvSpPr/>
          <p:nvPr/>
        </p:nvSpPr>
        <p:spPr>
          <a:xfrm>
            <a:off x="7410170" y="3281271"/>
            <a:ext cx="1949196" cy="1700784"/>
          </a:xfrm>
          <a:prstGeom prst="ellipse">
            <a:avLst/>
          </a:prstGeom>
          <a:solidFill>
            <a:srgbClr val="FF7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LGE on </a:t>
            </a:r>
            <a:r>
              <a:rPr lang="nl-NL" sz="2400" b="1" dirty="0" err="1"/>
              <a:t>cMR</a:t>
            </a:r>
            <a:endParaRPr lang="en-NL" sz="2400" b="1" dirty="0"/>
          </a:p>
        </p:txBody>
      </p:sp>
      <p:sp>
        <p:nvSpPr>
          <p:cNvPr id="18" name="Oval 17">
            <a:extLst>
              <a:ext uri="{FF2B5EF4-FFF2-40B4-BE49-F238E27FC236}">
                <a16:creationId xmlns:a16="http://schemas.microsoft.com/office/drawing/2014/main" id="{FC3D58AB-F021-8A43-6AC1-E537548C553C}"/>
              </a:ext>
            </a:extLst>
          </p:cNvPr>
          <p:cNvSpPr/>
          <p:nvPr/>
        </p:nvSpPr>
        <p:spPr>
          <a:xfrm>
            <a:off x="5691209" y="4641630"/>
            <a:ext cx="1949196" cy="170078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err="1"/>
              <a:t>Sucp</a:t>
            </a:r>
            <a:r>
              <a:rPr lang="nl-NL" sz="2400" b="1" dirty="0"/>
              <a:t>. TLOC</a:t>
            </a:r>
            <a:endParaRPr lang="en-NL" sz="2400" b="1" dirty="0"/>
          </a:p>
        </p:txBody>
      </p:sp>
      <p:sp>
        <p:nvSpPr>
          <p:cNvPr id="19" name="Oval 18">
            <a:extLst>
              <a:ext uri="{FF2B5EF4-FFF2-40B4-BE49-F238E27FC236}">
                <a16:creationId xmlns:a16="http://schemas.microsoft.com/office/drawing/2014/main" id="{C96DCBAF-B1D5-06CD-47C7-569D03610A41}"/>
              </a:ext>
            </a:extLst>
          </p:cNvPr>
          <p:cNvSpPr/>
          <p:nvPr/>
        </p:nvSpPr>
        <p:spPr>
          <a:xfrm>
            <a:off x="7939006" y="1533790"/>
            <a:ext cx="1949196" cy="1700784"/>
          </a:xfrm>
          <a:prstGeom prst="ellipse">
            <a:avLst/>
          </a:prstGeom>
          <a:solidFill>
            <a:srgbClr val="FF7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err="1"/>
              <a:t>Induc</a:t>
            </a:r>
            <a:r>
              <a:rPr lang="nl-NL" sz="2400" b="1" dirty="0"/>
              <a:t>. VT on PES</a:t>
            </a:r>
            <a:endParaRPr lang="en-NL" sz="2400" b="1" dirty="0"/>
          </a:p>
        </p:txBody>
      </p:sp>
      <p:sp>
        <p:nvSpPr>
          <p:cNvPr id="20" name="Oval 19">
            <a:extLst>
              <a:ext uri="{FF2B5EF4-FFF2-40B4-BE49-F238E27FC236}">
                <a16:creationId xmlns:a16="http://schemas.microsoft.com/office/drawing/2014/main" id="{7F7F2719-6A29-36D4-DF43-B592FFD60A27}"/>
              </a:ext>
            </a:extLst>
          </p:cNvPr>
          <p:cNvSpPr/>
          <p:nvPr/>
        </p:nvSpPr>
        <p:spPr>
          <a:xfrm>
            <a:off x="5940438" y="1089976"/>
            <a:ext cx="1949196" cy="1700784"/>
          </a:xfrm>
          <a:prstGeom prst="ellipse">
            <a:avLst/>
          </a:prstGeom>
          <a:solidFill>
            <a:srgbClr val="FF7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LVEF</a:t>
            </a:r>
          </a:p>
          <a:p>
            <a:pPr algn="ctr"/>
            <a:r>
              <a:rPr lang="nl-NL" sz="2400" b="1" dirty="0"/>
              <a:t>35-49% </a:t>
            </a:r>
          </a:p>
          <a:p>
            <a:pPr algn="ctr"/>
            <a:r>
              <a:rPr lang="nl-NL" sz="2400" b="1" dirty="0"/>
              <a:t>w/ OMT</a:t>
            </a:r>
            <a:endParaRPr lang="en-NL" sz="2400" b="1" dirty="0"/>
          </a:p>
        </p:txBody>
      </p:sp>
      <p:sp>
        <p:nvSpPr>
          <p:cNvPr id="21" name="Oval 20">
            <a:extLst>
              <a:ext uri="{FF2B5EF4-FFF2-40B4-BE49-F238E27FC236}">
                <a16:creationId xmlns:a16="http://schemas.microsoft.com/office/drawing/2014/main" id="{CEF76AB3-75C9-CC0C-F095-096F25B89697}"/>
              </a:ext>
            </a:extLst>
          </p:cNvPr>
          <p:cNvSpPr/>
          <p:nvPr/>
        </p:nvSpPr>
        <p:spPr>
          <a:xfrm>
            <a:off x="9880809" y="2967461"/>
            <a:ext cx="2240405" cy="170078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err="1"/>
              <a:t>Other</a:t>
            </a:r>
            <a:r>
              <a:rPr lang="nl-NL" sz="2400" b="1" dirty="0"/>
              <a:t> risk gene P/LP variant</a:t>
            </a:r>
            <a:endParaRPr lang="en-NL" sz="2400" b="1" dirty="0"/>
          </a:p>
        </p:txBody>
      </p:sp>
      <p:sp>
        <p:nvSpPr>
          <p:cNvPr id="22" name="Oval 21">
            <a:extLst>
              <a:ext uri="{FF2B5EF4-FFF2-40B4-BE49-F238E27FC236}">
                <a16:creationId xmlns:a16="http://schemas.microsoft.com/office/drawing/2014/main" id="{4DDA08DA-6F85-851A-CEFE-BB4C5B88F0FD}"/>
              </a:ext>
            </a:extLst>
          </p:cNvPr>
          <p:cNvSpPr/>
          <p:nvPr/>
        </p:nvSpPr>
        <p:spPr>
          <a:xfrm>
            <a:off x="10001444" y="1021770"/>
            <a:ext cx="1949196" cy="1700784"/>
          </a:xfrm>
          <a:prstGeom prst="ellipse">
            <a:avLst/>
          </a:prstGeom>
          <a:solidFill>
            <a:srgbClr val="FF7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i="1" dirty="0"/>
              <a:t>LMNA </a:t>
            </a:r>
            <a:r>
              <a:rPr lang="nl-NL" sz="2400" b="1" dirty="0"/>
              <a:t>P/LP variant</a:t>
            </a:r>
            <a:endParaRPr lang="en-NL" sz="2400" b="1" i="1" dirty="0"/>
          </a:p>
        </p:txBody>
      </p:sp>
      <p:sp>
        <p:nvSpPr>
          <p:cNvPr id="23" name="Oval 22">
            <a:extLst>
              <a:ext uri="{FF2B5EF4-FFF2-40B4-BE49-F238E27FC236}">
                <a16:creationId xmlns:a16="http://schemas.microsoft.com/office/drawing/2014/main" id="{549CEE45-31E6-37C7-6F9C-F8A10362DFA2}"/>
              </a:ext>
            </a:extLst>
          </p:cNvPr>
          <p:cNvSpPr/>
          <p:nvPr/>
        </p:nvSpPr>
        <p:spPr>
          <a:xfrm>
            <a:off x="10026413" y="4834368"/>
            <a:ext cx="1949196" cy="1700784"/>
          </a:xfrm>
          <a:prstGeom prst="ellipse">
            <a:avLst/>
          </a:prstGeom>
          <a:solidFill>
            <a:srgbClr val="FFE4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NSVT, PVC </a:t>
            </a:r>
            <a:r>
              <a:rPr lang="nl-NL" sz="2400" b="1" dirty="0" err="1"/>
              <a:t>burden</a:t>
            </a:r>
            <a:endParaRPr lang="en-NL" sz="2400" b="1" dirty="0"/>
          </a:p>
        </p:txBody>
      </p:sp>
      <p:sp>
        <p:nvSpPr>
          <p:cNvPr id="24" name="Oval 23">
            <a:extLst>
              <a:ext uri="{FF2B5EF4-FFF2-40B4-BE49-F238E27FC236}">
                <a16:creationId xmlns:a16="http://schemas.microsoft.com/office/drawing/2014/main" id="{C79C5E71-5E8E-0546-496D-BDA7656C87FF}"/>
              </a:ext>
            </a:extLst>
          </p:cNvPr>
          <p:cNvSpPr/>
          <p:nvPr/>
        </p:nvSpPr>
        <p:spPr>
          <a:xfrm>
            <a:off x="7939006" y="5057098"/>
            <a:ext cx="1949196" cy="1700784"/>
          </a:xfrm>
          <a:prstGeom prst="ellipse">
            <a:avLst/>
          </a:prstGeom>
          <a:solidFill>
            <a:srgbClr val="FFE4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Family </a:t>
            </a:r>
            <a:r>
              <a:rPr lang="nl-NL" sz="2400" b="1" dirty="0" err="1"/>
              <a:t>history</a:t>
            </a:r>
            <a:r>
              <a:rPr lang="nl-NL" sz="2400" b="1" dirty="0"/>
              <a:t> SCD</a:t>
            </a:r>
            <a:endParaRPr lang="en-NL" sz="2400" b="1" dirty="0"/>
          </a:p>
        </p:txBody>
      </p:sp>
      <p:sp>
        <p:nvSpPr>
          <p:cNvPr id="3" name="Frame 2">
            <a:extLst>
              <a:ext uri="{FF2B5EF4-FFF2-40B4-BE49-F238E27FC236}">
                <a16:creationId xmlns:a16="http://schemas.microsoft.com/office/drawing/2014/main" id="{CBC1D4D2-1AF2-514D-708E-14302DA3FE40}"/>
              </a:ext>
            </a:extLst>
          </p:cNvPr>
          <p:cNvSpPr/>
          <p:nvPr/>
        </p:nvSpPr>
        <p:spPr>
          <a:xfrm>
            <a:off x="9806164" y="920790"/>
            <a:ext cx="2380753" cy="3861301"/>
          </a:xfrm>
          <a:prstGeom prst="frame">
            <a:avLst>
              <a:gd name="adj1" fmla="val 2416"/>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solidFill>
                <a:schemeClr val="tx1"/>
              </a:solidFill>
            </a:endParaRPr>
          </a:p>
        </p:txBody>
      </p:sp>
    </p:spTree>
    <p:extLst>
      <p:ext uri="{BB962C8B-B14F-4D97-AF65-F5344CB8AC3E}">
        <p14:creationId xmlns:p14="http://schemas.microsoft.com/office/powerpoint/2010/main" val="2047285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3719FECA-CE53-4E5F-8FD2-1497D4A929B9}"/>
              </a:ext>
            </a:extLst>
          </p:cNvPr>
          <p:cNvSpPr txBox="1">
            <a:spLocks/>
          </p:cNvSpPr>
          <p:nvPr/>
        </p:nvSpPr>
        <p:spPr>
          <a:xfrm>
            <a:off x="961481" y="35392"/>
            <a:ext cx="10168128" cy="8671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r>
              <a:rPr lang="en-GB" dirty="0"/>
              <a:t>Pathogenic: variant curation is imperfect</a:t>
            </a:r>
          </a:p>
        </p:txBody>
      </p:sp>
      <p:pic>
        <p:nvPicPr>
          <p:cNvPr id="15" name="Picture 14">
            <a:extLst>
              <a:ext uri="{FF2B5EF4-FFF2-40B4-BE49-F238E27FC236}">
                <a16:creationId xmlns:a16="http://schemas.microsoft.com/office/drawing/2014/main" id="{18CCED90-8B77-4541-A660-47BE96569C71}"/>
              </a:ext>
            </a:extLst>
          </p:cNvPr>
          <p:cNvPicPr>
            <a:picLocks noChangeAspect="1"/>
          </p:cNvPicPr>
          <p:nvPr/>
        </p:nvPicPr>
        <p:blipFill>
          <a:blip r:embed="rId2"/>
          <a:srcRect l="3793" t="11953" r="67948" b="17175"/>
          <a:stretch>
            <a:fillRect/>
          </a:stretch>
        </p:blipFill>
        <p:spPr>
          <a:xfrm>
            <a:off x="1062391" y="902502"/>
            <a:ext cx="5004874" cy="5383311"/>
          </a:xfrm>
          <a:prstGeom prst="rect">
            <a:avLst/>
          </a:prstGeom>
        </p:spPr>
      </p:pic>
      <p:sp>
        <p:nvSpPr>
          <p:cNvPr id="16" name="TextBox 15">
            <a:extLst>
              <a:ext uri="{FF2B5EF4-FFF2-40B4-BE49-F238E27FC236}">
                <a16:creationId xmlns:a16="http://schemas.microsoft.com/office/drawing/2014/main" id="{59211D76-435E-A48D-804A-45806BCA9F36}"/>
              </a:ext>
            </a:extLst>
          </p:cNvPr>
          <p:cNvSpPr txBox="1"/>
          <p:nvPr/>
        </p:nvSpPr>
        <p:spPr>
          <a:xfrm>
            <a:off x="410547" y="6341796"/>
            <a:ext cx="4968017" cy="338554"/>
          </a:xfrm>
          <a:prstGeom prst="rect">
            <a:avLst/>
          </a:prstGeom>
          <a:noFill/>
        </p:spPr>
        <p:txBody>
          <a:bodyPr wrap="square" rtlCol="0">
            <a:spAutoFit/>
          </a:bodyPr>
          <a:lstStyle/>
          <a:p>
            <a:pPr algn="r"/>
            <a:r>
              <a:rPr lang="en-GB" sz="1600" i="1" dirty="0">
                <a:solidFill>
                  <a:schemeClr val="bg2">
                    <a:lumMod val="25000"/>
                  </a:schemeClr>
                </a:solidFill>
              </a:rPr>
              <a:t>Walsh et al. Genet Med. 2017;19(2):192–203</a:t>
            </a:r>
          </a:p>
        </p:txBody>
      </p:sp>
      <p:sp>
        <p:nvSpPr>
          <p:cNvPr id="17" name="TextBox 16">
            <a:extLst>
              <a:ext uri="{FF2B5EF4-FFF2-40B4-BE49-F238E27FC236}">
                <a16:creationId xmlns:a16="http://schemas.microsoft.com/office/drawing/2014/main" id="{391B8FEE-FEE9-E577-8D4B-A1D81AC3FBA8}"/>
              </a:ext>
            </a:extLst>
          </p:cNvPr>
          <p:cNvSpPr txBox="1"/>
          <p:nvPr/>
        </p:nvSpPr>
        <p:spPr>
          <a:xfrm>
            <a:off x="3944621" y="3594157"/>
            <a:ext cx="1846580" cy="2585323"/>
          </a:xfrm>
          <a:prstGeom prst="rect">
            <a:avLst/>
          </a:prstGeom>
          <a:solidFill>
            <a:schemeClr val="bg1"/>
          </a:solidFill>
          <a:ln w="60325">
            <a:noFill/>
          </a:ln>
        </p:spPr>
        <p:txBody>
          <a:bodyPr wrap="square" rtlCol="0">
            <a:spAutoFit/>
          </a:bodyPr>
          <a:lstStyle/>
          <a:p>
            <a:pPr algn="ctr"/>
            <a:endParaRPr lang="en-GB" b="1" noProof="0" dirty="0">
              <a:latin typeface="+mn-lt"/>
            </a:endParaRPr>
          </a:p>
          <a:p>
            <a:pPr algn="ctr"/>
            <a:endParaRPr lang="en-GB" b="1" dirty="0"/>
          </a:p>
          <a:p>
            <a:pPr algn="ctr"/>
            <a:endParaRPr lang="en-GB" b="1" dirty="0"/>
          </a:p>
          <a:p>
            <a:pPr algn="ctr"/>
            <a:endParaRPr lang="en-GB" b="1" noProof="0" dirty="0">
              <a:latin typeface="+mn-lt"/>
            </a:endParaRPr>
          </a:p>
          <a:p>
            <a:pPr algn="ctr"/>
            <a:endParaRPr lang="en-GB" b="1" dirty="0"/>
          </a:p>
          <a:p>
            <a:pPr algn="ctr"/>
            <a:endParaRPr lang="en-GB" b="1" noProof="0" dirty="0">
              <a:latin typeface="+mn-lt"/>
            </a:endParaRPr>
          </a:p>
          <a:p>
            <a:pPr algn="ctr"/>
            <a:endParaRPr lang="en-GB" b="1" dirty="0"/>
          </a:p>
          <a:p>
            <a:pPr algn="ctr"/>
            <a:endParaRPr lang="en-GB" b="1" noProof="0" dirty="0">
              <a:latin typeface="+mn-lt"/>
            </a:endParaRPr>
          </a:p>
          <a:p>
            <a:pPr algn="ctr"/>
            <a:endParaRPr lang="en-GB" b="1" dirty="0"/>
          </a:p>
        </p:txBody>
      </p:sp>
      <p:pic>
        <p:nvPicPr>
          <p:cNvPr id="20" name="Picture 19">
            <a:extLst>
              <a:ext uri="{FF2B5EF4-FFF2-40B4-BE49-F238E27FC236}">
                <a16:creationId xmlns:a16="http://schemas.microsoft.com/office/drawing/2014/main" id="{FF49FAC3-1830-79F0-EF6C-D8BF14936153}"/>
              </a:ext>
            </a:extLst>
          </p:cNvPr>
          <p:cNvPicPr>
            <a:picLocks noChangeAspect="1"/>
          </p:cNvPicPr>
          <p:nvPr/>
        </p:nvPicPr>
        <p:blipFill>
          <a:blip r:embed="rId3"/>
          <a:stretch>
            <a:fillRect/>
          </a:stretch>
        </p:blipFill>
        <p:spPr>
          <a:xfrm>
            <a:off x="6045545" y="1000094"/>
            <a:ext cx="4384929" cy="4384929"/>
          </a:xfrm>
          <a:prstGeom prst="rect">
            <a:avLst/>
          </a:prstGeom>
        </p:spPr>
      </p:pic>
      <p:sp>
        <p:nvSpPr>
          <p:cNvPr id="21" name="TextBox 20">
            <a:extLst>
              <a:ext uri="{FF2B5EF4-FFF2-40B4-BE49-F238E27FC236}">
                <a16:creationId xmlns:a16="http://schemas.microsoft.com/office/drawing/2014/main" id="{76F57C13-472D-7430-FBE9-75686443CD50}"/>
              </a:ext>
            </a:extLst>
          </p:cNvPr>
          <p:cNvSpPr txBox="1"/>
          <p:nvPr/>
        </p:nvSpPr>
        <p:spPr>
          <a:xfrm>
            <a:off x="6372682" y="5487549"/>
            <a:ext cx="5153624" cy="646331"/>
          </a:xfrm>
          <a:prstGeom prst="rect">
            <a:avLst/>
          </a:prstGeom>
          <a:noFill/>
        </p:spPr>
        <p:txBody>
          <a:bodyPr wrap="square">
            <a:spAutoFit/>
          </a:bodyPr>
          <a:lstStyle/>
          <a:p>
            <a:pPr algn="ctr">
              <a:buNone/>
            </a:pPr>
            <a:r>
              <a:rPr lang="en-NL" dirty="0"/>
              <a:t>19 higher-confidence genes in 2021</a:t>
            </a:r>
          </a:p>
          <a:p>
            <a:pPr algn="ctr">
              <a:buNone/>
            </a:pPr>
            <a:r>
              <a:rPr lang="en-NL" dirty="0">
                <a:sym typeface="Wingdings" pitchFamily="2" charset="2"/>
              </a:rPr>
              <a:t> </a:t>
            </a:r>
            <a:r>
              <a:rPr lang="en-NL" b="1" dirty="0">
                <a:sym typeface="Wingdings" pitchFamily="2" charset="2"/>
              </a:rPr>
              <a:t>35 higher-confidence genes in 2026!</a:t>
            </a:r>
            <a:endParaRPr lang="en-NL" b="1" dirty="0"/>
          </a:p>
        </p:txBody>
      </p:sp>
      <p:sp>
        <p:nvSpPr>
          <p:cNvPr id="22" name="TextBox 21">
            <a:extLst>
              <a:ext uri="{FF2B5EF4-FFF2-40B4-BE49-F238E27FC236}">
                <a16:creationId xmlns:a16="http://schemas.microsoft.com/office/drawing/2014/main" id="{FBF71544-5D12-1EA9-55C8-565F7A85E5AB}"/>
              </a:ext>
            </a:extLst>
          </p:cNvPr>
          <p:cNvSpPr txBox="1"/>
          <p:nvPr/>
        </p:nvSpPr>
        <p:spPr>
          <a:xfrm>
            <a:off x="6124737" y="6218685"/>
            <a:ext cx="4968017" cy="584775"/>
          </a:xfrm>
          <a:prstGeom prst="rect">
            <a:avLst/>
          </a:prstGeom>
          <a:noFill/>
        </p:spPr>
        <p:txBody>
          <a:bodyPr wrap="square" rtlCol="0">
            <a:spAutoFit/>
          </a:bodyPr>
          <a:lstStyle/>
          <a:p>
            <a:pPr algn="r"/>
            <a:r>
              <a:rPr lang="en-GB" sz="1600" i="1" dirty="0">
                <a:solidFill>
                  <a:schemeClr val="bg2">
                    <a:lumMod val="25000"/>
                  </a:schemeClr>
                </a:solidFill>
              </a:rPr>
              <a:t>Jordan et al. Circulation. 2026. doi:10.1161/CIRCULATIONAHA.126.080302</a:t>
            </a:r>
          </a:p>
        </p:txBody>
      </p:sp>
      <p:sp>
        <p:nvSpPr>
          <p:cNvPr id="23" name="TextBox 22">
            <a:extLst>
              <a:ext uri="{FF2B5EF4-FFF2-40B4-BE49-F238E27FC236}">
                <a16:creationId xmlns:a16="http://schemas.microsoft.com/office/drawing/2014/main" id="{39E68A69-CFD6-1BB1-6167-29C84B2348B0}"/>
              </a:ext>
            </a:extLst>
          </p:cNvPr>
          <p:cNvSpPr txBox="1"/>
          <p:nvPr/>
        </p:nvSpPr>
        <p:spPr>
          <a:xfrm>
            <a:off x="1489687" y="3150761"/>
            <a:ext cx="9270099" cy="584775"/>
          </a:xfrm>
          <a:prstGeom prst="rect">
            <a:avLst/>
          </a:prstGeom>
          <a:solidFill>
            <a:schemeClr val="bg1"/>
          </a:solidFill>
          <a:ln w="50800">
            <a:solidFill>
              <a:srgbClr val="C00000"/>
            </a:solidFill>
          </a:ln>
        </p:spPr>
        <p:txBody>
          <a:bodyPr wrap="square" rtlCol="0">
            <a:spAutoFit/>
          </a:bodyPr>
          <a:lstStyle/>
          <a:p>
            <a:pPr algn="ctr"/>
            <a:r>
              <a:rPr lang="nl-NL" sz="3200" b="1" dirty="0" err="1">
                <a:solidFill>
                  <a:srgbClr val="800000"/>
                </a:solidFill>
              </a:rPr>
              <a:t>Geno-negative</a:t>
            </a:r>
            <a:r>
              <a:rPr lang="nl-NL" sz="3200" b="1" dirty="0">
                <a:solidFill>
                  <a:srgbClr val="800000"/>
                </a:solidFill>
              </a:rPr>
              <a:t> </a:t>
            </a:r>
            <a:r>
              <a:rPr lang="nl-NL" sz="3200" b="1" dirty="0" err="1">
                <a:solidFill>
                  <a:srgbClr val="800000"/>
                </a:solidFill>
              </a:rPr>
              <a:t>need</a:t>
            </a:r>
            <a:r>
              <a:rPr lang="nl-NL" sz="3200" b="1" dirty="0">
                <a:solidFill>
                  <a:srgbClr val="800000"/>
                </a:solidFill>
              </a:rPr>
              <a:t> </a:t>
            </a:r>
            <a:r>
              <a:rPr lang="nl-NL" sz="3200" b="1" dirty="0" err="1">
                <a:solidFill>
                  <a:srgbClr val="800000"/>
                </a:solidFill>
              </a:rPr>
              <a:t>genetics</a:t>
            </a:r>
            <a:r>
              <a:rPr lang="nl-NL" sz="3200" b="1" dirty="0">
                <a:solidFill>
                  <a:srgbClr val="800000"/>
                </a:solidFill>
              </a:rPr>
              <a:t> re-</a:t>
            </a:r>
            <a:r>
              <a:rPr lang="nl-NL" sz="3200" b="1" dirty="0" err="1">
                <a:solidFill>
                  <a:srgbClr val="800000"/>
                </a:solidFill>
              </a:rPr>
              <a:t>evaluation</a:t>
            </a:r>
            <a:r>
              <a:rPr lang="nl-NL" sz="3200" b="1" dirty="0">
                <a:solidFill>
                  <a:srgbClr val="800000"/>
                </a:solidFill>
              </a:rPr>
              <a:t>!</a:t>
            </a:r>
            <a:endParaRPr lang="en-NL" sz="3200" b="1" dirty="0">
              <a:solidFill>
                <a:srgbClr val="800000"/>
              </a:solidFill>
            </a:endParaRPr>
          </a:p>
        </p:txBody>
      </p:sp>
      <p:pic>
        <p:nvPicPr>
          <p:cNvPr id="24" name="Picture 5">
            <a:extLst>
              <a:ext uri="{FF2B5EF4-FFF2-40B4-BE49-F238E27FC236}">
                <a16:creationId xmlns:a16="http://schemas.microsoft.com/office/drawing/2014/main" id="{D72682E4-5BC9-A60A-A9CE-E2F93F373FB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6254" t="78543" r="13171" b="8322"/>
          <a:stretch>
            <a:fillRect/>
          </a:stretch>
        </p:blipFill>
        <p:spPr bwMode="auto">
          <a:xfrm>
            <a:off x="9854915" y="3841869"/>
            <a:ext cx="1513183" cy="1409597"/>
          </a:xfrm>
          <a:prstGeom prst="rect">
            <a:avLst/>
          </a:prstGeom>
          <a:noFill/>
          <a:ln w="222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2762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xit" presetSubtype="10" fill="hold" grpId="0" nodeType="clickEffect">
                                  <p:stCondLst>
                                    <p:cond delay="0"/>
                                  </p:stCondLst>
                                  <p:childTnLst>
                                    <p:animEffect transition="out" filter="checkerboard(across)">
                                      <p:cBhvr>
                                        <p:cTn id="6" dur="500"/>
                                        <p:tgtEl>
                                          <p:spTgt spid="17"/>
                                        </p:tgtEl>
                                      </p:cBhvr>
                                    </p:animEffect>
                                    <p:set>
                                      <p:cBhvr>
                                        <p:cTn id="7" dur="1" fill="hold">
                                          <p:stCondLst>
                                            <p:cond delay="499"/>
                                          </p:stCondLst>
                                        </p:cTn>
                                        <p:tgtEl>
                                          <p:spTgt spid="1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checkerboard(across)">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checkerboard(across)">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checkerboard(across)">
                                      <p:cBhvr>
                                        <p:cTn id="2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1" grpId="0"/>
      <p:bldP spid="2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2AB68-CF03-8798-CF35-E0E20E368DEE}"/>
            </a:ext>
          </a:extLst>
        </p:cNvPr>
        <p:cNvGrpSpPr/>
        <p:nvPr/>
      </p:nvGrpSpPr>
      <p:grpSpPr>
        <a:xfrm>
          <a:off x="0" y="0"/>
          <a:ext cx="0" cy="0"/>
          <a:chOff x="0" y="0"/>
          <a:chExt cx="0" cy="0"/>
        </a:xfrm>
      </p:grpSpPr>
      <p:sp>
        <p:nvSpPr>
          <p:cNvPr id="4" name="Oval 3">
            <a:extLst>
              <a:ext uri="{FF2B5EF4-FFF2-40B4-BE49-F238E27FC236}">
                <a16:creationId xmlns:a16="http://schemas.microsoft.com/office/drawing/2014/main" id="{63DC134C-4207-E840-369D-1FA4F6AA9489}"/>
              </a:ext>
            </a:extLst>
          </p:cNvPr>
          <p:cNvSpPr/>
          <p:nvPr/>
        </p:nvSpPr>
        <p:spPr>
          <a:xfrm>
            <a:off x="3175292" y="2673972"/>
            <a:ext cx="4096667" cy="2011680"/>
          </a:xfrm>
          <a:prstGeom prst="ellipse">
            <a:avLst/>
          </a:prstGeom>
          <a:solidFill>
            <a:srgbClr val="8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SCD/MVA </a:t>
            </a:r>
            <a:r>
              <a:rPr lang="nl-NL" sz="2400" b="1" dirty="0" err="1"/>
              <a:t>stratification</a:t>
            </a:r>
            <a:r>
              <a:rPr lang="nl-NL" sz="2400" b="1" dirty="0"/>
              <a:t> &amp; ICD </a:t>
            </a:r>
            <a:r>
              <a:rPr lang="nl-NL" sz="2400" b="1" dirty="0" err="1"/>
              <a:t>consideration</a:t>
            </a:r>
            <a:endParaRPr lang="en-NL" sz="2400" b="1" dirty="0"/>
          </a:p>
        </p:txBody>
      </p:sp>
      <p:sp>
        <p:nvSpPr>
          <p:cNvPr id="5" name="Oval 4">
            <a:extLst>
              <a:ext uri="{FF2B5EF4-FFF2-40B4-BE49-F238E27FC236}">
                <a16:creationId xmlns:a16="http://schemas.microsoft.com/office/drawing/2014/main" id="{0D3A0D72-5AD0-16E9-15C0-CC23648326C4}"/>
              </a:ext>
            </a:extLst>
          </p:cNvPr>
          <p:cNvSpPr/>
          <p:nvPr/>
        </p:nvSpPr>
        <p:spPr>
          <a:xfrm>
            <a:off x="925509" y="2820986"/>
            <a:ext cx="1949196" cy="1700784"/>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LVEF</a:t>
            </a:r>
          </a:p>
          <a:p>
            <a:pPr algn="ctr"/>
            <a:r>
              <a:rPr lang="nl-NL" sz="2400" b="1" dirty="0"/>
              <a:t>&lt;35% </a:t>
            </a:r>
          </a:p>
          <a:p>
            <a:pPr algn="ctr"/>
            <a:r>
              <a:rPr lang="nl-NL" sz="2400" b="1" dirty="0"/>
              <a:t>w/ OMT</a:t>
            </a:r>
            <a:endParaRPr lang="en-NL" sz="2400" b="1" dirty="0"/>
          </a:p>
        </p:txBody>
      </p:sp>
      <p:sp>
        <p:nvSpPr>
          <p:cNvPr id="7" name="Oval 6">
            <a:extLst>
              <a:ext uri="{FF2B5EF4-FFF2-40B4-BE49-F238E27FC236}">
                <a16:creationId xmlns:a16="http://schemas.microsoft.com/office/drawing/2014/main" id="{E5916E83-3DD0-9638-DCDE-D33BC664022D}"/>
              </a:ext>
            </a:extLst>
          </p:cNvPr>
          <p:cNvSpPr/>
          <p:nvPr/>
        </p:nvSpPr>
        <p:spPr>
          <a:xfrm>
            <a:off x="5691209" y="4641630"/>
            <a:ext cx="1949196" cy="170078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err="1"/>
              <a:t>Sucp</a:t>
            </a:r>
            <a:r>
              <a:rPr lang="nl-NL" sz="2400" b="1" dirty="0"/>
              <a:t>. TLOC</a:t>
            </a:r>
            <a:endParaRPr lang="en-NL" sz="2400" b="1" dirty="0"/>
          </a:p>
        </p:txBody>
      </p:sp>
      <p:sp>
        <p:nvSpPr>
          <p:cNvPr id="14" name="Title 1">
            <a:extLst>
              <a:ext uri="{FF2B5EF4-FFF2-40B4-BE49-F238E27FC236}">
                <a16:creationId xmlns:a16="http://schemas.microsoft.com/office/drawing/2014/main" id="{5C6105EF-B3E2-D50C-B8E1-47E4EEF9B38E}"/>
              </a:ext>
            </a:extLst>
          </p:cNvPr>
          <p:cNvSpPr txBox="1">
            <a:spLocks/>
          </p:cNvSpPr>
          <p:nvPr/>
        </p:nvSpPr>
        <p:spPr>
          <a:xfrm>
            <a:off x="961481" y="35392"/>
            <a:ext cx="10168128" cy="8671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r>
              <a:rPr lang="en-GB" dirty="0"/>
              <a:t>Primary prevention in DCM/NDLVC</a:t>
            </a:r>
          </a:p>
        </p:txBody>
      </p:sp>
      <p:sp>
        <p:nvSpPr>
          <p:cNvPr id="3" name="Frame 2">
            <a:extLst>
              <a:ext uri="{FF2B5EF4-FFF2-40B4-BE49-F238E27FC236}">
                <a16:creationId xmlns:a16="http://schemas.microsoft.com/office/drawing/2014/main" id="{A163A3B7-E499-BDA7-70B4-EC16AD7BBE2B}"/>
              </a:ext>
            </a:extLst>
          </p:cNvPr>
          <p:cNvSpPr/>
          <p:nvPr/>
        </p:nvSpPr>
        <p:spPr>
          <a:xfrm>
            <a:off x="3473116" y="778042"/>
            <a:ext cx="2218092" cy="1836821"/>
          </a:xfrm>
          <a:prstGeom prst="frame">
            <a:avLst>
              <a:gd name="adj1" fmla="val 2416"/>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solidFill>
                <a:schemeClr val="tx1"/>
              </a:solidFill>
            </a:endParaRPr>
          </a:p>
        </p:txBody>
      </p:sp>
      <p:sp>
        <p:nvSpPr>
          <p:cNvPr id="2" name="Oval 1">
            <a:extLst>
              <a:ext uri="{FF2B5EF4-FFF2-40B4-BE49-F238E27FC236}">
                <a16:creationId xmlns:a16="http://schemas.microsoft.com/office/drawing/2014/main" id="{61C77114-12E0-86BB-96B9-2ED31BA3491F}"/>
              </a:ext>
            </a:extLst>
          </p:cNvPr>
          <p:cNvSpPr/>
          <p:nvPr/>
        </p:nvSpPr>
        <p:spPr>
          <a:xfrm>
            <a:off x="3545920" y="851757"/>
            <a:ext cx="2060617" cy="1700784"/>
          </a:xfrm>
          <a:prstGeom prst="ellipse">
            <a:avLst/>
          </a:prstGeom>
          <a:solidFill>
            <a:srgbClr val="FFE4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err="1"/>
              <a:t>Other</a:t>
            </a:r>
            <a:r>
              <a:rPr lang="nl-NL" sz="2400" b="1" dirty="0"/>
              <a:t> </a:t>
            </a:r>
            <a:r>
              <a:rPr lang="nl-NL" sz="2400" b="1" dirty="0" err="1"/>
              <a:t>genetic</a:t>
            </a:r>
            <a:r>
              <a:rPr lang="nl-NL" sz="2400" b="1" dirty="0"/>
              <a:t> factors?</a:t>
            </a:r>
            <a:endParaRPr lang="en-NL" sz="2400" b="1" dirty="0"/>
          </a:p>
        </p:txBody>
      </p:sp>
      <p:sp>
        <p:nvSpPr>
          <p:cNvPr id="12" name="Oval 11">
            <a:extLst>
              <a:ext uri="{FF2B5EF4-FFF2-40B4-BE49-F238E27FC236}">
                <a16:creationId xmlns:a16="http://schemas.microsoft.com/office/drawing/2014/main" id="{5C9B4307-3572-AFDD-1B55-8AB1D0A49AA2}"/>
              </a:ext>
            </a:extLst>
          </p:cNvPr>
          <p:cNvSpPr/>
          <p:nvPr/>
        </p:nvSpPr>
        <p:spPr>
          <a:xfrm>
            <a:off x="3385851" y="4859362"/>
            <a:ext cx="2094800" cy="1700784"/>
          </a:xfrm>
          <a:prstGeom prst="ellipse">
            <a:avLst/>
          </a:prstGeom>
          <a:solidFill>
            <a:srgbClr val="FFE4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err="1"/>
              <a:t>Involved</a:t>
            </a:r>
            <a:endParaRPr lang="nl-NL" sz="2400" b="1" dirty="0"/>
          </a:p>
          <a:p>
            <a:pPr algn="ctr"/>
            <a:r>
              <a:rPr lang="nl-NL" sz="2400" b="1" dirty="0"/>
              <a:t>RV?</a:t>
            </a:r>
          </a:p>
        </p:txBody>
      </p:sp>
      <p:sp>
        <p:nvSpPr>
          <p:cNvPr id="13" name="Oval 12">
            <a:extLst>
              <a:ext uri="{FF2B5EF4-FFF2-40B4-BE49-F238E27FC236}">
                <a16:creationId xmlns:a16="http://schemas.microsoft.com/office/drawing/2014/main" id="{6A139C01-46AA-FECB-4275-8C7AB3C02D39}"/>
              </a:ext>
            </a:extLst>
          </p:cNvPr>
          <p:cNvSpPr/>
          <p:nvPr/>
        </p:nvSpPr>
        <p:spPr>
          <a:xfrm>
            <a:off x="7410170" y="3281271"/>
            <a:ext cx="1949196" cy="1700784"/>
          </a:xfrm>
          <a:prstGeom prst="ellipse">
            <a:avLst/>
          </a:prstGeom>
          <a:solidFill>
            <a:srgbClr val="FF7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LGE on </a:t>
            </a:r>
            <a:r>
              <a:rPr lang="nl-NL" sz="2400" b="1" dirty="0" err="1"/>
              <a:t>cMR</a:t>
            </a:r>
            <a:endParaRPr lang="en-NL" sz="2400" b="1" dirty="0"/>
          </a:p>
        </p:txBody>
      </p:sp>
      <p:sp>
        <p:nvSpPr>
          <p:cNvPr id="18" name="Oval 17">
            <a:extLst>
              <a:ext uri="{FF2B5EF4-FFF2-40B4-BE49-F238E27FC236}">
                <a16:creationId xmlns:a16="http://schemas.microsoft.com/office/drawing/2014/main" id="{88031511-FE02-FFA5-D112-3C72F04AAECE}"/>
              </a:ext>
            </a:extLst>
          </p:cNvPr>
          <p:cNvSpPr/>
          <p:nvPr/>
        </p:nvSpPr>
        <p:spPr>
          <a:xfrm>
            <a:off x="7939006" y="1533790"/>
            <a:ext cx="1949196" cy="1700784"/>
          </a:xfrm>
          <a:prstGeom prst="ellipse">
            <a:avLst/>
          </a:prstGeom>
          <a:solidFill>
            <a:srgbClr val="FF7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err="1"/>
              <a:t>Induc</a:t>
            </a:r>
            <a:r>
              <a:rPr lang="nl-NL" sz="2400" b="1" dirty="0"/>
              <a:t>. VT on PES</a:t>
            </a:r>
            <a:endParaRPr lang="en-NL" sz="2400" b="1" dirty="0"/>
          </a:p>
        </p:txBody>
      </p:sp>
      <p:sp>
        <p:nvSpPr>
          <p:cNvPr id="19" name="Oval 18">
            <a:extLst>
              <a:ext uri="{FF2B5EF4-FFF2-40B4-BE49-F238E27FC236}">
                <a16:creationId xmlns:a16="http://schemas.microsoft.com/office/drawing/2014/main" id="{75585AA9-95EF-C186-FB4E-F617472546C7}"/>
              </a:ext>
            </a:extLst>
          </p:cNvPr>
          <p:cNvSpPr/>
          <p:nvPr/>
        </p:nvSpPr>
        <p:spPr>
          <a:xfrm>
            <a:off x="5940438" y="1089976"/>
            <a:ext cx="1949196" cy="1700784"/>
          </a:xfrm>
          <a:prstGeom prst="ellipse">
            <a:avLst/>
          </a:prstGeom>
          <a:solidFill>
            <a:srgbClr val="FF7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LVEF</a:t>
            </a:r>
          </a:p>
          <a:p>
            <a:pPr algn="ctr"/>
            <a:r>
              <a:rPr lang="nl-NL" sz="2400" b="1" dirty="0"/>
              <a:t>35-49% </a:t>
            </a:r>
          </a:p>
          <a:p>
            <a:pPr algn="ctr"/>
            <a:r>
              <a:rPr lang="nl-NL" sz="2400" b="1" dirty="0"/>
              <a:t>w/ OMT</a:t>
            </a:r>
            <a:endParaRPr lang="en-NL" sz="2400" b="1" dirty="0"/>
          </a:p>
        </p:txBody>
      </p:sp>
      <p:sp>
        <p:nvSpPr>
          <p:cNvPr id="20" name="Oval 19">
            <a:extLst>
              <a:ext uri="{FF2B5EF4-FFF2-40B4-BE49-F238E27FC236}">
                <a16:creationId xmlns:a16="http://schemas.microsoft.com/office/drawing/2014/main" id="{CA2C550C-437B-B742-C2ED-D0B0AECC6B88}"/>
              </a:ext>
            </a:extLst>
          </p:cNvPr>
          <p:cNvSpPr/>
          <p:nvPr/>
        </p:nvSpPr>
        <p:spPr>
          <a:xfrm>
            <a:off x="9880809" y="2967461"/>
            <a:ext cx="2240405" cy="170078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err="1"/>
              <a:t>Other</a:t>
            </a:r>
            <a:r>
              <a:rPr lang="nl-NL" sz="2400" b="1" dirty="0"/>
              <a:t> risk gene P/LP variant</a:t>
            </a:r>
            <a:endParaRPr lang="en-NL" sz="2400" b="1" dirty="0"/>
          </a:p>
        </p:txBody>
      </p:sp>
      <p:sp>
        <p:nvSpPr>
          <p:cNvPr id="21" name="Oval 20">
            <a:extLst>
              <a:ext uri="{FF2B5EF4-FFF2-40B4-BE49-F238E27FC236}">
                <a16:creationId xmlns:a16="http://schemas.microsoft.com/office/drawing/2014/main" id="{70E37AAB-21E5-3F0D-C546-2BB965E84EB1}"/>
              </a:ext>
            </a:extLst>
          </p:cNvPr>
          <p:cNvSpPr/>
          <p:nvPr/>
        </p:nvSpPr>
        <p:spPr>
          <a:xfrm>
            <a:off x="10001444" y="1021770"/>
            <a:ext cx="1949196" cy="1700784"/>
          </a:xfrm>
          <a:prstGeom prst="ellipse">
            <a:avLst/>
          </a:prstGeom>
          <a:solidFill>
            <a:srgbClr val="FF7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i="1" dirty="0"/>
              <a:t>LMNA </a:t>
            </a:r>
            <a:r>
              <a:rPr lang="nl-NL" sz="2400" b="1" dirty="0"/>
              <a:t>P/LP variant</a:t>
            </a:r>
            <a:endParaRPr lang="en-NL" sz="2400" b="1" i="1" dirty="0"/>
          </a:p>
        </p:txBody>
      </p:sp>
      <p:sp>
        <p:nvSpPr>
          <p:cNvPr id="22" name="Oval 21">
            <a:extLst>
              <a:ext uri="{FF2B5EF4-FFF2-40B4-BE49-F238E27FC236}">
                <a16:creationId xmlns:a16="http://schemas.microsoft.com/office/drawing/2014/main" id="{2A1A1AA8-5AC0-891A-52C1-C89E925F3362}"/>
              </a:ext>
            </a:extLst>
          </p:cNvPr>
          <p:cNvSpPr/>
          <p:nvPr/>
        </p:nvSpPr>
        <p:spPr>
          <a:xfrm>
            <a:off x="10026413" y="4834368"/>
            <a:ext cx="1949196" cy="1700784"/>
          </a:xfrm>
          <a:prstGeom prst="ellipse">
            <a:avLst/>
          </a:prstGeom>
          <a:solidFill>
            <a:srgbClr val="FFE4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NSVT, PVC </a:t>
            </a:r>
            <a:r>
              <a:rPr lang="nl-NL" sz="2400" b="1" dirty="0" err="1"/>
              <a:t>burden</a:t>
            </a:r>
            <a:endParaRPr lang="en-NL" sz="2400" b="1" dirty="0"/>
          </a:p>
        </p:txBody>
      </p:sp>
      <p:sp>
        <p:nvSpPr>
          <p:cNvPr id="23" name="Oval 22">
            <a:extLst>
              <a:ext uri="{FF2B5EF4-FFF2-40B4-BE49-F238E27FC236}">
                <a16:creationId xmlns:a16="http://schemas.microsoft.com/office/drawing/2014/main" id="{E9947AEA-029F-844A-07C3-44E9100DB374}"/>
              </a:ext>
            </a:extLst>
          </p:cNvPr>
          <p:cNvSpPr/>
          <p:nvPr/>
        </p:nvSpPr>
        <p:spPr>
          <a:xfrm>
            <a:off x="7939006" y="5057098"/>
            <a:ext cx="1949196" cy="1700784"/>
          </a:xfrm>
          <a:prstGeom prst="ellipse">
            <a:avLst/>
          </a:prstGeom>
          <a:solidFill>
            <a:srgbClr val="FFE4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Family </a:t>
            </a:r>
            <a:r>
              <a:rPr lang="nl-NL" sz="2400" b="1" dirty="0" err="1"/>
              <a:t>history</a:t>
            </a:r>
            <a:r>
              <a:rPr lang="nl-NL" sz="2400" b="1" dirty="0"/>
              <a:t> SCD</a:t>
            </a:r>
            <a:endParaRPr lang="en-NL" sz="2400" b="1" dirty="0"/>
          </a:p>
        </p:txBody>
      </p:sp>
    </p:spTree>
    <p:extLst>
      <p:ext uri="{BB962C8B-B14F-4D97-AF65-F5344CB8AC3E}">
        <p14:creationId xmlns:p14="http://schemas.microsoft.com/office/powerpoint/2010/main" val="936293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heckerboard(across)">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8FEBEFD-17BE-B963-FE3B-9EBE87D284B5}"/>
              </a:ext>
            </a:extLst>
          </p:cNvPr>
          <p:cNvSpPr txBox="1">
            <a:spLocks/>
          </p:cNvSpPr>
          <p:nvPr/>
        </p:nvSpPr>
        <p:spPr>
          <a:xfrm>
            <a:off x="961481" y="35392"/>
            <a:ext cx="10168128" cy="867110"/>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r>
              <a:rPr lang="en-GB" dirty="0"/>
              <a:t>Genetic modifiers: intermediate effect variants</a:t>
            </a:r>
          </a:p>
        </p:txBody>
      </p:sp>
      <p:pic>
        <p:nvPicPr>
          <p:cNvPr id="5" name="Picture 2">
            <a:extLst>
              <a:ext uri="{FF2B5EF4-FFF2-40B4-BE49-F238E27FC236}">
                <a16:creationId xmlns:a16="http://schemas.microsoft.com/office/drawing/2014/main" id="{7B7CD0FB-BD5D-BA73-7A86-E9DAEA65F86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 r="38542" b="48398"/>
          <a:stretch>
            <a:fillRect/>
          </a:stretch>
        </p:blipFill>
        <p:spPr bwMode="auto">
          <a:xfrm>
            <a:off x="1256716" y="800328"/>
            <a:ext cx="5360324" cy="5718536"/>
          </a:xfrm>
          <a:prstGeom prst="rect">
            <a:avLst/>
          </a:prstGeom>
          <a:noFill/>
          <a:extLst>
            <a:ext uri="{909E8E84-426E-40DD-AFC4-6F175D3DCCD1}">
              <a14:hiddenFill xmlns:a14="http://schemas.microsoft.com/office/drawing/2010/main">
                <a:solidFill>
                  <a:srgbClr val="FFFFFF"/>
                </a:solidFill>
              </a14:hiddenFill>
            </a:ext>
          </a:extLst>
        </p:spPr>
      </p:pic>
      <p:sp>
        <p:nvSpPr>
          <p:cNvPr id="7" name="Right Arrow 6">
            <a:extLst>
              <a:ext uri="{FF2B5EF4-FFF2-40B4-BE49-F238E27FC236}">
                <a16:creationId xmlns:a16="http://schemas.microsoft.com/office/drawing/2014/main" id="{2B2884CF-31FC-ECA0-53B1-8710CBB63F1A}"/>
              </a:ext>
            </a:extLst>
          </p:cNvPr>
          <p:cNvSpPr/>
          <p:nvPr/>
        </p:nvSpPr>
        <p:spPr>
          <a:xfrm>
            <a:off x="6696986" y="1447096"/>
            <a:ext cx="1053880" cy="108665"/>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8" name="Title 1">
            <a:extLst>
              <a:ext uri="{FF2B5EF4-FFF2-40B4-BE49-F238E27FC236}">
                <a16:creationId xmlns:a16="http://schemas.microsoft.com/office/drawing/2014/main" id="{83ECA226-EE35-78BC-E014-0F8117D4AD64}"/>
              </a:ext>
            </a:extLst>
          </p:cNvPr>
          <p:cNvSpPr txBox="1">
            <a:spLocks/>
          </p:cNvSpPr>
          <p:nvPr/>
        </p:nvSpPr>
        <p:spPr>
          <a:xfrm>
            <a:off x="7384233" y="1067364"/>
            <a:ext cx="2428329" cy="117056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800" dirty="0">
                <a:latin typeface="Lucida Sans" panose="020B0602030504020204" pitchFamily="34" charset="77"/>
                <a:cs typeface="Arial" panose="020B0604020202020204" pitchFamily="34" charset="0"/>
              </a:rPr>
              <a:t>Previously determined ‘benign’</a:t>
            </a:r>
            <a:endParaRPr lang="en-NL" sz="1050" dirty="0">
              <a:latin typeface="Lucida Sans" panose="020B0602030504020204" pitchFamily="34" charset="77"/>
            </a:endParaRPr>
          </a:p>
        </p:txBody>
      </p:sp>
      <p:sp>
        <p:nvSpPr>
          <p:cNvPr id="9" name="Right Arrow 8">
            <a:extLst>
              <a:ext uri="{FF2B5EF4-FFF2-40B4-BE49-F238E27FC236}">
                <a16:creationId xmlns:a16="http://schemas.microsoft.com/office/drawing/2014/main" id="{B8FB434D-D592-18CE-F5EC-59D3919C0F2A}"/>
              </a:ext>
            </a:extLst>
          </p:cNvPr>
          <p:cNvSpPr/>
          <p:nvPr/>
        </p:nvSpPr>
        <p:spPr>
          <a:xfrm rot="1772592">
            <a:off x="6655265" y="2421096"/>
            <a:ext cx="1053880" cy="108665"/>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10" name="Title 1">
            <a:extLst>
              <a:ext uri="{FF2B5EF4-FFF2-40B4-BE49-F238E27FC236}">
                <a16:creationId xmlns:a16="http://schemas.microsoft.com/office/drawing/2014/main" id="{76D62E75-346E-C2B6-AC74-15FC28AC786B}"/>
              </a:ext>
            </a:extLst>
          </p:cNvPr>
          <p:cNvSpPr txBox="1">
            <a:spLocks/>
          </p:cNvSpPr>
          <p:nvPr/>
        </p:nvSpPr>
        <p:spPr>
          <a:xfrm>
            <a:off x="7594841" y="2265219"/>
            <a:ext cx="2428329" cy="117056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1800" dirty="0">
                <a:latin typeface="Lucida Sans" panose="020B0602030504020204" pitchFamily="34" charset="77"/>
                <a:cs typeface="Arial" panose="020B0604020202020204" pitchFamily="34" charset="0"/>
              </a:rPr>
              <a:t>Previously mostly VUS, sometimes LP</a:t>
            </a:r>
            <a:endParaRPr lang="en-NL" sz="1050" dirty="0">
              <a:latin typeface="Lucida Sans" panose="020B0602030504020204" pitchFamily="34" charset="77"/>
            </a:endParaRPr>
          </a:p>
        </p:txBody>
      </p:sp>
      <p:sp>
        <p:nvSpPr>
          <p:cNvPr id="11" name="Title 1">
            <a:extLst>
              <a:ext uri="{FF2B5EF4-FFF2-40B4-BE49-F238E27FC236}">
                <a16:creationId xmlns:a16="http://schemas.microsoft.com/office/drawing/2014/main" id="{EB32C9C9-C2FC-0062-2B84-EE7992EB03C3}"/>
              </a:ext>
            </a:extLst>
          </p:cNvPr>
          <p:cNvSpPr txBox="1">
            <a:spLocks/>
          </p:cNvSpPr>
          <p:nvPr/>
        </p:nvSpPr>
        <p:spPr>
          <a:xfrm>
            <a:off x="7049268" y="3599631"/>
            <a:ext cx="4765766" cy="206953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NL" sz="1200" b="1" dirty="0">
              <a:latin typeface="Lucida Sans" panose="020B0602030504020204" pitchFamily="34" charset="77"/>
            </a:endParaRPr>
          </a:p>
          <a:p>
            <a:pPr algn="ctr"/>
            <a:r>
              <a:rPr lang="en-NL" sz="2400" b="1" dirty="0">
                <a:solidFill>
                  <a:srgbClr val="FF0000"/>
                </a:solidFill>
                <a:latin typeface="Lucida Sans" panose="020B0602030504020204" pitchFamily="34" charset="77"/>
                <a:cs typeface="Arial" panose="020B0604020202020204" pitchFamily="34" charset="0"/>
                <a:sym typeface="Wingdings" pitchFamily="2" charset="2"/>
              </a:rPr>
              <a:t> </a:t>
            </a:r>
            <a:r>
              <a:rPr lang="en-GB" sz="2400" b="1" dirty="0">
                <a:solidFill>
                  <a:srgbClr val="FF0000"/>
                </a:solidFill>
                <a:latin typeface="Lucida Sans" panose="020B0602030504020204" pitchFamily="34" charset="77"/>
                <a:cs typeface="Arial" panose="020B0604020202020204" pitchFamily="34" charset="0"/>
                <a:sym typeface="Wingdings" pitchFamily="2" charset="2"/>
              </a:rPr>
              <a:t>V</a:t>
            </a:r>
            <a:r>
              <a:rPr lang="en-NL" sz="2400" b="1" dirty="0">
                <a:solidFill>
                  <a:srgbClr val="FF0000"/>
                </a:solidFill>
                <a:latin typeface="Lucida Sans" panose="020B0602030504020204" pitchFamily="34" charset="77"/>
                <a:cs typeface="Arial" panose="020B0604020202020204" pitchFamily="34" charset="0"/>
                <a:sym typeface="Wingdings" pitchFamily="2" charset="2"/>
              </a:rPr>
              <a:t>ariants with intermediate frequency and effect, not fitting in clinical variant classifications</a:t>
            </a:r>
            <a:endParaRPr lang="en-NL" sz="2400" b="1" dirty="0">
              <a:solidFill>
                <a:srgbClr val="FF0000"/>
              </a:solidFill>
              <a:latin typeface="Lucida Sans" panose="020B0602030504020204" pitchFamily="34" charset="77"/>
              <a:cs typeface="Arial" panose="020B0604020202020204" pitchFamily="34" charset="0"/>
            </a:endParaRPr>
          </a:p>
        </p:txBody>
      </p:sp>
      <p:sp>
        <p:nvSpPr>
          <p:cNvPr id="12" name="TextBox 11">
            <a:extLst>
              <a:ext uri="{FF2B5EF4-FFF2-40B4-BE49-F238E27FC236}">
                <a16:creationId xmlns:a16="http://schemas.microsoft.com/office/drawing/2014/main" id="{4367CFBC-C714-ACC7-2F79-38BBB605EDA8}"/>
              </a:ext>
            </a:extLst>
          </p:cNvPr>
          <p:cNvSpPr txBox="1"/>
          <p:nvPr/>
        </p:nvSpPr>
        <p:spPr>
          <a:xfrm>
            <a:off x="6096000" y="6416689"/>
            <a:ext cx="5883155" cy="338554"/>
          </a:xfrm>
          <a:prstGeom prst="rect">
            <a:avLst/>
          </a:prstGeom>
          <a:noFill/>
        </p:spPr>
        <p:txBody>
          <a:bodyPr wrap="square" rtlCol="0">
            <a:spAutoFit/>
          </a:bodyPr>
          <a:lstStyle/>
          <a:p>
            <a:pPr algn="r"/>
            <a:r>
              <a:rPr lang="en-GB" sz="1600" i="1" dirty="0">
                <a:solidFill>
                  <a:schemeClr val="bg2">
                    <a:lumMod val="25000"/>
                  </a:schemeClr>
                </a:solidFill>
              </a:rPr>
              <a:t>García Hernandez et al. Circulation. 2025;152:1060–1075.</a:t>
            </a:r>
          </a:p>
        </p:txBody>
      </p:sp>
    </p:spTree>
    <p:extLst>
      <p:ext uri="{BB962C8B-B14F-4D97-AF65-F5344CB8AC3E}">
        <p14:creationId xmlns:p14="http://schemas.microsoft.com/office/powerpoint/2010/main" val="1577849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animBg="1"/>
      <p:bldP spid="10" grpId="0"/>
      <p:bldP spid="1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DF3FFA-8056-F5EE-D9A7-2C6F2B22FF57}"/>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FA25C341-1632-CD91-B06B-0123CCB818CF}"/>
              </a:ext>
            </a:extLst>
          </p:cNvPr>
          <p:cNvSpPr txBox="1">
            <a:spLocks/>
          </p:cNvSpPr>
          <p:nvPr/>
        </p:nvSpPr>
        <p:spPr>
          <a:xfrm>
            <a:off x="961481" y="35392"/>
            <a:ext cx="10168128" cy="8671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r>
              <a:rPr lang="en-GB" dirty="0"/>
              <a:t>Genetic modifiers: GWAS</a:t>
            </a:r>
          </a:p>
        </p:txBody>
      </p:sp>
      <p:pic>
        <p:nvPicPr>
          <p:cNvPr id="2" name="Picture 1" descr="Chart&#10;&#10;Description automatically generated">
            <a:extLst>
              <a:ext uri="{FF2B5EF4-FFF2-40B4-BE49-F238E27FC236}">
                <a16:creationId xmlns:a16="http://schemas.microsoft.com/office/drawing/2014/main" id="{7CF3AA92-C6A2-4676-53D8-9113A32F018A}"/>
              </a:ext>
            </a:extLst>
          </p:cNvPr>
          <p:cNvPicPr>
            <a:picLocks noChangeAspect="1"/>
          </p:cNvPicPr>
          <p:nvPr/>
        </p:nvPicPr>
        <p:blipFill rotWithShape="1">
          <a:blip r:embed="rId2"/>
          <a:srcRect t="34345"/>
          <a:stretch/>
        </p:blipFill>
        <p:spPr>
          <a:xfrm>
            <a:off x="413333" y="4928870"/>
            <a:ext cx="6030412" cy="1709687"/>
          </a:xfrm>
          <a:prstGeom prst="rect">
            <a:avLst/>
          </a:prstGeom>
        </p:spPr>
      </p:pic>
      <p:sp>
        <p:nvSpPr>
          <p:cNvPr id="3" name="Freeform 13">
            <a:extLst>
              <a:ext uri="{FF2B5EF4-FFF2-40B4-BE49-F238E27FC236}">
                <a16:creationId xmlns:a16="http://schemas.microsoft.com/office/drawing/2014/main" id="{43F42BAC-D7F0-DE20-2D61-1C87C6A04266}"/>
              </a:ext>
            </a:extLst>
          </p:cNvPr>
          <p:cNvSpPr>
            <a:spLocks noEditPoints="1"/>
          </p:cNvSpPr>
          <p:nvPr/>
        </p:nvSpPr>
        <p:spPr bwMode="auto">
          <a:xfrm>
            <a:off x="1491142" y="1432557"/>
            <a:ext cx="465033" cy="1208123"/>
          </a:xfrm>
          <a:custGeom>
            <a:avLst/>
            <a:gdLst>
              <a:gd name="T0" fmla="*/ 118 w 1120"/>
              <a:gd name="T1" fmla="*/ 152 h 2926"/>
              <a:gd name="T2" fmla="*/ 82 w 1120"/>
              <a:gd name="T3" fmla="*/ 56 h 2926"/>
              <a:gd name="T4" fmla="*/ 77 w 1120"/>
              <a:gd name="T5" fmla="*/ 40 h 2926"/>
              <a:gd name="T6" fmla="*/ 78 w 1120"/>
              <a:gd name="T7" fmla="*/ 38 h 2926"/>
              <a:gd name="T8" fmla="*/ 78 w 1120"/>
              <a:gd name="T9" fmla="*/ 36 h 2926"/>
              <a:gd name="T10" fmla="*/ 80 w 1120"/>
              <a:gd name="T11" fmla="*/ 35 h 2926"/>
              <a:gd name="T12" fmla="*/ 82 w 1120"/>
              <a:gd name="T13" fmla="*/ 24 h 2926"/>
              <a:gd name="T14" fmla="*/ 81 w 1120"/>
              <a:gd name="T15" fmla="*/ 13 h 2926"/>
              <a:gd name="T16" fmla="*/ 65 w 1120"/>
              <a:gd name="T17" fmla="*/ 2 h 2926"/>
              <a:gd name="T18" fmla="*/ 48 w 1120"/>
              <a:gd name="T19" fmla="*/ 15 h 2926"/>
              <a:gd name="T20" fmla="*/ 48 w 1120"/>
              <a:gd name="T21" fmla="*/ 24 h 2926"/>
              <a:gd name="T22" fmla="*/ 51 w 1120"/>
              <a:gd name="T23" fmla="*/ 35 h 2926"/>
              <a:gd name="T24" fmla="*/ 52 w 1120"/>
              <a:gd name="T25" fmla="*/ 36 h 2926"/>
              <a:gd name="T26" fmla="*/ 52 w 1120"/>
              <a:gd name="T27" fmla="*/ 38 h 2926"/>
              <a:gd name="T28" fmla="*/ 53 w 1120"/>
              <a:gd name="T29" fmla="*/ 39 h 2926"/>
              <a:gd name="T30" fmla="*/ 54 w 1120"/>
              <a:gd name="T31" fmla="*/ 40 h 2926"/>
              <a:gd name="T32" fmla="*/ 54 w 1120"/>
              <a:gd name="T33" fmla="*/ 42 h 2926"/>
              <a:gd name="T34" fmla="*/ 50 w 1120"/>
              <a:gd name="T35" fmla="*/ 56 h 2926"/>
              <a:gd name="T36" fmla="*/ 13 w 1120"/>
              <a:gd name="T37" fmla="*/ 152 h 2926"/>
              <a:gd name="T38" fmla="*/ 2 w 1120"/>
              <a:gd name="T39" fmla="*/ 190 h 2926"/>
              <a:gd name="T40" fmla="*/ 16 w 1120"/>
              <a:gd name="T41" fmla="*/ 202 h 2926"/>
              <a:gd name="T42" fmla="*/ 20 w 1120"/>
              <a:gd name="T43" fmla="*/ 199 h 2926"/>
              <a:gd name="T44" fmla="*/ 21 w 1120"/>
              <a:gd name="T45" fmla="*/ 199 h 2926"/>
              <a:gd name="T46" fmla="*/ 24 w 1120"/>
              <a:gd name="T47" fmla="*/ 172 h 2926"/>
              <a:gd name="T48" fmla="*/ 34 w 1120"/>
              <a:gd name="T49" fmla="*/ 104 h 2926"/>
              <a:gd name="T50" fmla="*/ 38 w 1120"/>
              <a:gd name="T51" fmla="*/ 146 h 2926"/>
              <a:gd name="T52" fmla="*/ 36 w 1120"/>
              <a:gd name="T53" fmla="*/ 153 h 2926"/>
              <a:gd name="T54" fmla="*/ 35 w 1120"/>
              <a:gd name="T55" fmla="*/ 156 h 2926"/>
              <a:gd name="T56" fmla="*/ 35 w 1120"/>
              <a:gd name="T57" fmla="*/ 158 h 2926"/>
              <a:gd name="T58" fmla="*/ 35 w 1120"/>
              <a:gd name="T59" fmla="*/ 161 h 2926"/>
              <a:gd name="T60" fmla="*/ 35 w 1120"/>
              <a:gd name="T61" fmla="*/ 164 h 2926"/>
              <a:gd name="T62" fmla="*/ 34 w 1120"/>
              <a:gd name="T63" fmla="*/ 164 h 2926"/>
              <a:gd name="T64" fmla="*/ 50 w 1120"/>
              <a:gd name="T65" fmla="*/ 313 h 2926"/>
              <a:gd name="T66" fmla="*/ 40 w 1120"/>
              <a:gd name="T67" fmla="*/ 334 h 2926"/>
              <a:gd name="T68" fmla="*/ 48 w 1120"/>
              <a:gd name="T69" fmla="*/ 337 h 2926"/>
              <a:gd name="T70" fmla="*/ 51 w 1120"/>
              <a:gd name="T71" fmla="*/ 337 h 2926"/>
              <a:gd name="T72" fmla="*/ 57 w 1120"/>
              <a:gd name="T73" fmla="*/ 337 h 2926"/>
              <a:gd name="T74" fmla="*/ 58 w 1120"/>
              <a:gd name="T75" fmla="*/ 337 h 2926"/>
              <a:gd name="T76" fmla="*/ 61 w 1120"/>
              <a:gd name="T77" fmla="*/ 332 h 2926"/>
              <a:gd name="T78" fmla="*/ 60 w 1120"/>
              <a:gd name="T79" fmla="*/ 248 h 2926"/>
              <a:gd name="T80" fmla="*/ 72 w 1120"/>
              <a:gd name="T81" fmla="*/ 248 h 2926"/>
              <a:gd name="T82" fmla="*/ 69 w 1120"/>
              <a:gd name="T83" fmla="*/ 332 h 2926"/>
              <a:gd name="T84" fmla="*/ 72 w 1120"/>
              <a:gd name="T85" fmla="*/ 337 h 2926"/>
              <a:gd name="T86" fmla="*/ 73 w 1120"/>
              <a:gd name="T87" fmla="*/ 337 h 2926"/>
              <a:gd name="T88" fmla="*/ 76 w 1120"/>
              <a:gd name="T89" fmla="*/ 338 h 2926"/>
              <a:gd name="T90" fmla="*/ 82 w 1120"/>
              <a:gd name="T91" fmla="*/ 337 h 2926"/>
              <a:gd name="T92" fmla="*/ 88 w 1120"/>
              <a:gd name="T93" fmla="*/ 335 h 2926"/>
              <a:gd name="T94" fmla="*/ 88 w 1120"/>
              <a:gd name="T95" fmla="*/ 327 h 2926"/>
              <a:gd name="T96" fmla="*/ 91 w 1120"/>
              <a:gd name="T97" fmla="*/ 243 h 2926"/>
              <a:gd name="T98" fmla="*/ 96 w 1120"/>
              <a:gd name="T99" fmla="*/ 164 h 2926"/>
              <a:gd name="T100" fmla="*/ 96 w 1120"/>
              <a:gd name="T101" fmla="*/ 162 h 2926"/>
              <a:gd name="T102" fmla="*/ 95 w 1120"/>
              <a:gd name="T103" fmla="*/ 160 h 2926"/>
              <a:gd name="T104" fmla="*/ 94 w 1120"/>
              <a:gd name="T105" fmla="*/ 157 h 2926"/>
              <a:gd name="T106" fmla="*/ 94 w 1120"/>
              <a:gd name="T107" fmla="*/ 154 h 2926"/>
              <a:gd name="T108" fmla="*/ 93 w 1120"/>
              <a:gd name="T109" fmla="*/ 152 h 2926"/>
              <a:gd name="T110" fmla="*/ 93 w 1120"/>
              <a:gd name="T111" fmla="*/ 149 h 2926"/>
              <a:gd name="T112" fmla="*/ 93 w 1120"/>
              <a:gd name="T113" fmla="*/ 127 h 2926"/>
              <a:gd name="T114" fmla="*/ 99 w 1120"/>
              <a:gd name="T115" fmla="*/ 141 h 2926"/>
              <a:gd name="T116" fmla="*/ 109 w 1120"/>
              <a:gd name="T117" fmla="*/ 199 h 2926"/>
              <a:gd name="T118" fmla="*/ 109 w 1120"/>
              <a:gd name="T119" fmla="*/ 199 h 2926"/>
              <a:gd name="T120" fmla="*/ 110 w 1120"/>
              <a:gd name="T121" fmla="*/ 199 h 2926"/>
              <a:gd name="T122" fmla="*/ 120 w 1120"/>
              <a:gd name="T123" fmla="*/ 193 h 2926"/>
              <a:gd name="T124" fmla="*/ 78 w 1120"/>
              <a:gd name="T125" fmla="*/ 36 h 292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120"/>
              <a:gd name="T190" fmla="*/ 0 h 2926"/>
              <a:gd name="T191" fmla="*/ 1120 w 1120"/>
              <a:gd name="T192" fmla="*/ 2926 h 292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120" h="2926">
                <a:moveTo>
                  <a:pt x="1111" y="1628"/>
                </a:moveTo>
                <a:cubicBezTo>
                  <a:pt x="1106" y="1614"/>
                  <a:pt x="1105" y="1598"/>
                  <a:pt x="1100" y="1592"/>
                </a:cubicBezTo>
                <a:cubicBezTo>
                  <a:pt x="1095" y="1586"/>
                  <a:pt x="1087" y="1551"/>
                  <a:pt x="1078" y="1539"/>
                </a:cubicBezTo>
                <a:cubicBezTo>
                  <a:pt x="1069" y="1528"/>
                  <a:pt x="1035" y="1477"/>
                  <a:pt x="1026" y="1469"/>
                </a:cubicBezTo>
                <a:cubicBezTo>
                  <a:pt x="1023" y="1464"/>
                  <a:pt x="1025" y="1444"/>
                  <a:pt x="1021" y="1430"/>
                </a:cubicBezTo>
                <a:cubicBezTo>
                  <a:pt x="1017" y="1416"/>
                  <a:pt x="1018" y="1402"/>
                  <a:pt x="1014" y="1386"/>
                </a:cubicBezTo>
                <a:cubicBezTo>
                  <a:pt x="1010" y="1369"/>
                  <a:pt x="1010" y="1337"/>
                  <a:pt x="1009" y="1315"/>
                </a:cubicBezTo>
                <a:cubicBezTo>
                  <a:pt x="1007" y="1277"/>
                  <a:pt x="1007" y="1129"/>
                  <a:pt x="985" y="1075"/>
                </a:cubicBezTo>
                <a:cubicBezTo>
                  <a:pt x="981" y="1058"/>
                  <a:pt x="976" y="1030"/>
                  <a:pt x="977" y="992"/>
                </a:cubicBezTo>
                <a:cubicBezTo>
                  <a:pt x="975" y="886"/>
                  <a:pt x="951" y="825"/>
                  <a:pt x="953" y="792"/>
                </a:cubicBezTo>
                <a:cubicBezTo>
                  <a:pt x="960" y="744"/>
                  <a:pt x="949" y="693"/>
                  <a:pt x="940" y="653"/>
                </a:cubicBezTo>
                <a:cubicBezTo>
                  <a:pt x="921" y="567"/>
                  <a:pt x="879" y="544"/>
                  <a:pt x="860" y="540"/>
                </a:cubicBezTo>
                <a:cubicBezTo>
                  <a:pt x="840" y="536"/>
                  <a:pt x="810" y="533"/>
                  <a:pt x="797" y="520"/>
                </a:cubicBezTo>
                <a:cubicBezTo>
                  <a:pt x="787" y="512"/>
                  <a:pt x="720" y="481"/>
                  <a:pt x="701" y="479"/>
                </a:cubicBezTo>
                <a:cubicBezTo>
                  <a:pt x="651" y="470"/>
                  <a:pt x="660" y="380"/>
                  <a:pt x="660" y="362"/>
                </a:cubicBezTo>
                <a:cubicBezTo>
                  <a:pt x="660" y="362"/>
                  <a:pt x="660" y="362"/>
                  <a:pt x="660" y="362"/>
                </a:cubicBezTo>
                <a:cubicBezTo>
                  <a:pt x="660" y="362"/>
                  <a:pt x="660" y="362"/>
                  <a:pt x="660" y="362"/>
                </a:cubicBezTo>
                <a:cubicBezTo>
                  <a:pt x="661" y="360"/>
                  <a:pt x="661" y="358"/>
                  <a:pt x="662" y="357"/>
                </a:cubicBezTo>
                <a:cubicBezTo>
                  <a:pt x="662" y="357"/>
                  <a:pt x="662" y="356"/>
                  <a:pt x="662" y="356"/>
                </a:cubicBezTo>
                <a:cubicBezTo>
                  <a:pt x="663" y="355"/>
                  <a:pt x="663" y="353"/>
                  <a:pt x="664" y="351"/>
                </a:cubicBezTo>
                <a:cubicBezTo>
                  <a:pt x="664" y="350"/>
                  <a:pt x="664" y="350"/>
                  <a:pt x="664" y="350"/>
                </a:cubicBezTo>
                <a:cubicBezTo>
                  <a:pt x="665" y="348"/>
                  <a:pt x="665" y="346"/>
                  <a:pt x="666" y="344"/>
                </a:cubicBezTo>
                <a:cubicBezTo>
                  <a:pt x="666" y="344"/>
                  <a:pt x="666" y="344"/>
                  <a:pt x="666" y="343"/>
                </a:cubicBezTo>
                <a:cubicBezTo>
                  <a:pt x="666" y="341"/>
                  <a:pt x="667" y="339"/>
                  <a:pt x="667" y="337"/>
                </a:cubicBezTo>
                <a:cubicBezTo>
                  <a:pt x="667" y="337"/>
                  <a:pt x="667" y="337"/>
                  <a:pt x="668" y="337"/>
                </a:cubicBezTo>
                <a:cubicBezTo>
                  <a:pt x="668" y="334"/>
                  <a:pt x="669" y="332"/>
                  <a:pt x="669" y="330"/>
                </a:cubicBezTo>
                <a:cubicBezTo>
                  <a:pt x="669" y="330"/>
                  <a:pt x="669" y="330"/>
                  <a:pt x="669" y="330"/>
                </a:cubicBezTo>
                <a:cubicBezTo>
                  <a:pt x="669" y="328"/>
                  <a:pt x="670" y="325"/>
                  <a:pt x="670" y="323"/>
                </a:cubicBezTo>
                <a:cubicBezTo>
                  <a:pt x="670" y="323"/>
                  <a:pt x="670" y="323"/>
                  <a:pt x="670" y="323"/>
                </a:cubicBezTo>
                <a:cubicBezTo>
                  <a:pt x="671" y="321"/>
                  <a:pt x="671" y="319"/>
                  <a:pt x="671" y="317"/>
                </a:cubicBezTo>
                <a:cubicBezTo>
                  <a:pt x="671" y="317"/>
                  <a:pt x="671" y="317"/>
                  <a:pt x="671" y="317"/>
                </a:cubicBezTo>
                <a:cubicBezTo>
                  <a:pt x="672" y="315"/>
                  <a:pt x="672" y="313"/>
                  <a:pt x="672" y="312"/>
                </a:cubicBezTo>
                <a:cubicBezTo>
                  <a:pt x="672" y="312"/>
                  <a:pt x="672" y="312"/>
                  <a:pt x="672" y="312"/>
                </a:cubicBezTo>
                <a:cubicBezTo>
                  <a:pt x="672" y="311"/>
                  <a:pt x="672" y="310"/>
                  <a:pt x="672" y="310"/>
                </a:cubicBezTo>
                <a:cubicBezTo>
                  <a:pt x="672" y="310"/>
                  <a:pt x="672" y="310"/>
                  <a:pt x="672" y="310"/>
                </a:cubicBezTo>
                <a:cubicBezTo>
                  <a:pt x="674" y="309"/>
                  <a:pt x="676" y="308"/>
                  <a:pt x="679" y="306"/>
                </a:cubicBezTo>
                <a:cubicBezTo>
                  <a:pt x="679" y="306"/>
                  <a:pt x="679" y="306"/>
                  <a:pt x="679" y="306"/>
                </a:cubicBezTo>
                <a:cubicBezTo>
                  <a:pt x="680" y="305"/>
                  <a:pt x="680" y="305"/>
                  <a:pt x="681" y="305"/>
                </a:cubicBezTo>
                <a:cubicBezTo>
                  <a:pt x="681" y="304"/>
                  <a:pt x="681" y="304"/>
                  <a:pt x="681" y="304"/>
                </a:cubicBezTo>
                <a:cubicBezTo>
                  <a:pt x="682" y="304"/>
                  <a:pt x="682" y="303"/>
                  <a:pt x="682" y="303"/>
                </a:cubicBezTo>
                <a:cubicBezTo>
                  <a:pt x="683" y="303"/>
                  <a:pt x="683" y="302"/>
                  <a:pt x="683" y="302"/>
                </a:cubicBezTo>
                <a:cubicBezTo>
                  <a:pt x="683" y="302"/>
                  <a:pt x="684" y="302"/>
                  <a:pt x="684" y="301"/>
                </a:cubicBezTo>
                <a:cubicBezTo>
                  <a:pt x="684" y="301"/>
                  <a:pt x="685" y="300"/>
                  <a:pt x="685" y="300"/>
                </a:cubicBezTo>
                <a:cubicBezTo>
                  <a:pt x="688" y="296"/>
                  <a:pt x="689" y="291"/>
                  <a:pt x="693" y="286"/>
                </a:cubicBezTo>
                <a:cubicBezTo>
                  <a:pt x="696" y="280"/>
                  <a:pt x="695" y="276"/>
                  <a:pt x="698" y="267"/>
                </a:cubicBezTo>
                <a:cubicBezTo>
                  <a:pt x="701" y="258"/>
                  <a:pt x="703" y="244"/>
                  <a:pt x="703" y="239"/>
                </a:cubicBezTo>
                <a:cubicBezTo>
                  <a:pt x="703" y="233"/>
                  <a:pt x="709" y="218"/>
                  <a:pt x="709" y="211"/>
                </a:cubicBezTo>
                <a:cubicBezTo>
                  <a:pt x="709" y="206"/>
                  <a:pt x="707" y="202"/>
                  <a:pt x="705" y="201"/>
                </a:cubicBezTo>
                <a:cubicBezTo>
                  <a:pt x="705" y="201"/>
                  <a:pt x="705" y="201"/>
                  <a:pt x="705" y="201"/>
                </a:cubicBezTo>
                <a:cubicBezTo>
                  <a:pt x="705" y="201"/>
                  <a:pt x="706" y="201"/>
                  <a:pt x="706" y="200"/>
                </a:cubicBezTo>
                <a:cubicBezTo>
                  <a:pt x="706" y="200"/>
                  <a:pt x="706" y="200"/>
                  <a:pt x="706" y="200"/>
                </a:cubicBezTo>
                <a:cubicBezTo>
                  <a:pt x="706" y="200"/>
                  <a:pt x="706" y="200"/>
                  <a:pt x="706" y="200"/>
                </a:cubicBezTo>
                <a:cubicBezTo>
                  <a:pt x="707" y="200"/>
                  <a:pt x="707" y="199"/>
                  <a:pt x="707" y="199"/>
                </a:cubicBezTo>
                <a:cubicBezTo>
                  <a:pt x="707" y="192"/>
                  <a:pt x="704" y="175"/>
                  <a:pt x="705" y="168"/>
                </a:cubicBezTo>
                <a:cubicBezTo>
                  <a:pt x="705" y="163"/>
                  <a:pt x="706" y="148"/>
                  <a:pt x="706" y="142"/>
                </a:cubicBezTo>
                <a:cubicBezTo>
                  <a:pt x="706" y="131"/>
                  <a:pt x="700" y="120"/>
                  <a:pt x="697" y="110"/>
                </a:cubicBezTo>
                <a:cubicBezTo>
                  <a:pt x="694" y="99"/>
                  <a:pt x="694" y="87"/>
                  <a:pt x="691" y="77"/>
                </a:cubicBezTo>
                <a:cubicBezTo>
                  <a:pt x="687" y="64"/>
                  <a:pt x="678" y="56"/>
                  <a:pt x="666" y="49"/>
                </a:cubicBezTo>
                <a:cubicBezTo>
                  <a:pt x="657" y="44"/>
                  <a:pt x="646" y="43"/>
                  <a:pt x="641" y="35"/>
                </a:cubicBezTo>
                <a:cubicBezTo>
                  <a:pt x="638" y="31"/>
                  <a:pt x="641" y="30"/>
                  <a:pt x="635" y="27"/>
                </a:cubicBezTo>
                <a:cubicBezTo>
                  <a:pt x="632" y="25"/>
                  <a:pt x="626" y="24"/>
                  <a:pt x="623" y="23"/>
                </a:cubicBezTo>
                <a:cubicBezTo>
                  <a:pt x="614" y="21"/>
                  <a:pt x="602" y="16"/>
                  <a:pt x="604" y="5"/>
                </a:cubicBezTo>
                <a:cubicBezTo>
                  <a:pt x="591" y="2"/>
                  <a:pt x="570" y="13"/>
                  <a:pt x="559" y="2"/>
                </a:cubicBezTo>
                <a:cubicBezTo>
                  <a:pt x="551" y="2"/>
                  <a:pt x="551" y="2"/>
                  <a:pt x="551" y="2"/>
                </a:cubicBezTo>
                <a:cubicBezTo>
                  <a:pt x="544" y="4"/>
                  <a:pt x="535" y="3"/>
                  <a:pt x="528" y="0"/>
                </a:cubicBezTo>
                <a:cubicBezTo>
                  <a:pt x="525" y="6"/>
                  <a:pt x="511" y="12"/>
                  <a:pt x="503" y="12"/>
                </a:cubicBezTo>
                <a:cubicBezTo>
                  <a:pt x="493" y="12"/>
                  <a:pt x="482" y="14"/>
                  <a:pt x="476" y="23"/>
                </a:cubicBezTo>
                <a:cubicBezTo>
                  <a:pt x="480" y="22"/>
                  <a:pt x="485" y="20"/>
                  <a:pt x="487" y="23"/>
                </a:cubicBezTo>
                <a:cubicBezTo>
                  <a:pt x="461" y="37"/>
                  <a:pt x="429" y="57"/>
                  <a:pt x="426" y="89"/>
                </a:cubicBezTo>
                <a:cubicBezTo>
                  <a:pt x="425" y="103"/>
                  <a:pt x="418" y="114"/>
                  <a:pt x="417" y="128"/>
                </a:cubicBezTo>
                <a:cubicBezTo>
                  <a:pt x="416" y="142"/>
                  <a:pt x="405" y="149"/>
                  <a:pt x="410" y="163"/>
                </a:cubicBezTo>
                <a:cubicBezTo>
                  <a:pt x="409" y="172"/>
                  <a:pt x="412" y="172"/>
                  <a:pt x="412" y="180"/>
                </a:cubicBezTo>
                <a:cubicBezTo>
                  <a:pt x="409" y="189"/>
                  <a:pt x="417" y="200"/>
                  <a:pt x="417" y="200"/>
                </a:cubicBezTo>
                <a:cubicBezTo>
                  <a:pt x="417" y="200"/>
                  <a:pt x="417" y="200"/>
                  <a:pt x="417" y="200"/>
                </a:cubicBezTo>
                <a:cubicBezTo>
                  <a:pt x="416" y="200"/>
                  <a:pt x="415" y="202"/>
                  <a:pt x="414" y="204"/>
                </a:cubicBezTo>
                <a:cubicBezTo>
                  <a:pt x="414" y="204"/>
                  <a:pt x="414" y="204"/>
                  <a:pt x="414" y="204"/>
                </a:cubicBezTo>
                <a:cubicBezTo>
                  <a:pt x="413" y="205"/>
                  <a:pt x="413" y="205"/>
                  <a:pt x="413" y="206"/>
                </a:cubicBezTo>
                <a:cubicBezTo>
                  <a:pt x="413" y="207"/>
                  <a:pt x="413" y="207"/>
                  <a:pt x="413" y="207"/>
                </a:cubicBezTo>
                <a:cubicBezTo>
                  <a:pt x="412" y="208"/>
                  <a:pt x="412" y="209"/>
                  <a:pt x="412" y="211"/>
                </a:cubicBezTo>
                <a:cubicBezTo>
                  <a:pt x="412" y="218"/>
                  <a:pt x="419" y="233"/>
                  <a:pt x="419" y="239"/>
                </a:cubicBezTo>
                <a:cubicBezTo>
                  <a:pt x="419" y="244"/>
                  <a:pt x="420" y="258"/>
                  <a:pt x="424" y="267"/>
                </a:cubicBezTo>
                <a:cubicBezTo>
                  <a:pt x="427" y="276"/>
                  <a:pt x="425" y="280"/>
                  <a:pt x="429" y="286"/>
                </a:cubicBezTo>
                <a:cubicBezTo>
                  <a:pt x="432" y="291"/>
                  <a:pt x="433" y="296"/>
                  <a:pt x="436" y="300"/>
                </a:cubicBezTo>
                <a:cubicBezTo>
                  <a:pt x="437" y="300"/>
                  <a:pt x="437" y="301"/>
                  <a:pt x="437" y="301"/>
                </a:cubicBezTo>
                <a:cubicBezTo>
                  <a:pt x="438" y="302"/>
                  <a:pt x="438" y="302"/>
                  <a:pt x="438" y="302"/>
                </a:cubicBezTo>
                <a:cubicBezTo>
                  <a:pt x="438" y="302"/>
                  <a:pt x="439" y="303"/>
                  <a:pt x="439" y="303"/>
                </a:cubicBezTo>
                <a:cubicBezTo>
                  <a:pt x="439" y="303"/>
                  <a:pt x="440" y="304"/>
                  <a:pt x="440" y="304"/>
                </a:cubicBezTo>
                <a:cubicBezTo>
                  <a:pt x="440" y="304"/>
                  <a:pt x="441" y="305"/>
                  <a:pt x="441" y="305"/>
                </a:cubicBezTo>
                <a:cubicBezTo>
                  <a:pt x="441" y="305"/>
                  <a:pt x="442" y="306"/>
                  <a:pt x="442" y="306"/>
                </a:cubicBezTo>
                <a:cubicBezTo>
                  <a:pt x="442" y="306"/>
                  <a:pt x="443" y="306"/>
                  <a:pt x="443" y="306"/>
                </a:cubicBezTo>
                <a:cubicBezTo>
                  <a:pt x="445" y="308"/>
                  <a:pt x="448" y="310"/>
                  <a:pt x="449" y="310"/>
                </a:cubicBezTo>
                <a:cubicBezTo>
                  <a:pt x="449" y="310"/>
                  <a:pt x="449" y="310"/>
                  <a:pt x="449" y="310"/>
                </a:cubicBezTo>
                <a:cubicBezTo>
                  <a:pt x="449" y="312"/>
                  <a:pt x="450" y="314"/>
                  <a:pt x="450" y="316"/>
                </a:cubicBezTo>
                <a:cubicBezTo>
                  <a:pt x="450" y="316"/>
                  <a:pt x="450" y="316"/>
                  <a:pt x="450" y="316"/>
                </a:cubicBezTo>
                <a:cubicBezTo>
                  <a:pt x="450" y="317"/>
                  <a:pt x="450" y="318"/>
                  <a:pt x="450" y="319"/>
                </a:cubicBezTo>
                <a:cubicBezTo>
                  <a:pt x="450" y="319"/>
                  <a:pt x="450" y="319"/>
                  <a:pt x="450" y="319"/>
                </a:cubicBezTo>
                <a:cubicBezTo>
                  <a:pt x="450" y="320"/>
                  <a:pt x="450" y="321"/>
                  <a:pt x="450" y="322"/>
                </a:cubicBezTo>
                <a:cubicBezTo>
                  <a:pt x="450" y="322"/>
                  <a:pt x="450" y="322"/>
                  <a:pt x="450" y="322"/>
                </a:cubicBezTo>
                <a:cubicBezTo>
                  <a:pt x="450" y="323"/>
                  <a:pt x="451" y="324"/>
                  <a:pt x="451" y="326"/>
                </a:cubicBezTo>
                <a:cubicBezTo>
                  <a:pt x="451" y="326"/>
                  <a:pt x="451" y="326"/>
                  <a:pt x="451" y="326"/>
                </a:cubicBezTo>
                <a:cubicBezTo>
                  <a:pt x="451" y="327"/>
                  <a:pt x="451" y="328"/>
                  <a:pt x="451" y="329"/>
                </a:cubicBezTo>
                <a:cubicBezTo>
                  <a:pt x="451" y="329"/>
                  <a:pt x="451" y="330"/>
                  <a:pt x="451" y="330"/>
                </a:cubicBezTo>
                <a:cubicBezTo>
                  <a:pt x="451" y="331"/>
                  <a:pt x="452" y="332"/>
                  <a:pt x="452" y="333"/>
                </a:cubicBezTo>
                <a:cubicBezTo>
                  <a:pt x="452" y="333"/>
                  <a:pt x="452" y="333"/>
                  <a:pt x="452" y="334"/>
                </a:cubicBezTo>
                <a:cubicBezTo>
                  <a:pt x="452" y="335"/>
                  <a:pt x="452" y="336"/>
                  <a:pt x="452" y="336"/>
                </a:cubicBezTo>
                <a:cubicBezTo>
                  <a:pt x="452" y="337"/>
                  <a:pt x="452" y="337"/>
                  <a:pt x="453" y="338"/>
                </a:cubicBezTo>
                <a:cubicBezTo>
                  <a:pt x="453" y="339"/>
                  <a:pt x="453" y="339"/>
                  <a:pt x="453" y="340"/>
                </a:cubicBezTo>
                <a:cubicBezTo>
                  <a:pt x="453" y="341"/>
                  <a:pt x="453" y="341"/>
                  <a:pt x="453" y="342"/>
                </a:cubicBezTo>
                <a:cubicBezTo>
                  <a:pt x="453" y="342"/>
                  <a:pt x="454" y="343"/>
                  <a:pt x="454" y="344"/>
                </a:cubicBezTo>
                <a:cubicBezTo>
                  <a:pt x="454" y="344"/>
                  <a:pt x="454" y="345"/>
                  <a:pt x="454" y="345"/>
                </a:cubicBezTo>
                <a:cubicBezTo>
                  <a:pt x="454" y="346"/>
                  <a:pt x="454" y="347"/>
                  <a:pt x="454" y="347"/>
                </a:cubicBezTo>
                <a:cubicBezTo>
                  <a:pt x="455" y="348"/>
                  <a:pt x="455" y="348"/>
                  <a:pt x="455" y="349"/>
                </a:cubicBezTo>
                <a:cubicBezTo>
                  <a:pt x="455" y="349"/>
                  <a:pt x="455" y="350"/>
                  <a:pt x="455" y="351"/>
                </a:cubicBezTo>
                <a:cubicBezTo>
                  <a:pt x="455" y="351"/>
                  <a:pt x="456" y="352"/>
                  <a:pt x="456" y="352"/>
                </a:cubicBezTo>
                <a:cubicBezTo>
                  <a:pt x="456" y="353"/>
                  <a:pt x="456" y="353"/>
                  <a:pt x="456" y="354"/>
                </a:cubicBezTo>
                <a:cubicBezTo>
                  <a:pt x="456" y="354"/>
                  <a:pt x="457" y="355"/>
                  <a:pt x="457" y="355"/>
                </a:cubicBezTo>
                <a:cubicBezTo>
                  <a:pt x="457" y="356"/>
                  <a:pt x="457" y="356"/>
                  <a:pt x="457" y="357"/>
                </a:cubicBezTo>
                <a:cubicBezTo>
                  <a:pt x="457" y="357"/>
                  <a:pt x="458" y="358"/>
                  <a:pt x="458" y="358"/>
                </a:cubicBezTo>
                <a:cubicBezTo>
                  <a:pt x="458" y="359"/>
                  <a:pt x="458" y="359"/>
                  <a:pt x="458" y="359"/>
                </a:cubicBezTo>
                <a:cubicBezTo>
                  <a:pt x="459" y="360"/>
                  <a:pt x="459" y="361"/>
                  <a:pt x="459" y="362"/>
                </a:cubicBezTo>
                <a:cubicBezTo>
                  <a:pt x="460" y="362"/>
                  <a:pt x="460" y="363"/>
                  <a:pt x="461" y="364"/>
                </a:cubicBezTo>
                <a:cubicBezTo>
                  <a:pt x="461" y="365"/>
                  <a:pt x="461" y="365"/>
                  <a:pt x="461" y="366"/>
                </a:cubicBezTo>
                <a:cubicBezTo>
                  <a:pt x="461" y="377"/>
                  <a:pt x="463" y="401"/>
                  <a:pt x="459" y="425"/>
                </a:cubicBezTo>
                <a:cubicBezTo>
                  <a:pt x="459" y="425"/>
                  <a:pt x="459" y="426"/>
                  <a:pt x="459" y="426"/>
                </a:cubicBezTo>
                <a:cubicBezTo>
                  <a:pt x="458" y="427"/>
                  <a:pt x="458" y="427"/>
                  <a:pt x="458" y="427"/>
                </a:cubicBezTo>
                <a:cubicBezTo>
                  <a:pt x="454" y="452"/>
                  <a:pt x="443" y="475"/>
                  <a:pt x="420" y="479"/>
                </a:cubicBezTo>
                <a:cubicBezTo>
                  <a:pt x="400" y="481"/>
                  <a:pt x="333" y="512"/>
                  <a:pt x="324" y="520"/>
                </a:cubicBezTo>
                <a:cubicBezTo>
                  <a:pt x="311" y="533"/>
                  <a:pt x="280" y="536"/>
                  <a:pt x="261" y="540"/>
                </a:cubicBezTo>
                <a:cubicBezTo>
                  <a:pt x="241" y="544"/>
                  <a:pt x="200" y="567"/>
                  <a:pt x="180" y="653"/>
                </a:cubicBezTo>
                <a:cubicBezTo>
                  <a:pt x="171" y="693"/>
                  <a:pt x="161" y="744"/>
                  <a:pt x="167" y="792"/>
                </a:cubicBezTo>
                <a:cubicBezTo>
                  <a:pt x="170" y="825"/>
                  <a:pt x="146" y="886"/>
                  <a:pt x="143" y="992"/>
                </a:cubicBezTo>
                <a:cubicBezTo>
                  <a:pt x="144" y="1030"/>
                  <a:pt x="140" y="1058"/>
                  <a:pt x="135" y="1075"/>
                </a:cubicBezTo>
                <a:cubicBezTo>
                  <a:pt x="113" y="1129"/>
                  <a:pt x="113" y="1277"/>
                  <a:pt x="112" y="1315"/>
                </a:cubicBezTo>
                <a:cubicBezTo>
                  <a:pt x="111" y="1337"/>
                  <a:pt x="111" y="1369"/>
                  <a:pt x="107" y="1386"/>
                </a:cubicBezTo>
                <a:cubicBezTo>
                  <a:pt x="103" y="1402"/>
                  <a:pt x="106" y="1416"/>
                  <a:pt x="101" y="1430"/>
                </a:cubicBezTo>
                <a:cubicBezTo>
                  <a:pt x="97" y="1444"/>
                  <a:pt x="99" y="1464"/>
                  <a:pt x="96" y="1469"/>
                </a:cubicBezTo>
                <a:cubicBezTo>
                  <a:pt x="88" y="1477"/>
                  <a:pt x="53" y="1528"/>
                  <a:pt x="44" y="1539"/>
                </a:cubicBezTo>
                <a:cubicBezTo>
                  <a:pt x="36" y="1551"/>
                  <a:pt x="26" y="1586"/>
                  <a:pt x="21" y="1592"/>
                </a:cubicBezTo>
                <a:cubicBezTo>
                  <a:pt x="16" y="1598"/>
                  <a:pt x="15" y="1614"/>
                  <a:pt x="9" y="1628"/>
                </a:cubicBezTo>
                <a:cubicBezTo>
                  <a:pt x="4" y="1641"/>
                  <a:pt x="0" y="1653"/>
                  <a:pt x="17" y="1652"/>
                </a:cubicBezTo>
                <a:cubicBezTo>
                  <a:pt x="31" y="1651"/>
                  <a:pt x="46" y="1627"/>
                  <a:pt x="49" y="1611"/>
                </a:cubicBezTo>
                <a:cubicBezTo>
                  <a:pt x="53" y="1609"/>
                  <a:pt x="61" y="1599"/>
                  <a:pt x="70" y="1589"/>
                </a:cubicBezTo>
                <a:cubicBezTo>
                  <a:pt x="68" y="1597"/>
                  <a:pt x="74" y="1606"/>
                  <a:pt x="81" y="1633"/>
                </a:cubicBezTo>
                <a:cubicBezTo>
                  <a:pt x="81" y="1642"/>
                  <a:pt x="89" y="1665"/>
                  <a:pt x="88" y="1675"/>
                </a:cubicBezTo>
                <a:cubicBezTo>
                  <a:pt x="87" y="1686"/>
                  <a:pt x="94" y="1714"/>
                  <a:pt x="97" y="1728"/>
                </a:cubicBezTo>
                <a:cubicBezTo>
                  <a:pt x="100" y="1742"/>
                  <a:pt x="113" y="1743"/>
                  <a:pt x="122" y="1739"/>
                </a:cubicBezTo>
                <a:cubicBezTo>
                  <a:pt x="122" y="1739"/>
                  <a:pt x="121" y="1751"/>
                  <a:pt x="134" y="1753"/>
                </a:cubicBezTo>
                <a:cubicBezTo>
                  <a:pt x="146" y="1755"/>
                  <a:pt x="148" y="1733"/>
                  <a:pt x="148" y="1733"/>
                </a:cubicBezTo>
                <a:cubicBezTo>
                  <a:pt x="148" y="1733"/>
                  <a:pt x="148" y="1741"/>
                  <a:pt x="157" y="1742"/>
                </a:cubicBezTo>
                <a:cubicBezTo>
                  <a:pt x="171" y="1742"/>
                  <a:pt x="173" y="1715"/>
                  <a:pt x="173" y="1715"/>
                </a:cubicBezTo>
                <a:cubicBezTo>
                  <a:pt x="173" y="1715"/>
                  <a:pt x="174" y="1716"/>
                  <a:pt x="174" y="1716"/>
                </a:cubicBezTo>
                <a:cubicBezTo>
                  <a:pt x="174" y="1716"/>
                  <a:pt x="174" y="1716"/>
                  <a:pt x="174" y="1716"/>
                </a:cubicBezTo>
                <a:cubicBezTo>
                  <a:pt x="174" y="1716"/>
                  <a:pt x="174" y="1717"/>
                  <a:pt x="174" y="1717"/>
                </a:cubicBezTo>
                <a:cubicBezTo>
                  <a:pt x="174" y="1716"/>
                  <a:pt x="174" y="1716"/>
                  <a:pt x="174" y="1716"/>
                </a:cubicBezTo>
                <a:cubicBezTo>
                  <a:pt x="174" y="1717"/>
                  <a:pt x="174" y="1717"/>
                  <a:pt x="174" y="1717"/>
                </a:cubicBezTo>
                <a:cubicBezTo>
                  <a:pt x="174" y="1717"/>
                  <a:pt x="174" y="1717"/>
                  <a:pt x="174" y="1717"/>
                </a:cubicBezTo>
                <a:cubicBezTo>
                  <a:pt x="174" y="1718"/>
                  <a:pt x="175" y="1718"/>
                  <a:pt x="175" y="1719"/>
                </a:cubicBezTo>
                <a:cubicBezTo>
                  <a:pt x="175" y="1719"/>
                  <a:pt x="176" y="1719"/>
                  <a:pt x="176" y="1719"/>
                </a:cubicBezTo>
                <a:cubicBezTo>
                  <a:pt x="176" y="1719"/>
                  <a:pt x="176" y="1719"/>
                  <a:pt x="176" y="1719"/>
                </a:cubicBezTo>
                <a:cubicBezTo>
                  <a:pt x="176" y="1720"/>
                  <a:pt x="177" y="1720"/>
                  <a:pt x="177" y="1720"/>
                </a:cubicBezTo>
                <a:cubicBezTo>
                  <a:pt x="177" y="1720"/>
                  <a:pt x="177" y="1720"/>
                  <a:pt x="177" y="1720"/>
                </a:cubicBezTo>
                <a:cubicBezTo>
                  <a:pt x="178" y="1720"/>
                  <a:pt x="178" y="1720"/>
                  <a:pt x="179" y="1720"/>
                </a:cubicBezTo>
                <a:cubicBezTo>
                  <a:pt x="179" y="1720"/>
                  <a:pt x="179" y="1720"/>
                  <a:pt x="179" y="1720"/>
                </a:cubicBezTo>
                <a:cubicBezTo>
                  <a:pt x="180" y="1720"/>
                  <a:pt x="180" y="1720"/>
                  <a:pt x="181" y="1720"/>
                </a:cubicBezTo>
                <a:cubicBezTo>
                  <a:pt x="188" y="1720"/>
                  <a:pt x="194" y="1691"/>
                  <a:pt x="197" y="1679"/>
                </a:cubicBezTo>
                <a:cubicBezTo>
                  <a:pt x="200" y="1667"/>
                  <a:pt x="205" y="1657"/>
                  <a:pt x="206" y="1647"/>
                </a:cubicBezTo>
                <a:cubicBezTo>
                  <a:pt x="207" y="1638"/>
                  <a:pt x="208" y="1632"/>
                  <a:pt x="216" y="1589"/>
                </a:cubicBezTo>
                <a:cubicBezTo>
                  <a:pt x="224" y="1546"/>
                  <a:pt x="199" y="1500"/>
                  <a:pt x="202" y="1486"/>
                </a:cubicBezTo>
                <a:cubicBezTo>
                  <a:pt x="206" y="1471"/>
                  <a:pt x="193" y="1449"/>
                  <a:pt x="195" y="1445"/>
                </a:cubicBezTo>
                <a:cubicBezTo>
                  <a:pt x="197" y="1441"/>
                  <a:pt x="201" y="1425"/>
                  <a:pt x="204" y="1409"/>
                </a:cubicBezTo>
                <a:cubicBezTo>
                  <a:pt x="206" y="1393"/>
                  <a:pt x="264" y="1251"/>
                  <a:pt x="270" y="1219"/>
                </a:cubicBezTo>
                <a:cubicBezTo>
                  <a:pt x="281" y="1159"/>
                  <a:pt x="281" y="1132"/>
                  <a:pt x="274" y="1090"/>
                </a:cubicBezTo>
                <a:cubicBezTo>
                  <a:pt x="275" y="1059"/>
                  <a:pt x="288" y="975"/>
                  <a:pt x="290" y="960"/>
                </a:cubicBezTo>
                <a:cubicBezTo>
                  <a:pt x="291" y="957"/>
                  <a:pt x="291" y="942"/>
                  <a:pt x="293" y="932"/>
                </a:cubicBezTo>
                <a:cubicBezTo>
                  <a:pt x="294" y="926"/>
                  <a:pt x="295" y="915"/>
                  <a:pt x="295" y="902"/>
                </a:cubicBezTo>
                <a:cubicBezTo>
                  <a:pt x="296" y="904"/>
                  <a:pt x="296" y="904"/>
                  <a:pt x="296" y="904"/>
                </a:cubicBezTo>
                <a:cubicBezTo>
                  <a:pt x="296" y="918"/>
                  <a:pt x="300" y="942"/>
                  <a:pt x="302" y="980"/>
                </a:cubicBezTo>
                <a:cubicBezTo>
                  <a:pt x="301" y="1011"/>
                  <a:pt x="316" y="1068"/>
                  <a:pt x="318" y="1098"/>
                </a:cubicBezTo>
                <a:cubicBezTo>
                  <a:pt x="314" y="1107"/>
                  <a:pt x="329" y="1264"/>
                  <a:pt x="329" y="1264"/>
                </a:cubicBezTo>
                <a:cubicBezTo>
                  <a:pt x="328" y="1265"/>
                  <a:pt x="328" y="1265"/>
                  <a:pt x="328" y="1265"/>
                </a:cubicBezTo>
                <a:cubicBezTo>
                  <a:pt x="328" y="1265"/>
                  <a:pt x="328" y="1265"/>
                  <a:pt x="328" y="1266"/>
                </a:cubicBezTo>
                <a:cubicBezTo>
                  <a:pt x="328" y="1266"/>
                  <a:pt x="328" y="1266"/>
                  <a:pt x="328" y="1266"/>
                </a:cubicBezTo>
                <a:cubicBezTo>
                  <a:pt x="326" y="1272"/>
                  <a:pt x="321" y="1288"/>
                  <a:pt x="317" y="1309"/>
                </a:cubicBezTo>
                <a:cubicBezTo>
                  <a:pt x="317" y="1309"/>
                  <a:pt x="317" y="1309"/>
                  <a:pt x="316" y="1310"/>
                </a:cubicBezTo>
                <a:cubicBezTo>
                  <a:pt x="316" y="1311"/>
                  <a:pt x="316" y="1313"/>
                  <a:pt x="315" y="1314"/>
                </a:cubicBezTo>
                <a:cubicBezTo>
                  <a:pt x="315" y="1315"/>
                  <a:pt x="315" y="1315"/>
                  <a:pt x="315" y="1316"/>
                </a:cubicBezTo>
                <a:cubicBezTo>
                  <a:pt x="315" y="1317"/>
                  <a:pt x="314" y="1319"/>
                  <a:pt x="314" y="1320"/>
                </a:cubicBezTo>
                <a:cubicBezTo>
                  <a:pt x="314" y="1321"/>
                  <a:pt x="314" y="1321"/>
                  <a:pt x="314" y="1322"/>
                </a:cubicBezTo>
                <a:cubicBezTo>
                  <a:pt x="313" y="1323"/>
                  <a:pt x="313" y="1325"/>
                  <a:pt x="313" y="1326"/>
                </a:cubicBezTo>
                <a:cubicBezTo>
                  <a:pt x="313" y="1327"/>
                  <a:pt x="312" y="1328"/>
                  <a:pt x="312" y="1328"/>
                </a:cubicBezTo>
                <a:cubicBezTo>
                  <a:pt x="312" y="1330"/>
                  <a:pt x="312" y="1331"/>
                  <a:pt x="311" y="1332"/>
                </a:cubicBezTo>
                <a:cubicBezTo>
                  <a:pt x="311" y="1333"/>
                  <a:pt x="311" y="1334"/>
                  <a:pt x="311" y="1335"/>
                </a:cubicBezTo>
                <a:cubicBezTo>
                  <a:pt x="311" y="1336"/>
                  <a:pt x="310" y="1337"/>
                  <a:pt x="310" y="1339"/>
                </a:cubicBezTo>
                <a:cubicBezTo>
                  <a:pt x="310" y="1340"/>
                  <a:pt x="310" y="1341"/>
                  <a:pt x="310" y="1341"/>
                </a:cubicBezTo>
                <a:cubicBezTo>
                  <a:pt x="309" y="1343"/>
                  <a:pt x="309" y="1344"/>
                  <a:pt x="309" y="1345"/>
                </a:cubicBezTo>
                <a:cubicBezTo>
                  <a:pt x="309" y="1346"/>
                  <a:pt x="308" y="1347"/>
                  <a:pt x="308" y="1348"/>
                </a:cubicBezTo>
                <a:cubicBezTo>
                  <a:pt x="308" y="1349"/>
                  <a:pt x="308" y="1350"/>
                  <a:pt x="307" y="1352"/>
                </a:cubicBezTo>
                <a:cubicBezTo>
                  <a:pt x="307" y="1353"/>
                  <a:pt x="307" y="1354"/>
                  <a:pt x="307" y="1355"/>
                </a:cubicBezTo>
                <a:cubicBezTo>
                  <a:pt x="307" y="1356"/>
                  <a:pt x="306" y="1357"/>
                  <a:pt x="306" y="1358"/>
                </a:cubicBezTo>
                <a:cubicBezTo>
                  <a:pt x="306" y="1359"/>
                  <a:pt x="306" y="1360"/>
                  <a:pt x="306" y="1361"/>
                </a:cubicBezTo>
                <a:cubicBezTo>
                  <a:pt x="305" y="1363"/>
                  <a:pt x="305" y="1364"/>
                  <a:pt x="305" y="1365"/>
                </a:cubicBezTo>
                <a:cubicBezTo>
                  <a:pt x="305" y="1366"/>
                  <a:pt x="304" y="1367"/>
                  <a:pt x="304" y="1368"/>
                </a:cubicBezTo>
                <a:cubicBezTo>
                  <a:pt x="304" y="1369"/>
                  <a:pt x="304" y="1370"/>
                  <a:pt x="304" y="1371"/>
                </a:cubicBezTo>
                <a:cubicBezTo>
                  <a:pt x="303" y="1372"/>
                  <a:pt x="303" y="1373"/>
                  <a:pt x="303" y="1375"/>
                </a:cubicBezTo>
                <a:cubicBezTo>
                  <a:pt x="303" y="1376"/>
                  <a:pt x="303" y="1377"/>
                  <a:pt x="303" y="1378"/>
                </a:cubicBezTo>
                <a:cubicBezTo>
                  <a:pt x="302" y="1379"/>
                  <a:pt x="302" y="1380"/>
                  <a:pt x="302" y="1381"/>
                </a:cubicBezTo>
                <a:cubicBezTo>
                  <a:pt x="302" y="1382"/>
                  <a:pt x="302" y="1383"/>
                  <a:pt x="301" y="1384"/>
                </a:cubicBezTo>
                <a:cubicBezTo>
                  <a:pt x="301" y="1385"/>
                  <a:pt x="301" y="1386"/>
                  <a:pt x="301" y="1387"/>
                </a:cubicBezTo>
                <a:cubicBezTo>
                  <a:pt x="301" y="1388"/>
                  <a:pt x="301" y="1389"/>
                  <a:pt x="300" y="1390"/>
                </a:cubicBezTo>
                <a:cubicBezTo>
                  <a:pt x="300" y="1391"/>
                  <a:pt x="300" y="1392"/>
                  <a:pt x="300" y="1393"/>
                </a:cubicBezTo>
                <a:cubicBezTo>
                  <a:pt x="300" y="1394"/>
                  <a:pt x="300" y="1395"/>
                  <a:pt x="299" y="1396"/>
                </a:cubicBezTo>
                <a:cubicBezTo>
                  <a:pt x="299" y="1397"/>
                  <a:pt x="299" y="1398"/>
                  <a:pt x="299" y="1399"/>
                </a:cubicBezTo>
                <a:cubicBezTo>
                  <a:pt x="299" y="1400"/>
                  <a:pt x="299" y="1401"/>
                  <a:pt x="299" y="1401"/>
                </a:cubicBezTo>
                <a:cubicBezTo>
                  <a:pt x="298" y="1403"/>
                  <a:pt x="298" y="1404"/>
                  <a:pt x="298" y="1405"/>
                </a:cubicBezTo>
                <a:cubicBezTo>
                  <a:pt x="298" y="1405"/>
                  <a:pt x="298" y="1406"/>
                  <a:pt x="298" y="1407"/>
                </a:cubicBezTo>
                <a:cubicBezTo>
                  <a:pt x="298" y="1408"/>
                  <a:pt x="298" y="1409"/>
                  <a:pt x="297" y="1410"/>
                </a:cubicBezTo>
                <a:cubicBezTo>
                  <a:pt x="297" y="1411"/>
                  <a:pt x="297" y="1411"/>
                  <a:pt x="297" y="1412"/>
                </a:cubicBezTo>
                <a:cubicBezTo>
                  <a:pt x="297" y="1413"/>
                  <a:pt x="297" y="1414"/>
                  <a:pt x="297" y="1415"/>
                </a:cubicBezTo>
                <a:cubicBezTo>
                  <a:pt x="297" y="1415"/>
                  <a:pt x="297" y="1416"/>
                  <a:pt x="297" y="1417"/>
                </a:cubicBezTo>
                <a:cubicBezTo>
                  <a:pt x="296" y="1418"/>
                  <a:pt x="296" y="1419"/>
                  <a:pt x="296" y="1419"/>
                </a:cubicBezTo>
                <a:cubicBezTo>
                  <a:pt x="296" y="1420"/>
                  <a:pt x="296" y="1421"/>
                  <a:pt x="296" y="1421"/>
                </a:cubicBezTo>
                <a:cubicBezTo>
                  <a:pt x="296" y="1422"/>
                  <a:pt x="296" y="1423"/>
                  <a:pt x="296" y="1424"/>
                </a:cubicBezTo>
                <a:cubicBezTo>
                  <a:pt x="296" y="1424"/>
                  <a:pt x="296" y="1425"/>
                  <a:pt x="296" y="1425"/>
                </a:cubicBezTo>
                <a:cubicBezTo>
                  <a:pt x="296" y="1426"/>
                  <a:pt x="296" y="1428"/>
                  <a:pt x="296" y="1429"/>
                </a:cubicBezTo>
                <a:cubicBezTo>
                  <a:pt x="293" y="1447"/>
                  <a:pt x="300" y="1472"/>
                  <a:pt x="298" y="1512"/>
                </a:cubicBezTo>
                <a:cubicBezTo>
                  <a:pt x="295" y="1562"/>
                  <a:pt x="251" y="1762"/>
                  <a:pt x="333" y="2014"/>
                </a:cubicBezTo>
                <a:cubicBezTo>
                  <a:pt x="338" y="2029"/>
                  <a:pt x="338" y="2079"/>
                  <a:pt x="344" y="2107"/>
                </a:cubicBezTo>
                <a:cubicBezTo>
                  <a:pt x="345" y="2114"/>
                  <a:pt x="359" y="2145"/>
                  <a:pt x="360" y="2189"/>
                </a:cubicBezTo>
                <a:cubicBezTo>
                  <a:pt x="361" y="2259"/>
                  <a:pt x="354" y="2349"/>
                  <a:pt x="356" y="2399"/>
                </a:cubicBezTo>
                <a:cubicBezTo>
                  <a:pt x="359" y="2481"/>
                  <a:pt x="393" y="2556"/>
                  <a:pt x="406" y="2609"/>
                </a:cubicBezTo>
                <a:cubicBezTo>
                  <a:pt x="420" y="2661"/>
                  <a:pt x="425" y="2703"/>
                  <a:pt x="422" y="2713"/>
                </a:cubicBezTo>
                <a:cubicBezTo>
                  <a:pt x="420" y="2722"/>
                  <a:pt x="418" y="2740"/>
                  <a:pt x="425" y="2755"/>
                </a:cubicBezTo>
                <a:cubicBezTo>
                  <a:pt x="426" y="2756"/>
                  <a:pt x="402" y="2808"/>
                  <a:pt x="389" y="2817"/>
                </a:cubicBezTo>
                <a:cubicBezTo>
                  <a:pt x="377" y="2827"/>
                  <a:pt x="373" y="2835"/>
                  <a:pt x="364" y="2840"/>
                </a:cubicBezTo>
                <a:cubicBezTo>
                  <a:pt x="354" y="2845"/>
                  <a:pt x="349" y="2850"/>
                  <a:pt x="345" y="2861"/>
                </a:cubicBezTo>
                <a:cubicBezTo>
                  <a:pt x="342" y="2869"/>
                  <a:pt x="333" y="2881"/>
                  <a:pt x="340" y="2887"/>
                </a:cubicBezTo>
                <a:cubicBezTo>
                  <a:pt x="341" y="2888"/>
                  <a:pt x="342" y="2888"/>
                  <a:pt x="343" y="2889"/>
                </a:cubicBezTo>
                <a:cubicBezTo>
                  <a:pt x="344" y="2889"/>
                  <a:pt x="344" y="2889"/>
                  <a:pt x="344" y="2889"/>
                </a:cubicBezTo>
                <a:cubicBezTo>
                  <a:pt x="343" y="2892"/>
                  <a:pt x="343" y="2894"/>
                  <a:pt x="344" y="2896"/>
                </a:cubicBezTo>
                <a:cubicBezTo>
                  <a:pt x="348" y="2903"/>
                  <a:pt x="355" y="2905"/>
                  <a:pt x="364" y="2904"/>
                </a:cubicBezTo>
                <a:cubicBezTo>
                  <a:pt x="365" y="2902"/>
                  <a:pt x="365" y="2902"/>
                  <a:pt x="365" y="2902"/>
                </a:cubicBezTo>
                <a:cubicBezTo>
                  <a:pt x="366" y="2905"/>
                  <a:pt x="366" y="2908"/>
                  <a:pt x="368" y="2910"/>
                </a:cubicBezTo>
                <a:cubicBezTo>
                  <a:pt x="374" y="2919"/>
                  <a:pt x="394" y="2923"/>
                  <a:pt x="402" y="2915"/>
                </a:cubicBezTo>
                <a:cubicBezTo>
                  <a:pt x="403" y="2916"/>
                  <a:pt x="404" y="2916"/>
                  <a:pt x="406" y="2917"/>
                </a:cubicBezTo>
                <a:cubicBezTo>
                  <a:pt x="407" y="2917"/>
                  <a:pt x="408" y="2917"/>
                  <a:pt x="409" y="2918"/>
                </a:cubicBezTo>
                <a:cubicBezTo>
                  <a:pt x="410" y="2918"/>
                  <a:pt x="410" y="2918"/>
                  <a:pt x="411" y="2918"/>
                </a:cubicBezTo>
                <a:cubicBezTo>
                  <a:pt x="413" y="2919"/>
                  <a:pt x="414" y="2919"/>
                  <a:pt x="416" y="2919"/>
                </a:cubicBezTo>
                <a:cubicBezTo>
                  <a:pt x="416" y="2919"/>
                  <a:pt x="416" y="2919"/>
                  <a:pt x="416" y="2919"/>
                </a:cubicBezTo>
                <a:cubicBezTo>
                  <a:pt x="425" y="2920"/>
                  <a:pt x="435" y="2918"/>
                  <a:pt x="440" y="2912"/>
                </a:cubicBezTo>
                <a:cubicBezTo>
                  <a:pt x="440" y="2912"/>
                  <a:pt x="440" y="2912"/>
                  <a:pt x="440" y="2912"/>
                </a:cubicBezTo>
                <a:cubicBezTo>
                  <a:pt x="440" y="2913"/>
                  <a:pt x="441" y="2913"/>
                  <a:pt x="441" y="2914"/>
                </a:cubicBezTo>
                <a:cubicBezTo>
                  <a:pt x="441" y="2913"/>
                  <a:pt x="441" y="2913"/>
                  <a:pt x="441" y="2913"/>
                </a:cubicBezTo>
                <a:cubicBezTo>
                  <a:pt x="446" y="2925"/>
                  <a:pt x="462" y="2926"/>
                  <a:pt x="475" y="2924"/>
                </a:cubicBezTo>
                <a:cubicBezTo>
                  <a:pt x="475" y="2924"/>
                  <a:pt x="475" y="2924"/>
                  <a:pt x="475" y="2924"/>
                </a:cubicBezTo>
                <a:cubicBezTo>
                  <a:pt x="476" y="2924"/>
                  <a:pt x="477" y="2924"/>
                  <a:pt x="478" y="2924"/>
                </a:cubicBezTo>
                <a:cubicBezTo>
                  <a:pt x="478" y="2924"/>
                  <a:pt x="479" y="2923"/>
                  <a:pt x="479" y="2923"/>
                </a:cubicBezTo>
                <a:cubicBezTo>
                  <a:pt x="480" y="2923"/>
                  <a:pt x="480" y="2923"/>
                  <a:pt x="481" y="2923"/>
                </a:cubicBezTo>
                <a:cubicBezTo>
                  <a:pt x="482" y="2923"/>
                  <a:pt x="482" y="2923"/>
                  <a:pt x="483" y="2923"/>
                </a:cubicBezTo>
                <a:cubicBezTo>
                  <a:pt x="485" y="2922"/>
                  <a:pt x="486" y="2922"/>
                  <a:pt x="488" y="2921"/>
                </a:cubicBezTo>
                <a:cubicBezTo>
                  <a:pt x="488" y="2921"/>
                  <a:pt x="489" y="2921"/>
                  <a:pt x="489" y="2921"/>
                </a:cubicBezTo>
                <a:cubicBezTo>
                  <a:pt x="490" y="2921"/>
                  <a:pt x="491" y="2920"/>
                  <a:pt x="492" y="2920"/>
                </a:cubicBezTo>
                <a:cubicBezTo>
                  <a:pt x="492" y="2920"/>
                  <a:pt x="493" y="2919"/>
                  <a:pt x="493" y="2919"/>
                </a:cubicBezTo>
                <a:cubicBezTo>
                  <a:pt x="494" y="2919"/>
                  <a:pt x="495" y="2918"/>
                  <a:pt x="496" y="2918"/>
                </a:cubicBezTo>
                <a:cubicBezTo>
                  <a:pt x="496" y="2918"/>
                  <a:pt x="496" y="2917"/>
                  <a:pt x="497" y="2917"/>
                </a:cubicBezTo>
                <a:cubicBezTo>
                  <a:pt x="498" y="2917"/>
                  <a:pt x="498" y="2916"/>
                  <a:pt x="499" y="2916"/>
                </a:cubicBezTo>
                <a:cubicBezTo>
                  <a:pt x="499" y="2915"/>
                  <a:pt x="500" y="2915"/>
                  <a:pt x="500" y="2915"/>
                </a:cubicBezTo>
                <a:cubicBezTo>
                  <a:pt x="501" y="2914"/>
                  <a:pt x="501" y="2914"/>
                  <a:pt x="502" y="2913"/>
                </a:cubicBezTo>
                <a:cubicBezTo>
                  <a:pt x="502" y="2913"/>
                  <a:pt x="503" y="2913"/>
                  <a:pt x="503" y="2913"/>
                </a:cubicBezTo>
                <a:cubicBezTo>
                  <a:pt x="505" y="2911"/>
                  <a:pt x="506" y="2909"/>
                  <a:pt x="508" y="2908"/>
                </a:cubicBezTo>
                <a:cubicBezTo>
                  <a:pt x="508" y="2908"/>
                  <a:pt x="508" y="2908"/>
                  <a:pt x="508" y="2908"/>
                </a:cubicBezTo>
                <a:cubicBezTo>
                  <a:pt x="508" y="2908"/>
                  <a:pt x="508" y="2908"/>
                  <a:pt x="508" y="2908"/>
                </a:cubicBezTo>
                <a:cubicBezTo>
                  <a:pt x="509" y="2907"/>
                  <a:pt x="510" y="2906"/>
                  <a:pt x="511" y="2905"/>
                </a:cubicBezTo>
                <a:cubicBezTo>
                  <a:pt x="519" y="2899"/>
                  <a:pt x="525" y="2894"/>
                  <a:pt x="523" y="2879"/>
                </a:cubicBezTo>
                <a:cubicBezTo>
                  <a:pt x="520" y="2864"/>
                  <a:pt x="522" y="2864"/>
                  <a:pt x="524" y="2846"/>
                </a:cubicBezTo>
                <a:cubicBezTo>
                  <a:pt x="525" y="2835"/>
                  <a:pt x="534" y="2832"/>
                  <a:pt x="536" y="2815"/>
                </a:cubicBezTo>
                <a:cubicBezTo>
                  <a:pt x="537" y="2801"/>
                  <a:pt x="526" y="2741"/>
                  <a:pt x="527" y="2733"/>
                </a:cubicBezTo>
                <a:cubicBezTo>
                  <a:pt x="530" y="2715"/>
                  <a:pt x="517" y="2700"/>
                  <a:pt x="513" y="2669"/>
                </a:cubicBezTo>
                <a:cubicBezTo>
                  <a:pt x="508" y="2639"/>
                  <a:pt x="520" y="2535"/>
                  <a:pt x="520" y="2516"/>
                </a:cubicBezTo>
                <a:cubicBezTo>
                  <a:pt x="520" y="2480"/>
                  <a:pt x="539" y="2421"/>
                  <a:pt x="534" y="2348"/>
                </a:cubicBezTo>
                <a:cubicBezTo>
                  <a:pt x="531" y="2306"/>
                  <a:pt x="510" y="2177"/>
                  <a:pt x="510" y="2148"/>
                </a:cubicBezTo>
                <a:cubicBezTo>
                  <a:pt x="510" y="2143"/>
                  <a:pt x="509" y="2110"/>
                  <a:pt x="511" y="2105"/>
                </a:cubicBezTo>
                <a:cubicBezTo>
                  <a:pt x="517" y="2085"/>
                  <a:pt x="544" y="1849"/>
                  <a:pt x="544" y="1847"/>
                </a:cubicBezTo>
                <a:cubicBezTo>
                  <a:pt x="547" y="1823"/>
                  <a:pt x="555" y="1690"/>
                  <a:pt x="558" y="1646"/>
                </a:cubicBezTo>
                <a:cubicBezTo>
                  <a:pt x="559" y="1646"/>
                  <a:pt x="561" y="1646"/>
                  <a:pt x="562" y="1646"/>
                </a:cubicBezTo>
                <a:cubicBezTo>
                  <a:pt x="565" y="1689"/>
                  <a:pt x="573" y="1823"/>
                  <a:pt x="576" y="1847"/>
                </a:cubicBezTo>
                <a:cubicBezTo>
                  <a:pt x="576" y="1849"/>
                  <a:pt x="603" y="2085"/>
                  <a:pt x="609" y="2105"/>
                </a:cubicBezTo>
                <a:cubicBezTo>
                  <a:pt x="611" y="2110"/>
                  <a:pt x="610" y="2143"/>
                  <a:pt x="610" y="2148"/>
                </a:cubicBezTo>
                <a:cubicBezTo>
                  <a:pt x="610" y="2177"/>
                  <a:pt x="589" y="2306"/>
                  <a:pt x="586" y="2348"/>
                </a:cubicBezTo>
                <a:cubicBezTo>
                  <a:pt x="581" y="2421"/>
                  <a:pt x="600" y="2480"/>
                  <a:pt x="600" y="2516"/>
                </a:cubicBezTo>
                <a:cubicBezTo>
                  <a:pt x="600" y="2535"/>
                  <a:pt x="612" y="2639"/>
                  <a:pt x="607" y="2669"/>
                </a:cubicBezTo>
                <a:cubicBezTo>
                  <a:pt x="603" y="2700"/>
                  <a:pt x="590" y="2715"/>
                  <a:pt x="593" y="2733"/>
                </a:cubicBezTo>
                <a:cubicBezTo>
                  <a:pt x="594" y="2741"/>
                  <a:pt x="583" y="2801"/>
                  <a:pt x="584" y="2815"/>
                </a:cubicBezTo>
                <a:cubicBezTo>
                  <a:pt x="586" y="2832"/>
                  <a:pt x="595" y="2835"/>
                  <a:pt x="596" y="2846"/>
                </a:cubicBezTo>
                <a:cubicBezTo>
                  <a:pt x="598" y="2864"/>
                  <a:pt x="600" y="2864"/>
                  <a:pt x="597" y="2879"/>
                </a:cubicBezTo>
                <a:cubicBezTo>
                  <a:pt x="595" y="2894"/>
                  <a:pt x="601" y="2899"/>
                  <a:pt x="609" y="2905"/>
                </a:cubicBezTo>
                <a:cubicBezTo>
                  <a:pt x="610" y="2906"/>
                  <a:pt x="611" y="2907"/>
                  <a:pt x="612" y="2908"/>
                </a:cubicBezTo>
                <a:cubicBezTo>
                  <a:pt x="612" y="2908"/>
                  <a:pt x="612" y="2908"/>
                  <a:pt x="612" y="2908"/>
                </a:cubicBezTo>
                <a:cubicBezTo>
                  <a:pt x="612" y="2908"/>
                  <a:pt x="612" y="2908"/>
                  <a:pt x="612" y="2908"/>
                </a:cubicBezTo>
                <a:cubicBezTo>
                  <a:pt x="614" y="2909"/>
                  <a:pt x="615" y="2911"/>
                  <a:pt x="617" y="2913"/>
                </a:cubicBezTo>
                <a:cubicBezTo>
                  <a:pt x="617" y="2913"/>
                  <a:pt x="618" y="2913"/>
                  <a:pt x="618" y="2913"/>
                </a:cubicBezTo>
                <a:cubicBezTo>
                  <a:pt x="619" y="2914"/>
                  <a:pt x="619" y="2914"/>
                  <a:pt x="620" y="2915"/>
                </a:cubicBezTo>
                <a:cubicBezTo>
                  <a:pt x="620" y="2915"/>
                  <a:pt x="621" y="2915"/>
                  <a:pt x="621" y="2916"/>
                </a:cubicBezTo>
                <a:cubicBezTo>
                  <a:pt x="622" y="2916"/>
                  <a:pt x="622" y="2917"/>
                  <a:pt x="623" y="2917"/>
                </a:cubicBezTo>
                <a:cubicBezTo>
                  <a:pt x="624" y="2917"/>
                  <a:pt x="624" y="2918"/>
                  <a:pt x="624" y="2918"/>
                </a:cubicBezTo>
                <a:cubicBezTo>
                  <a:pt x="625" y="2918"/>
                  <a:pt x="626" y="2919"/>
                  <a:pt x="627" y="2919"/>
                </a:cubicBezTo>
                <a:cubicBezTo>
                  <a:pt x="627" y="2919"/>
                  <a:pt x="628" y="2920"/>
                  <a:pt x="628" y="2920"/>
                </a:cubicBezTo>
                <a:cubicBezTo>
                  <a:pt x="629" y="2920"/>
                  <a:pt x="630" y="2921"/>
                  <a:pt x="631" y="2921"/>
                </a:cubicBezTo>
                <a:cubicBezTo>
                  <a:pt x="631" y="2921"/>
                  <a:pt x="632" y="2921"/>
                  <a:pt x="632" y="2921"/>
                </a:cubicBezTo>
                <a:cubicBezTo>
                  <a:pt x="634" y="2922"/>
                  <a:pt x="635" y="2922"/>
                  <a:pt x="637" y="2923"/>
                </a:cubicBezTo>
                <a:cubicBezTo>
                  <a:pt x="638" y="2923"/>
                  <a:pt x="638" y="2923"/>
                  <a:pt x="639" y="2923"/>
                </a:cubicBezTo>
                <a:cubicBezTo>
                  <a:pt x="640" y="2923"/>
                  <a:pt x="640" y="2923"/>
                  <a:pt x="641" y="2923"/>
                </a:cubicBezTo>
                <a:cubicBezTo>
                  <a:pt x="641" y="2923"/>
                  <a:pt x="642" y="2924"/>
                  <a:pt x="642" y="2924"/>
                </a:cubicBezTo>
                <a:cubicBezTo>
                  <a:pt x="643" y="2924"/>
                  <a:pt x="644" y="2924"/>
                  <a:pt x="644" y="2924"/>
                </a:cubicBezTo>
                <a:cubicBezTo>
                  <a:pt x="645" y="2924"/>
                  <a:pt x="645" y="2924"/>
                  <a:pt x="645" y="2924"/>
                </a:cubicBezTo>
                <a:cubicBezTo>
                  <a:pt x="646" y="2924"/>
                  <a:pt x="647" y="2924"/>
                  <a:pt x="648" y="2924"/>
                </a:cubicBezTo>
                <a:cubicBezTo>
                  <a:pt x="648" y="2924"/>
                  <a:pt x="648" y="2924"/>
                  <a:pt x="648" y="2924"/>
                </a:cubicBezTo>
                <a:cubicBezTo>
                  <a:pt x="660" y="2925"/>
                  <a:pt x="674" y="2924"/>
                  <a:pt x="679" y="2914"/>
                </a:cubicBezTo>
                <a:cubicBezTo>
                  <a:pt x="679" y="2914"/>
                  <a:pt x="679" y="2914"/>
                  <a:pt x="679" y="2914"/>
                </a:cubicBezTo>
                <a:cubicBezTo>
                  <a:pt x="679" y="2914"/>
                  <a:pt x="679" y="2914"/>
                  <a:pt x="679" y="2914"/>
                </a:cubicBezTo>
                <a:cubicBezTo>
                  <a:pt x="679" y="2913"/>
                  <a:pt x="679" y="2913"/>
                  <a:pt x="680" y="2912"/>
                </a:cubicBezTo>
                <a:cubicBezTo>
                  <a:pt x="680" y="2912"/>
                  <a:pt x="680" y="2912"/>
                  <a:pt x="680" y="2912"/>
                </a:cubicBezTo>
                <a:cubicBezTo>
                  <a:pt x="685" y="2918"/>
                  <a:pt x="695" y="2920"/>
                  <a:pt x="704" y="2919"/>
                </a:cubicBezTo>
                <a:cubicBezTo>
                  <a:pt x="704" y="2919"/>
                  <a:pt x="704" y="2919"/>
                  <a:pt x="704" y="2919"/>
                </a:cubicBezTo>
                <a:cubicBezTo>
                  <a:pt x="706" y="2919"/>
                  <a:pt x="707" y="2919"/>
                  <a:pt x="709" y="2918"/>
                </a:cubicBezTo>
                <a:cubicBezTo>
                  <a:pt x="710" y="2918"/>
                  <a:pt x="710" y="2918"/>
                  <a:pt x="711" y="2918"/>
                </a:cubicBezTo>
                <a:cubicBezTo>
                  <a:pt x="712" y="2917"/>
                  <a:pt x="713" y="2917"/>
                  <a:pt x="714" y="2917"/>
                </a:cubicBezTo>
                <a:cubicBezTo>
                  <a:pt x="716" y="2916"/>
                  <a:pt x="717" y="2916"/>
                  <a:pt x="718" y="2915"/>
                </a:cubicBezTo>
                <a:cubicBezTo>
                  <a:pt x="726" y="2923"/>
                  <a:pt x="746" y="2919"/>
                  <a:pt x="752" y="2910"/>
                </a:cubicBezTo>
                <a:cubicBezTo>
                  <a:pt x="754" y="2908"/>
                  <a:pt x="754" y="2905"/>
                  <a:pt x="755" y="2903"/>
                </a:cubicBezTo>
                <a:cubicBezTo>
                  <a:pt x="756" y="2904"/>
                  <a:pt x="756" y="2904"/>
                  <a:pt x="756" y="2904"/>
                </a:cubicBezTo>
                <a:cubicBezTo>
                  <a:pt x="765" y="2905"/>
                  <a:pt x="775" y="2902"/>
                  <a:pt x="776" y="2896"/>
                </a:cubicBezTo>
                <a:cubicBezTo>
                  <a:pt x="777" y="2894"/>
                  <a:pt x="777" y="2892"/>
                  <a:pt x="777" y="2889"/>
                </a:cubicBezTo>
                <a:cubicBezTo>
                  <a:pt x="777" y="2889"/>
                  <a:pt x="777" y="2889"/>
                  <a:pt x="777" y="2889"/>
                </a:cubicBezTo>
                <a:cubicBezTo>
                  <a:pt x="778" y="2888"/>
                  <a:pt x="779" y="2888"/>
                  <a:pt x="780" y="2887"/>
                </a:cubicBezTo>
                <a:cubicBezTo>
                  <a:pt x="787" y="2881"/>
                  <a:pt x="778" y="2869"/>
                  <a:pt x="775" y="2861"/>
                </a:cubicBezTo>
                <a:cubicBezTo>
                  <a:pt x="771" y="2850"/>
                  <a:pt x="766" y="2845"/>
                  <a:pt x="756" y="2840"/>
                </a:cubicBezTo>
                <a:cubicBezTo>
                  <a:pt x="747" y="2835"/>
                  <a:pt x="743" y="2827"/>
                  <a:pt x="731" y="2817"/>
                </a:cubicBezTo>
                <a:cubicBezTo>
                  <a:pt x="718" y="2808"/>
                  <a:pt x="694" y="2756"/>
                  <a:pt x="695" y="2755"/>
                </a:cubicBezTo>
                <a:cubicBezTo>
                  <a:pt x="702" y="2740"/>
                  <a:pt x="700" y="2722"/>
                  <a:pt x="698" y="2713"/>
                </a:cubicBezTo>
                <a:cubicBezTo>
                  <a:pt x="695" y="2703"/>
                  <a:pt x="700" y="2661"/>
                  <a:pt x="714" y="2609"/>
                </a:cubicBezTo>
                <a:cubicBezTo>
                  <a:pt x="727" y="2556"/>
                  <a:pt x="761" y="2481"/>
                  <a:pt x="764" y="2399"/>
                </a:cubicBezTo>
                <a:cubicBezTo>
                  <a:pt x="766" y="2349"/>
                  <a:pt x="759" y="2259"/>
                  <a:pt x="760" y="2189"/>
                </a:cubicBezTo>
                <a:cubicBezTo>
                  <a:pt x="761" y="2145"/>
                  <a:pt x="775" y="2114"/>
                  <a:pt x="776" y="2107"/>
                </a:cubicBezTo>
                <a:cubicBezTo>
                  <a:pt x="782" y="2079"/>
                  <a:pt x="782" y="2029"/>
                  <a:pt x="787" y="2014"/>
                </a:cubicBezTo>
                <a:cubicBezTo>
                  <a:pt x="869" y="1762"/>
                  <a:pt x="825" y="1562"/>
                  <a:pt x="822" y="1512"/>
                </a:cubicBezTo>
                <a:cubicBezTo>
                  <a:pt x="823" y="1512"/>
                  <a:pt x="823" y="1512"/>
                  <a:pt x="823" y="1512"/>
                </a:cubicBezTo>
                <a:cubicBezTo>
                  <a:pt x="821" y="1472"/>
                  <a:pt x="828" y="1447"/>
                  <a:pt x="825" y="1429"/>
                </a:cubicBezTo>
                <a:cubicBezTo>
                  <a:pt x="825" y="1428"/>
                  <a:pt x="825" y="1426"/>
                  <a:pt x="825" y="1425"/>
                </a:cubicBezTo>
                <a:cubicBezTo>
                  <a:pt x="825" y="1425"/>
                  <a:pt x="825" y="1424"/>
                  <a:pt x="825" y="1424"/>
                </a:cubicBezTo>
                <a:cubicBezTo>
                  <a:pt x="825" y="1423"/>
                  <a:pt x="824" y="1422"/>
                  <a:pt x="824" y="1421"/>
                </a:cubicBezTo>
                <a:cubicBezTo>
                  <a:pt x="824" y="1421"/>
                  <a:pt x="824" y="1420"/>
                  <a:pt x="824" y="1420"/>
                </a:cubicBezTo>
                <a:cubicBezTo>
                  <a:pt x="824" y="1419"/>
                  <a:pt x="824" y="1418"/>
                  <a:pt x="824" y="1417"/>
                </a:cubicBezTo>
                <a:cubicBezTo>
                  <a:pt x="824" y="1416"/>
                  <a:pt x="824" y="1416"/>
                  <a:pt x="824" y="1415"/>
                </a:cubicBezTo>
                <a:cubicBezTo>
                  <a:pt x="824" y="1414"/>
                  <a:pt x="824" y="1413"/>
                  <a:pt x="823" y="1412"/>
                </a:cubicBezTo>
                <a:cubicBezTo>
                  <a:pt x="823" y="1411"/>
                  <a:pt x="823" y="1411"/>
                  <a:pt x="823" y="1410"/>
                </a:cubicBezTo>
                <a:cubicBezTo>
                  <a:pt x="823" y="1409"/>
                  <a:pt x="823" y="1408"/>
                  <a:pt x="823" y="1407"/>
                </a:cubicBezTo>
                <a:cubicBezTo>
                  <a:pt x="823" y="1406"/>
                  <a:pt x="823" y="1406"/>
                  <a:pt x="822" y="1405"/>
                </a:cubicBezTo>
                <a:cubicBezTo>
                  <a:pt x="822" y="1404"/>
                  <a:pt x="822" y="1403"/>
                  <a:pt x="822" y="1401"/>
                </a:cubicBezTo>
                <a:cubicBezTo>
                  <a:pt x="822" y="1401"/>
                  <a:pt x="822" y="1400"/>
                  <a:pt x="822" y="1399"/>
                </a:cubicBezTo>
                <a:cubicBezTo>
                  <a:pt x="821" y="1398"/>
                  <a:pt x="821" y="1397"/>
                  <a:pt x="821" y="1396"/>
                </a:cubicBezTo>
                <a:cubicBezTo>
                  <a:pt x="821" y="1395"/>
                  <a:pt x="821" y="1394"/>
                  <a:pt x="821" y="1394"/>
                </a:cubicBezTo>
                <a:cubicBezTo>
                  <a:pt x="821" y="1392"/>
                  <a:pt x="820" y="1391"/>
                  <a:pt x="820" y="1390"/>
                </a:cubicBezTo>
                <a:cubicBezTo>
                  <a:pt x="820" y="1389"/>
                  <a:pt x="820" y="1388"/>
                  <a:pt x="820" y="1387"/>
                </a:cubicBezTo>
                <a:cubicBezTo>
                  <a:pt x="820" y="1386"/>
                  <a:pt x="819" y="1385"/>
                  <a:pt x="819" y="1384"/>
                </a:cubicBezTo>
                <a:cubicBezTo>
                  <a:pt x="819" y="1383"/>
                  <a:pt x="819" y="1382"/>
                  <a:pt x="819" y="1381"/>
                </a:cubicBezTo>
                <a:cubicBezTo>
                  <a:pt x="818" y="1380"/>
                  <a:pt x="818" y="1379"/>
                  <a:pt x="818" y="1377"/>
                </a:cubicBezTo>
                <a:cubicBezTo>
                  <a:pt x="818" y="1376"/>
                  <a:pt x="818" y="1376"/>
                  <a:pt x="818" y="1375"/>
                </a:cubicBezTo>
                <a:cubicBezTo>
                  <a:pt x="817" y="1374"/>
                  <a:pt x="817" y="1372"/>
                  <a:pt x="817" y="1371"/>
                </a:cubicBezTo>
                <a:cubicBezTo>
                  <a:pt x="817" y="1370"/>
                  <a:pt x="816" y="1369"/>
                  <a:pt x="816" y="1369"/>
                </a:cubicBezTo>
                <a:cubicBezTo>
                  <a:pt x="816" y="1367"/>
                  <a:pt x="816" y="1366"/>
                  <a:pt x="816" y="1364"/>
                </a:cubicBezTo>
                <a:cubicBezTo>
                  <a:pt x="815" y="1363"/>
                  <a:pt x="815" y="1363"/>
                  <a:pt x="815" y="1362"/>
                </a:cubicBezTo>
                <a:cubicBezTo>
                  <a:pt x="815" y="1360"/>
                  <a:pt x="815" y="1359"/>
                  <a:pt x="814" y="1358"/>
                </a:cubicBezTo>
                <a:cubicBezTo>
                  <a:pt x="814" y="1357"/>
                  <a:pt x="814" y="1356"/>
                  <a:pt x="814" y="1355"/>
                </a:cubicBezTo>
                <a:cubicBezTo>
                  <a:pt x="814" y="1354"/>
                  <a:pt x="813" y="1352"/>
                  <a:pt x="813" y="1351"/>
                </a:cubicBezTo>
                <a:cubicBezTo>
                  <a:pt x="813" y="1350"/>
                  <a:pt x="813" y="1349"/>
                  <a:pt x="812" y="1348"/>
                </a:cubicBezTo>
                <a:cubicBezTo>
                  <a:pt x="812" y="1347"/>
                  <a:pt x="812" y="1346"/>
                  <a:pt x="812" y="1345"/>
                </a:cubicBezTo>
                <a:cubicBezTo>
                  <a:pt x="811" y="1344"/>
                  <a:pt x="811" y="1343"/>
                  <a:pt x="811" y="1342"/>
                </a:cubicBezTo>
                <a:cubicBezTo>
                  <a:pt x="811" y="1341"/>
                  <a:pt x="811" y="1339"/>
                  <a:pt x="810" y="1338"/>
                </a:cubicBezTo>
                <a:cubicBezTo>
                  <a:pt x="810" y="1337"/>
                  <a:pt x="810" y="1336"/>
                  <a:pt x="810" y="1335"/>
                </a:cubicBezTo>
                <a:cubicBezTo>
                  <a:pt x="809" y="1334"/>
                  <a:pt x="809" y="1333"/>
                  <a:pt x="809" y="1332"/>
                </a:cubicBezTo>
                <a:cubicBezTo>
                  <a:pt x="809" y="1331"/>
                  <a:pt x="808" y="1330"/>
                  <a:pt x="808" y="1329"/>
                </a:cubicBezTo>
                <a:cubicBezTo>
                  <a:pt x="808" y="1328"/>
                  <a:pt x="808" y="1326"/>
                  <a:pt x="808" y="1325"/>
                </a:cubicBezTo>
                <a:cubicBezTo>
                  <a:pt x="807" y="1324"/>
                  <a:pt x="807" y="1323"/>
                  <a:pt x="807" y="1322"/>
                </a:cubicBezTo>
                <a:cubicBezTo>
                  <a:pt x="807" y="1321"/>
                  <a:pt x="806" y="1320"/>
                  <a:pt x="806" y="1319"/>
                </a:cubicBezTo>
                <a:cubicBezTo>
                  <a:pt x="806" y="1318"/>
                  <a:pt x="806" y="1317"/>
                  <a:pt x="805" y="1316"/>
                </a:cubicBezTo>
                <a:cubicBezTo>
                  <a:pt x="805" y="1315"/>
                  <a:pt x="805" y="1314"/>
                  <a:pt x="805" y="1314"/>
                </a:cubicBezTo>
                <a:cubicBezTo>
                  <a:pt x="805" y="1312"/>
                  <a:pt x="804" y="1311"/>
                  <a:pt x="804" y="1310"/>
                </a:cubicBezTo>
                <a:cubicBezTo>
                  <a:pt x="804" y="1309"/>
                  <a:pt x="804" y="1309"/>
                  <a:pt x="804" y="1308"/>
                </a:cubicBezTo>
                <a:cubicBezTo>
                  <a:pt x="803" y="1307"/>
                  <a:pt x="803" y="1305"/>
                  <a:pt x="803" y="1304"/>
                </a:cubicBezTo>
                <a:cubicBezTo>
                  <a:pt x="803" y="1304"/>
                  <a:pt x="802" y="1303"/>
                  <a:pt x="802" y="1303"/>
                </a:cubicBezTo>
                <a:cubicBezTo>
                  <a:pt x="802" y="1301"/>
                  <a:pt x="802" y="1300"/>
                  <a:pt x="801" y="1299"/>
                </a:cubicBezTo>
                <a:cubicBezTo>
                  <a:pt x="801" y="1298"/>
                  <a:pt x="801" y="1298"/>
                  <a:pt x="801" y="1298"/>
                </a:cubicBezTo>
                <a:cubicBezTo>
                  <a:pt x="798" y="1284"/>
                  <a:pt x="795" y="1273"/>
                  <a:pt x="793" y="1268"/>
                </a:cubicBezTo>
                <a:cubicBezTo>
                  <a:pt x="793" y="1268"/>
                  <a:pt x="793" y="1268"/>
                  <a:pt x="793" y="1268"/>
                </a:cubicBezTo>
                <a:cubicBezTo>
                  <a:pt x="793" y="1267"/>
                  <a:pt x="793" y="1266"/>
                  <a:pt x="792" y="1266"/>
                </a:cubicBezTo>
                <a:cubicBezTo>
                  <a:pt x="792" y="1266"/>
                  <a:pt x="792" y="1266"/>
                  <a:pt x="792" y="1266"/>
                </a:cubicBezTo>
                <a:cubicBezTo>
                  <a:pt x="792" y="1265"/>
                  <a:pt x="793" y="1265"/>
                  <a:pt x="793" y="1265"/>
                </a:cubicBezTo>
                <a:cubicBezTo>
                  <a:pt x="792" y="1264"/>
                  <a:pt x="792" y="1264"/>
                  <a:pt x="792" y="1264"/>
                </a:cubicBezTo>
                <a:cubicBezTo>
                  <a:pt x="792" y="1264"/>
                  <a:pt x="806" y="1107"/>
                  <a:pt x="803" y="1098"/>
                </a:cubicBezTo>
                <a:cubicBezTo>
                  <a:pt x="804" y="1068"/>
                  <a:pt x="820" y="1011"/>
                  <a:pt x="818" y="980"/>
                </a:cubicBezTo>
                <a:cubicBezTo>
                  <a:pt x="820" y="942"/>
                  <a:pt x="825" y="918"/>
                  <a:pt x="825" y="904"/>
                </a:cubicBezTo>
                <a:cubicBezTo>
                  <a:pt x="825" y="902"/>
                  <a:pt x="825" y="902"/>
                  <a:pt x="825" y="902"/>
                </a:cubicBezTo>
                <a:cubicBezTo>
                  <a:pt x="826" y="915"/>
                  <a:pt x="827" y="926"/>
                  <a:pt x="827" y="932"/>
                </a:cubicBezTo>
                <a:cubicBezTo>
                  <a:pt x="829" y="942"/>
                  <a:pt x="829" y="957"/>
                  <a:pt x="831" y="960"/>
                </a:cubicBezTo>
                <a:cubicBezTo>
                  <a:pt x="833" y="975"/>
                  <a:pt x="845" y="1059"/>
                  <a:pt x="846" y="1090"/>
                </a:cubicBezTo>
                <a:cubicBezTo>
                  <a:pt x="840" y="1132"/>
                  <a:pt x="839" y="1159"/>
                  <a:pt x="851" y="1219"/>
                </a:cubicBezTo>
                <a:cubicBezTo>
                  <a:pt x="856" y="1251"/>
                  <a:pt x="914" y="1393"/>
                  <a:pt x="917" y="1409"/>
                </a:cubicBezTo>
                <a:cubicBezTo>
                  <a:pt x="920" y="1425"/>
                  <a:pt x="924" y="1441"/>
                  <a:pt x="926" y="1445"/>
                </a:cubicBezTo>
                <a:cubicBezTo>
                  <a:pt x="928" y="1449"/>
                  <a:pt x="914" y="1471"/>
                  <a:pt x="918" y="1486"/>
                </a:cubicBezTo>
                <a:cubicBezTo>
                  <a:pt x="922" y="1500"/>
                  <a:pt x="896" y="1546"/>
                  <a:pt x="904" y="1589"/>
                </a:cubicBezTo>
                <a:cubicBezTo>
                  <a:pt x="912" y="1632"/>
                  <a:pt x="913" y="1638"/>
                  <a:pt x="914" y="1647"/>
                </a:cubicBezTo>
                <a:cubicBezTo>
                  <a:pt x="915" y="1657"/>
                  <a:pt x="921" y="1667"/>
                  <a:pt x="924" y="1679"/>
                </a:cubicBezTo>
                <a:cubicBezTo>
                  <a:pt x="927" y="1691"/>
                  <a:pt x="932" y="1720"/>
                  <a:pt x="939" y="1720"/>
                </a:cubicBezTo>
                <a:cubicBezTo>
                  <a:pt x="940" y="1720"/>
                  <a:pt x="941" y="1720"/>
                  <a:pt x="941" y="1720"/>
                </a:cubicBezTo>
                <a:cubicBezTo>
                  <a:pt x="942" y="1720"/>
                  <a:pt x="942" y="1720"/>
                  <a:pt x="942" y="1720"/>
                </a:cubicBezTo>
                <a:cubicBezTo>
                  <a:pt x="942" y="1720"/>
                  <a:pt x="943" y="1720"/>
                  <a:pt x="943" y="1720"/>
                </a:cubicBezTo>
                <a:cubicBezTo>
                  <a:pt x="943" y="1720"/>
                  <a:pt x="943" y="1720"/>
                  <a:pt x="944" y="1720"/>
                </a:cubicBezTo>
                <a:cubicBezTo>
                  <a:pt x="944" y="1720"/>
                  <a:pt x="944" y="1720"/>
                  <a:pt x="944" y="1719"/>
                </a:cubicBezTo>
                <a:cubicBezTo>
                  <a:pt x="944" y="1719"/>
                  <a:pt x="945" y="1719"/>
                  <a:pt x="945" y="1719"/>
                </a:cubicBezTo>
                <a:cubicBezTo>
                  <a:pt x="945" y="1719"/>
                  <a:pt x="945" y="1719"/>
                  <a:pt x="945" y="1719"/>
                </a:cubicBezTo>
                <a:cubicBezTo>
                  <a:pt x="946" y="1718"/>
                  <a:pt x="946" y="1718"/>
                  <a:pt x="947" y="1717"/>
                </a:cubicBezTo>
                <a:cubicBezTo>
                  <a:pt x="947" y="1717"/>
                  <a:pt x="947" y="1717"/>
                  <a:pt x="947" y="1717"/>
                </a:cubicBezTo>
                <a:cubicBezTo>
                  <a:pt x="947" y="1717"/>
                  <a:pt x="947" y="1717"/>
                  <a:pt x="947" y="1716"/>
                </a:cubicBezTo>
                <a:cubicBezTo>
                  <a:pt x="947" y="1716"/>
                  <a:pt x="947" y="1716"/>
                  <a:pt x="947" y="1716"/>
                </a:cubicBezTo>
                <a:cubicBezTo>
                  <a:pt x="947" y="1717"/>
                  <a:pt x="947" y="1717"/>
                  <a:pt x="947" y="1717"/>
                </a:cubicBezTo>
                <a:cubicBezTo>
                  <a:pt x="947" y="1717"/>
                  <a:pt x="947" y="1716"/>
                  <a:pt x="947" y="1716"/>
                </a:cubicBezTo>
                <a:cubicBezTo>
                  <a:pt x="947" y="1716"/>
                  <a:pt x="947" y="1716"/>
                  <a:pt x="947" y="1716"/>
                </a:cubicBezTo>
                <a:cubicBezTo>
                  <a:pt x="947" y="1716"/>
                  <a:pt x="947" y="1715"/>
                  <a:pt x="947" y="1715"/>
                </a:cubicBezTo>
                <a:cubicBezTo>
                  <a:pt x="947" y="1715"/>
                  <a:pt x="949" y="1742"/>
                  <a:pt x="963" y="1742"/>
                </a:cubicBezTo>
                <a:cubicBezTo>
                  <a:pt x="972" y="1741"/>
                  <a:pt x="972" y="1733"/>
                  <a:pt x="972" y="1733"/>
                </a:cubicBezTo>
                <a:cubicBezTo>
                  <a:pt x="972" y="1733"/>
                  <a:pt x="974" y="1755"/>
                  <a:pt x="987" y="1753"/>
                </a:cubicBezTo>
                <a:cubicBezTo>
                  <a:pt x="999" y="1751"/>
                  <a:pt x="999" y="1739"/>
                  <a:pt x="999" y="1739"/>
                </a:cubicBezTo>
                <a:cubicBezTo>
                  <a:pt x="1007" y="1743"/>
                  <a:pt x="1020" y="1742"/>
                  <a:pt x="1023" y="1728"/>
                </a:cubicBezTo>
                <a:cubicBezTo>
                  <a:pt x="1026" y="1714"/>
                  <a:pt x="1033" y="1686"/>
                  <a:pt x="1032" y="1675"/>
                </a:cubicBezTo>
                <a:cubicBezTo>
                  <a:pt x="1032" y="1665"/>
                  <a:pt x="1039" y="1642"/>
                  <a:pt x="1039" y="1633"/>
                </a:cubicBezTo>
                <a:cubicBezTo>
                  <a:pt x="1046" y="1606"/>
                  <a:pt x="1053" y="1597"/>
                  <a:pt x="1051" y="1589"/>
                </a:cubicBezTo>
                <a:cubicBezTo>
                  <a:pt x="1060" y="1599"/>
                  <a:pt x="1068" y="1609"/>
                  <a:pt x="1072" y="1611"/>
                </a:cubicBezTo>
                <a:cubicBezTo>
                  <a:pt x="1074" y="1627"/>
                  <a:pt x="1090" y="1651"/>
                  <a:pt x="1103" y="1652"/>
                </a:cubicBezTo>
                <a:cubicBezTo>
                  <a:pt x="1120" y="1653"/>
                  <a:pt x="1116" y="1641"/>
                  <a:pt x="1111" y="1628"/>
                </a:cubicBezTo>
                <a:close/>
                <a:moveTo>
                  <a:pt x="672" y="310"/>
                </a:moveTo>
                <a:cubicBezTo>
                  <a:pt x="672" y="310"/>
                  <a:pt x="672" y="310"/>
                  <a:pt x="672" y="310"/>
                </a:cubicBezTo>
                <a:cubicBezTo>
                  <a:pt x="672" y="310"/>
                  <a:pt x="672" y="310"/>
                  <a:pt x="672" y="310"/>
                </a:cubicBezTo>
                <a:cubicBezTo>
                  <a:pt x="672" y="310"/>
                  <a:pt x="672" y="310"/>
                  <a:pt x="672" y="310"/>
                </a:cubicBezTo>
                <a:close/>
              </a:path>
            </a:pathLst>
          </a:custGeom>
          <a:solidFill>
            <a:srgbClr val="B1DFF5"/>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nl-NL" sz="1400" b="0" i="0" u="none" strike="noStrike" kern="0" cap="none" spc="0" normalizeH="0" baseline="0" noProof="0">
              <a:ln>
                <a:noFill/>
              </a:ln>
              <a:solidFill>
                <a:prstClr val="black"/>
              </a:solidFill>
              <a:effectLst/>
              <a:uLnTx/>
              <a:uFillTx/>
              <a:latin typeface="Neue Haas Grotesk Text Pro" panose="020B0504020202020204" pitchFamily="34" charset="77"/>
            </a:endParaRPr>
          </a:p>
        </p:txBody>
      </p:sp>
      <p:sp>
        <p:nvSpPr>
          <p:cNvPr id="5" name="Freeform 13">
            <a:extLst>
              <a:ext uri="{FF2B5EF4-FFF2-40B4-BE49-F238E27FC236}">
                <a16:creationId xmlns:a16="http://schemas.microsoft.com/office/drawing/2014/main" id="{5ABEB673-7247-4E9E-D62F-CE7A81ED9999}"/>
              </a:ext>
            </a:extLst>
          </p:cNvPr>
          <p:cNvSpPr>
            <a:spLocks noEditPoints="1"/>
          </p:cNvSpPr>
          <p:nvPr/>
        </p:nvSpPr>
        <p:spPr bwMode="auto">
          <a:xfrm>
            <a:off x="935371" y="1426402"/>
            <a:ext cx="463899" cy="1208123"/>
          </a:xfrm>
          <a:custGeom>
            <a:avLst/>
            <a:gdLst>
              <a:gd name="T0" fmla="*/ 118 w 1120"/>
              <a:gd name="T1" fmla="*/ 152 h 2926"/>
              <a:gd name="T2" fmla="*/ 82 w 1120"/>
              <a:gd name="T3" fmla="*/ 56 h 2926"/>
              <a:gd name="T4" fmla="*/ 77 w 1120"/>
              <a:gd name="T5" fmla="*/ 40 h 2926"/>
              <a:gd name="T6" fmla="*/ 78 w 1120"/>
              <a:gd name="T7" fmla="*/ 38 h 2926"/>
              <a:gd name="T8" fmla="*/ 78 w 1120"/>
              <a:gd name="T9" fmla="*/ 36 h 2926"/>
              <a:gd name="T10" fmla="*/ 80 w 1120"/>
              <a:gd name="T11" fmla="*/ 35 h 2926"/>
              <a:gd name="T12" fmla="*/ 82 w 1120"/>
              <a:gd name="T13" fmla="*/ 24 h 2926"/>
              <a:gd name="T14" fmla="*/ 81 w 1120"/>
              <a:gd name="T15" fmla="*/ 13 h 2926"/>
              <a:gd name="T16" fmla="*/ 65 w 1120"/>
              <a:gd name="T17" fmla="*/ 2 h 2926"/>
              <a:gd name="T18" fmla="*/ 48 w 1120"/>
              <a:gd name="T19" fmla="*/ 15 h 2926"/>
              <a:gd name="T20" fmla="*/ 48 w 1120"/>
              <a:gd name="T21" fmla="*/ 24 h 2926"/>
              <a:gd name="T22" fmla="*/ 51 w 1120"/>
              <a:gd name="T23" fmla="*/ 35 h 2926"/>
              <a:gd name="T24" fmla="*/ 52 w 1120"/>
              <a:gd name="T25" fmla="*/ 36 h 2926"/>
              <a:gd name="T26" fmla="*/ 52 w 1120"/>
              <a:gd name="T27" fmla="*/ 38 h 2926"/>
              <a:gd name="T28" fmla="*/ 53 w 1120"/>
              <a:gd name="T29" fmla="*/ 39 h 2926"/>
              <a:gd name="T30" fmla="*/ 54 w 1120"/>
              <a:gd name="T31" fmla="*/ 40 h 2926"/>
              <a:gd name="T32" fmla="*/ 54 w 1120"/>
              <a:gd name="T33" fmla="*/ 42 h 2926"/>
              <a:gd name="T34" fmla="*/ 50 w 1120"/>
              <a:gd name="T35" fmla="*/ 56 h 2926"/>
              <a:gd name="T36" fmla="*/ 13 w 1120"/>
              <a:gd name="T37" fmla="*/ 152 h 2926"/>
              <a:gd name="T38" fmla="*/ 2 w 1120"/>
              <a:gd name="T39" fmla="*/ 190 h 2926"/>
              <a:gd name="T40" fmla="*/ 16 w 1120"/>
              <a:gd name="T41" fmla="*/ 202 h 2926"/>
              <a:gd name="T42" fmla="*/ 20 w 1120"/>
              <a:gd name="T43" fmla="*/ 199 h 2926"/>
              <a:gd name="T44" fmla="*/ 21 w 1120"/>
              <a:gd name="T45" fmla="*/ 199 h 2926"/>
              <a:gd name="T46" fmla="*/ 24 w 1120"/>
              <a:gd name="T47" fmla="*/ 172 h 2926"/>
              <a:gd name="T48" fmla="*/ 34 w 1120"/>
              <a:gd name="T49" fmla="*/ 104 h 2926"/>
              <a:gd name="T50" fmla="*/ 38 w 1120"/>
              <a:gd name="T51" fmla="*/ 146 h 2926"/>
              <a:gd name="T52" fmla="*/ 36 w 1120"/>
              <a:gd name="T53" fmla="*/ 153 h 2926"/>
              <a:gd name="T54" fmla="*/ 35 w 1120"/>
              <a:gd name="T55" fmla="*/ 156 h 2926"/>
              <a:gd name="T56" fmla="*/ 35 w 1120"/>
              <a:gd name="T57" fmla="*/ 158 h 2926"/>
              <a:gd name="T58" fmla="*/ 35 w 1120"/>
              <a:gd name="T59" fmla="*/ 161 h 2926"/>
              <a:gd name="T60" fmla="*/ 35 w 1120"/>
              <a:gd name="T61" fmla="*/ 164 h 2926"/>
              <a:gd name="T62" fmla="*/ 34 w 1120"/>
              <a:gd name="T63" fmla="*/ 164 h 2926"/>
              <a:gd name="T64" fmla="*/ 50 w 1120"/>
              <a:gd name="T65" fmla="*/ 313 h 2926"/>
              <a:gd name="T66" fmla="*/ 40 w 1120"/>
              <a:gd name="T67" fmla="*/ 334 h 2926"/>
              <a:gd name="T68" fmla="*/ 48 w 1120"/>
              <a:gd name="T69" fmla="*/ 337 h 2926"/>
              <a:gd name="T70" fmla="*/ 51 w 1120"/>
              <a:gd name="T71" fmla="*/ 337 h 2926"/>
              <a:gd name="T72" fmla="*/ 57 w 1120"/>
              <a:gd name="T73" fmla="*/ 337 h 2926"/>
              <a:gd name="T74" fmla="*/ 58 w 1120"/>
              <a:gd name="T75" fmla="*/ 337 h 2926"/>
              <a:gd name="T76" fmla="*/ 61 w 1120"/>
              <a:gd name="T77" fmla="*/ 332 h 2926"/>
              <a:gd name="T78" fmla="*/ 60 w 1120"/>
              <a:gd name="T79" fmla="*/ 248 h 2926"/>
              <a:gd name="T80" fmla="*/ 72 w 1120"/>
              <a:gd name="T81" fmla="*/ 248 h 2926"/>
              <a:gd name="T82" fmla="*/ 69 w 1120"/>
              <a:gd name="T83" fmla="*/ 332 h 2926"/>
              <a:gd name="T84" fmla="*/ 72 w 1120"/>
              <a:gd name="T85" fmla="*/ 337 h 2926"/>
              <a:gd name="T86" fmla="*/ 73 w 1120"/>
              <a:gd name="T87" fmla="*/ 337 h 2926"/>
              <a:gd name="T88" fmla="*/ 76 w 1120"/>
              <a:gd name="T89" fmla="*/ 338 h 2926"/>
              <a:gd name="T90" fmla="*/ 82 w 1120"/>
              <a:gd name="T91" fmla="*/ 337 h 2926"/>
              <a:gd name="T92" fmla="*/ 88 w 1120"/>
              <a:gd name="T93" fmla="*/ 335 h 2926"/>
              <a:gd name="T94" fmla="*/ 88 w 1120"/>
              <a:gd name="T95" fmla="*/ 327 h 2926"/>
              <a:gd name="T96" fmla="*/ 91 w 1120"/>
              <a:gd name="T97" fmla="*/ 243 h 2926"/>
              <a:gd name="T98" fmla="*/ 96 w 1120"/>
              <a:gd name="T99" fmla="*/ 164 h 2926"/>
              <a:gd name="T100" fmla="*/ 96 w 1120"/>
              <a:gd name="T101" fmla="*/ 162 h 2926"/>
              <a:gd name="T102" fmla="*/ 95 w 1120"/>
              <a:gd name="T103" fmla="*/ 160 h 2926"/>
              <a:gd name="T104" fmla="*/ 94 w 1120"/>
              <a:gd name="T105" fmla="*/ 157 h 2926"/>
              <a:gd name="T106" fmla="*/ 94 w 1120"/>
              <a:gd name="T107" fmla="*/ 154 h 2926"/>
              <a:gd name="T108" fmla="*/ 93 w 1120"/>
              <a:gd name="T109" fmla="*/ 152 h 2926"/>
              <a:gd name="T110" fmla="*/ 93 w 1120"/>
              <a:gd name="T111" fmla="*/ 149 h 2926"/>
              <a:gd name="T112" fmla="*/ 93 w 1120"/>
              <a:gd name="T113" fmla="*/ 127 h 2926"/>
              <a:gd name="T114" fmla="*/ 99 w 1120"/>
              <a:gd name="T115" fmla="*/ 141 h 2926"/>
              <a:gd name="T116" fmla="*/ 109 w 1120"/>
              <a:gd name="T117" fmla="*/ 199 h 2926"/>
              <a:gd name="T118" fmla="*/ 109 w 1120"/>
              <a:gd name="T119" fmla="*/ 199 h 2926"/>
              <a:gd name="T120" fmla="*/ 110 w 1120"/>
              <a:gd name="T121" fmla="*/ 199 h 2926"/>
              <a:gd name="T122" fmla="*/ 120 w 1120"/>
              <a:gd name="T123" fmla="*/ 193 h 2926"/>
              <a:gd name="T124" fmla="*/ 78 w 1120"/>
              <a:gd name="T125" fmla="*/ 36 h 292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120"/>
              <a:gd name="T190" fmla="*/ 0 h 2926"/>
              <a:gd name="T191" fmla="*/ 1120 w 1120"/>
              <a:gd name="T192" fmla="*/ 2926 h 292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120" h="2926">
                <a:moveTo>
                  <a:pt x="1111" y="1628"/>
                </a:moveTo>
                <a:cubicBezTo>
                  <a:pt x="1106" y="1614"/>
                  <a:pt x="1105" y="1598"/>
                  <a:pt x="1100" y="1592"/>
                </a:cubicBezTo>
                <a:cubicBezTo>
                  <a:pt x="1095" y="1586"/>
                  <a:pt x="1087" y="1551"/>
                  <a:pt x="1078" y="1539"/>
                </a:cubicBezTo>
                <a:cubicBezTo>
                  <a:pt x="1069" y="1528"/>
                  <a:pt x="1035" y="1477"/>
                  <a:pt x="1026" y="1469"/>
                </a:cubicBezTo>
                <a:cubicBezTo>
                  <a:pt x="1023" y="1464"/>
                  <a:pt x="1025" y="1444"/>
                  <a:pt x="1021" y="1430"/>
                </a:cubicBezTo>
                <a:cubicBezTo>
                  <a:pt x="1017" y="1416"/>
                  <a:pt x="1018" y="1402"/>
                  <a:pt x="1014" y="1386"/>
                </a:cubicBezTo>
                <a:cubicBezTo>
                  <a:pt x="1010" y="1369"/>
                  <a:pt x="1010" y="1337"/>
                  <a:pt x="1009" y="1315"/>
                </a:cubicBezTo>
                <a:cubicBezTo>
                  <a:pt x="1007" y="1277"/>
                  <a:pt x="1007" y="1129"/>
                  <a:pt x="985" y="1075"/>
                </a:cubicBezTo>
                <a:cubicBezTo>
                  <a:pt x="981" y="1058"/>
                  <a:pt x="976" y="1030"/>
                  <a:pt x="977" y="992"/>
                </a:cubicBezTo>
                <a:cubicBezTo>
                  <a:pt x="975" y="886"/>
                  <a:pt x="951" y="825"/>
                  <a:pt x="953" y="792"/>
                </a:cubicBezTo>
                <a:cubicBezTo>
                  <a:pt x="960" y="744"/>
                  <a:pt x="949" y="693"/>
                  <a:pt x="940" y="653"/>
                </a:cubicBezTo>
                <a:cubicBezTo>
                  <a:pt x="921" y="567"/>
                  <a:pt x="879" y="544"/>
                  <a:pt x="860" y="540"/>
                </a:cubicBezTo>
                <a:cubicBezTo>
                  <a:pt x="840" y="536"/>
                  <a:pt x="810" y="533"/>
                  <a:pt x="797" y="520"/>
                </a:cubicBezTo>
                <a:cubicBezTo>
                  <a:pt x="787" y="512"/>
                  <a:pt x="720" y="481"/>
                  <a:pt x="701" y="479"/>
                </a:cubicBezTo>
                <a:cubicBezTo>
                  <a:pt x="651" y="470"/>
                  <a:pt x="660" y="380"/>
                  <a:pt x="660" y="362"/>
                </a:cubicBezTo>
                <a:cubicBezTo>
                  <a:pt x="660" y="362"/>
                  <a:pt x="660" y="362"/>
                  <a:pt x="660" y="362"/>
                </a:cubicBezTo>
                <a:cubicBezTo>
                  <a:pt x="660" y="362"/>
                  <a:pt x="660" y="362"/>
                  <a:pt x="660" y="362"/>
                </a:cubicBezTo>
                <a:cubicBezTo>
                  <a:pt x="661" y="360"/>
                  <a:pt x="661" y="358"/>
                  <a:pt x="662" y="357"/>
                </a:cubicBezTo>
                <a:cubicBezTo>
                  <a:pt x="662" y="357"/>
                  <a:pt x="662" y="356"/>
                  <a:pt x="662" y="356"/>
                </a:cubicBezTo>
                <a:cubicBezTo>
                  <a:pt x="663" y="355"/>
                  <a:pt x="663" y="353"/>
                  <a:pt x="664" y="351"/>
                </a:cubicBezTo>
                <a:cubicBezTo>
                  <a:pt x="664" y="350"/>
                  <a:pt x="664" y="350"/>
                  <a:pt x="664" y="350"/>
                </a:cubicBezTo>
                <a:cubicBezTo>
                  <a:pt x="665" y="348"/>
                  <a:pt x="665" y="346"/>
                  <a:pt x="666" y="344"/>
                </a:cubicBezTo>
                <a:cubicBezTo>
                  <a:pt x="666" y="344"/>
                  <a:pt x="666" y="344"/>
                  <a:pt x="666" y="343"/>
                </a:cubicBezTo>
                <a:cubicBezTo>
                  <a:pt x="666" y="341"/>
                  <a:pt x="667" y="339"/>
                  <a:pt x="667" y="337"/>
                </a:cubicBezTo>
                <a:cubicBezTo>
                  <a:pt x="667" y="337"/>
                  <a:pt x="667" y="337"/>
                  <a:pt x="668" y="337"/>
                </a:cubicBezTo>
                <a:cubicBezTo>
                  <a:pt x="668" y="334"/>
                  <a:pt x="669" y="332"/>
                  <a:pt x="669" y="330"/>
                </a:cubicBezTo>
                <a:cubicBezTo>
                  <a:pt x="669" y="330"/>
                  <a:pt x="669" y="330"/>
                  <a:pt x="669" y="330"/>
                </a:cubicBezTo>
                <a:cubicBezTo>
                  <a:pt x="669" y="328"/>
                  <a:pt x="670" y="325"/>
                  <a:pt x="670" y="323"/>
                </a:cubicBezTo>
                <a:cubicBezTo>
                  <a:pt x="670" y="323"/>
                  <a:pt x="670" y="323"/>
                  <a:pt x="670" y="323"/>
                </a:cubicBezTo>
                <a:cubicBezTo>
                  <a:pt x="671" y="321"/>
                  <a:pt x="671" y="319"/>
                  <a:pt x="671" y="317"/>
                </a:cubicBezTo>
                <a:cubicBezTo>
                  <a:pt x="671" y="317"/>
                  <a:pt x="671" y="317"/>
                  <a:pt x="671" y="317"/>
                </a:cubicBezTo>
                <a:cubicBezTo>
                  <a:pt x="672" y="315"/>
                  <a:pt x="672" y="313"/>
                  <a:pt x="672" y="312"/>
                </a:cubicBezTo>
                <a:cubicBezTo>
                  <a:pt x="672" y="312"/>
                  <a:pt x="672" y="312"/>
                  <a:pt x="672" y="312"/>
                </a:cubicBezTo>
                <a:cubicBezTo>
                  <a:pt x="672" y="311"/>
                  <a:pt x="672" y="310"/>
                  <a:pt x="672" y="310"/>
                </a:cubicBezTo>
                <a:cubicBezTo>
                  <a:pt x="672" y="310"/>
                  <a:pt x="672" y="310"/>
                  <a:pt x="672" y="310"/>
                </a:cubicBezTo>
                <a:cubicBezTo>
                  <a:pt x="674" y="309"/>
                  <a:pt x="676" y="308"/>
                  <a:pt x="679" y="306"/>
                </a:cubicBezTo>
                <a:cubicBezTo>
                  <a:pt x="679" y="306"/>
                  <a:pt x="679" y="306"/>
                  <a:pt x="679" y="306"/>
                </a:cubicBezTo>
                <a:cubicBezTo>
                  <a:pt x="680" y="305"/>
                  <a:pt x="680" y="305"/>
                  <a:pt x="681" y="305"/>
                </a:cubicBezTo>
                <a:cubicBezTo>
                  <a:pt x="681" y="304"/>
                  <a:pt x="681" y="304"/>
                  <a:pt x="681" y="304"/>
                </a:cubicBezTo>
                <a:cubicBezTo>
                  <a:pt x="682" y="304"/>
                  <a:pt x="682" y="303"/>
                  <a:pt x="682" y="303"/>
                </a:cubicBezTo>
                <a:cubicBezTo>
                  <a:pt x="683" y="303"/>
                  <a:pt x="683" y="302"/>
                  <a:pt x="683" y="302"/>
                </a:cubicBezTo>
                <a:cubicBezTo>
                  <a:pt x="683" y="302"/>
                  <a:pt x="684" y="302"/>
                  <a:pt x="684" y="301"/>
                </a:cubicBezTo>
                <a:cubicBezTo>
                  <a:pt x="684" y="301"/>
                  <a:pt x="685" y="300"/>
                  <a:pt x="685" y="300"/>
                </a:cubicBezTo>
                <a:cubicBezTo>
                  <a:pt x="688" y="296"/>
                  <a:pt x="689" y="291"/>
                  <a:pt x="693" y="286"/>
                </a:cubicBezTo>
                <a:cubicBezTo>
                  <a:pt x="696" y="280"/>
                  <a:pt x="695" y="276"/>
                  <a:pt x="698" y="267"/>
                </a:cubicBezTo>
                <a:cubicBezTo>
                  <a:pt x="701" y="258"/>
                  <a:pt x="703" y="244"/>
                  <a:pt x="703" y="239"/>
                </a:cubicBezTo>
                <a:cubicBezTo>
                  <a:pt x="703" y="233"/>
                  <a:pt x="709" y="218"/>
                  <a:pt x="709" y="211"/>
                </a:cubicBezTo>
                <a:cubicBezTo>
                  <a:pt x="709" y="206"/>
                  <a:pt x="707" y="202"/>
                  <a:pt x="705" y="201"/>
                </a:cubicBezTo>
                <a:cubicBezTo>
                  <a:pt x="705" y="201"/>
                  <a:pt x="705" y="201"/>
                  <a:pt x="705" y="201"/>
                </a:cubicBezTo>
                <a:cubicBezTo>
                  <a:pt x="705" y="201"/>
                  <a:pt x="706" y="201"/>
                  <a:pt x="706" y="200"/>
                </a:cubicBezTo>
                <a:cubicBezTo>
                  <a:pt x="706" y="200"/>
                  <a:pt x="706" y="200"/>
                  <a:pt x="706" y="200"/>
                </a:cubicBezTo>
                <a:cubicBezTo>
                  <a:pt x="706" y="200"/>
                  <a:pt x="706" y="200"/>
                  <a:pt x="706" y="200"/>
                </a:cubicBezTo>
                <a:cubicBezTo>
                  <a:pt x="707" y="200"/>
                  <a:pt x="707" y="199"/>
                  <a:pt x="707" y="199"/>
                </a:cubicBezTo>
                <a:cubicBezTo>
                  <a:pt x="707" y="192"/>
                  <a:pt x="704" y="175"/>
                  <a:pt x="705" y="168"/>
                </a:cubicBezTo>
                <a:cubicBezTo>
                  <a:pt x="705" y="163"/>
                  <a:pt x="706" y="148"/>
                  <a:pt x="706" y="142"/>
                </a:cubicBezTo>
                <a:cubicBezTo>
                  <a:pt x="706" y="131"/>
                  <a:pt x="700" y="120"/>
                  <a:pt x="697" y="110"/>
                </a:cubicBezTo>
                <a:cubicBezTo>
                  <a:pt x="694" y="99"/>
                  <a:pt x="694" y="87"/>
                  <a:pt x="691" y="77"/>
                </a:cubicBezTo>
                <a:cubicBezTo>
                  <a:pt x="687" y="64"/>
                  <a:pt x="678" y="56"/>
                  <a:pt x="666" y="49"/>
                </a:cubicBezTo>
                <a:cubicBezTo>
                  <a:pt x="657" y="44"/>
                  <a:pt x="646" y="43"/>
                  <a:pt x="641" y="35"/>
                </a:cubicBezTo>
                <a:cubicBezTo>
                  <a:pt x="638" y="31"/>
                  <a:pt x="641" y="30"/>
                  <a:pt x="635" y="27"/>
                </a:cubicBezTo>
                <a:cubicBezTo>
                  <a:pt x="632" y="25"/>
                  <a:pt x="626" y="24"/>
                  <a:pt x="623" y="23"/>
                </a:cubicBezTo>
                <a:cubicBezTo>
                  <a:pt x="614" y="21"/>
                  <a:pt x="602" y="16"/>
                  <a:pt x="604" y="5"/>
                </a:cubicBezTo>
                <a:cubicBezTo>
                  <a:pt x="591" y="2"/>
                  <a:pt x="570" y="13"/>
                  <a:pt x="559" y="2"/>
                </a:cubicBezTo>
                <a:cubicBezTo>
                  <a:pt x="551" y="2"/>
                  <a:pt x="551" y="2"/>
                  <a:pt x="551" y="2"/>
                </a:cubicBezTo>
                <a:cubicBezTo>
                  <a:pt x="544" y="4"/>
                  <a:pt x="535" y="3"/>
                  <a:pt x="528" y="0"/>
                </a:cubicBezTo>
                <a:cubicBezTo>
                  <a:pt x="525" y="6"/>
                  <a:pt x="511" y="12"/>
                  <a:pt x="503" y="12"/>
                </a:cubicBezTo>
                <a:cubicBezTo>
                  <a:pt x="493" y="12"/>
                  <a:pt x="482" y="14"/>
                  <a:pt x="476" y="23"/>
                </a:cubicBezTo>
                <a:cubicBezTo>
                  <a:pt x="480" y="22"/>
                  <a:pt x="485" y="20"/>
                  <a:pt x="487" y="23"/>
                </a:cubicBezTo>
                <a:cubicBezTo>
                  <a:pt x="461" y="37"/>
                  <a:pt x="429" y="57"/>
                  <a:pt x="426" y="89"/>
                </a:cubicBezTo>
                <a:cubicBezTo>
                  <a:pt x="425" y="103"/>
                  <a:pt x="418" y="114"/>
                  <a:pt x="417" y="128"/>
                </a:cubicBezTo>
                <a:cubicBezTo>
                  <a:pt x="416" y="142"/>
                  <a:pt x="405" y="149"/>
                  <a:pt x="410" y="163"/>
                </a:cubicBezTo>
                <a:cubicBezTo>
                  <a:pt x="409" y="172"/>
                  <a:pt x="412" y="172"/>
                  <a:pt x="412" y="180"/>
                </a:cubicBezTo>
                <a:cubicBezTo>
                  <a:pt x="409" y="189"/>
                  <a:pt x="417" y="200"/>
                  <a:pt x="417" y="200"/>
                </a:cubicBezTo>
                <a:cubicBezTo>
                  <a:pt x="417" y="200"/>
                  <a:pt x="417" y="200"/>
                  <a:pt x="417" y="200"/>
                </a:cubicBezTo>
                <a:cubicBezTo>
                  <a:pt x="416" y="200"/>
                  <a:pt x="415" y="202"/>
                  <a:pt x="414" y="204"/>
                </a:cubicBezTo>
                <a:cubicBezTo>
                  <a:pt x="414" y="204"/>
                  <a:pt x="414" y="204"/>
                  <a:pt x="414" y="204"/>
                </a:cubicBezTo>
                <a:cubicBezTo>
                  <a:pt x="413" y="205"/>
                  <a:pt x="413" y="205"/>
                  <a:pt x="413" y="206"/>
                </a:cubicBezTo>
                <a:cubicBezTo>
                  <a:pt x="413" y="207"/>
                  <a:pt x="413" y="207"/>
                  <a:pt x="413" y="207"/>
                </a:cubicBezTo>
                <a:cubicBezTo>
                  <a:pt x="412" y="208"/>
                  <a:pt x="412" y="209"/>
                  <a:pt x="412" y="211"/>
                </a:cubicBezTo>
                <a:cubicBezTo>
                  <a:pt x="412" y="218"/>
                  <a:pt x="419" y="233"/>
                  <a:pt x="419" y="239"/>
                </a:cubicBezTo>
                <a:cubicBezTo>
                  <a:pt x="419" y="244"/>
                  <a:pt x="420" y="258"/>
                  <a:pt x="424" y="267"/>
                </a:cubicBezTo>
                <a:cubicBezTo>
                  <a:pt x="427" y="276"/>
                  <a:pt x="425" y="280"/>
                  <a:pt x="429" y="286"/>
                </a:cubicBezTo>
                <a:cubicBezTo>
                  <a:pt x="432" y="291"/>
                  <a:pt x="433" y="296"/>
                  <a:pt x="436" y="300"/>
                </a:cubicBezTo>
                <a:cubicBezTo>
                  <a:pt x="437" y="300"/>
                  <a:pt x="437" y="301"/>
                  <a:pt x="437" y="301"/>
                </a:cubicBezTo>
                <a:cubicBezTo>
                  <a:pt x="438" y="302"/>
                  <a:pt x="438" y="302"/>
                  <a:pt x="438" y="302"/>
                </a:cubicBezTo>
                <a:cubicBezTo>
                  <a:pt x="438" y="302"/>
                  <a:pt x="439" y="303"/>
                  <a:pt x="439" y="303"/>
                </a:cubicBezTo>
                <a:cubicBezTo>
                  <a:pt x="439" y="303"/>
                  <a:pt x="440" y="304"/>
                  <a:pt x="440" y="304"/>
                </a:cubicBezTo>
                <a:cubicBezTo>
                  <a:pt x="440" y="304"/>
                  <a:pt x="441" y="305"/>
                  <a:pt x="441" y="305"/>
                </a:cubicBezTo>
                <a:cubicBezTo>
                  <a:pt x="441" y="305"/>
                  <a:pt x="442" y="306"/>
                  <a:pt x="442" y="306"/>
                </a:cubicBezTo>
                <a:cubicBezTo>
                  <a:pt x="442" y="306"/>
                  <a:pt x="443" y="306"/>
                  <a:pt x="443" y="306"/>
                </a:cubicBezTo>
                <a:cubicBezTo>
                  <a:pt x="445" y="308"/>
                  <a:pt x="448" y="310"/>
                  <a:pt x="449" y="310"/>
                </a:cubicBezTo>
                <a:cubicBezTo>
                  <a:pt x="449" y="310"/>
                  <a:pt x="449" y="310"/>
                  <a:pt x="449" y="310"/>
                </a:cubicBezTo>
                <a:cubicBezTo>
                  <a:pt x="449" y="312"/>
                  <a:pt x="450" y="314"/>
                  <a:pt x="450" y="316"/>
                </a:cubicBezTo>
                <a:cubicBezTo>
                  <a:pt x="450" y="316"/>
                  <a:pt x="450" y="316"/>
                  <a:pt x="450" y="316"/>
                </a:cubicBezTo>
                <a:cubicBezTo>
                  <a:pt x="450" y="317"/>
                  <a:pt x="450" y="318"/>
                  <a:pt x="450" y="319"/>
                </a:cubicBezTo>
                <a:cubicBezTo>
                  <a:pt x="450" y="319"/>
                  <a:pt x="450" y="319"/>
                  <a:pt x="450" y="319"/>
                </a:cubicBezTo>
                <a:cubicBezTo>
                  <a:pt x="450" y="320"/>
                  <a:pt x="450" y="321"/>
                  <a:pt x="450" y="322"/>
                </a:cubicBezTo>
                <a:cubicBezTo>
                  <a:pt x="450" y="322"/>
                  <a:pt x="450" y="322"/>
                  <a:pt x="450" y="322"/>
                </a:cubicBezTo>
                <a:cubicBezTo>
                  <a:pt x="450" y="323"/>
                  <a:pt x="451" y="324"/>
                  <a:pt x="451" y="326"/>
                </a:cubicBezTo>
                <a:cubicBezTo>
                  <a:pt x="451" y="326"/>
                  <a:pt x="451" y="326"/>
                  <a:pt x="451" y="326"/>
                </a:cubicBezTo>
                <a:cubicBezTo>
                  <a:pt x="451" y="327"/>
                  <a:pt x="451" y="328"/>
                  <a:pt x="451" y="329"/>
                </a:cubicBezTo>
                <a:cubicBezTo>
                  <a:pt x="451" y="329"/>
                  <a:pt x="451" y="330"/>
                  <a:pt x="451" y="330"/>
                </a:cubicBezTo>
                <a:cubicBezTo>
                  <a:pt x="451" y="331"/>
                  <a:pt x="452" y="332"/>
                  <a:pt x="452" y="333"/>
                </a:cubicBezTo>
                <a:cubicBezTo>
                  <a:pt x="452" y="333"/>
                  <a:pt x="452" y="333"/>
                  <a:pt x="452" y="334"/>
                </a:cubicBezTo>
                <a:cubicBezTo>
                  <a:pt x="452" y="335"/>
                  <a:pt x="452" y="336"/>
                  <a:pt x="452" y="336"/>
                </a:cubicBezTo>
                <a:cubicBezTo>
                  <a:pt x="452" y="337"/>
                  <a:pt x="452" y="337"/>
                  <a:pt x="453" y="338"/>
                </a:cubicBezTo>
                <a:cubicBezTo>
                  <a:pt x="453" y="339"/>
                  <a:pt x="453" y="339"/>
                  <a:pt x="453" y="340"/>
                </a:cubicBezTo>
                <a:cubicBezTo>
                  <a:pt x="453" y="341"/>
                  <a:pt x="453" y="341"/>
                  <a:pt x="453" y="342"/>
                </a:cubicBezTo>
                <a:cubicBezTo>
                  <a:pt x="453" y="342"/>
                  <a:pt x="454" y="343"/>
                  <a:pt x="454" y="344"/>
                </a:cubicBezTo>
                <a:cubicBezTo>
                  <a:pt x="454" y="344"/>
                  <a:pt x="454" y="345"/>
                  <a:pt x="454" y="345"/>
                </a:cubicBezTo>
                <a:cubicBezTo>
                  <a:pt x="454" y="346"/>
                  <a:pt x="454" y="347"/>
                  <a:pt x="454" y="347"/>
                </a:cubicBezTo>
                <a:cubicBezTo>
                  <a:pt x="455" y="348"/>
                  <a:pt x="455" y="348"/>
                  <a:pt x="455" y="349"/>
                </a:cubicBezTo>
                <a:cubicBezTo>
                  <a:pt x="455" y="349"/>
                  <a:pt x="455" y="350"/>
                  <a:pt x="455" y="351"/>
                </a:cubicBezTo>
                <a:cubicBezTo>
                  <a:pt x="455" y="351"/>
                  <a:pt x="456" y="352"/>
                  <a:pt x="456" y="352"/>
                </a:cubicBezTo>
                <a:cubicBezTo>
                  <a:pt x="456" y="353"/>
                  <a:pt x="456" y="353"/>
                  <a:pt x="456" y="354"/>
                </a:cubicBezTo>
                <a:cubicBezTo>
                  <a:pt x="456" y="354"/>
                  <a:pt x="457" y="355"/>
                  <a:pt x="457" y="355"/>
                </a:cubicBezTo>
                <a:cubicBezTo>
                  <a:pt x="457" y="356"/>
                  <a:pt x="457" y="356"/>
                  <a:pt x="457" y="357"/>
                </a:cubicBezTo>
                <a:cubicBezTo>
                  <a:pt x="457" y="357"/>
                  <a:pt x="458" y="358"/>
                  <a:pt x="458" y="358"/>
                </a:cubicBezTo>
                <a:cubicBezTo>
                  <a:pt x="458" y="359"/>
                  <a:pt x="458" y="359"/>
                  <a:pt x="458" y="359"/>
                </a:cubicBezTo>
                <a:cubicBezTo>
                  <a:pt x="459" y="360"/>
                  <a:pt x="459" y="361"/>
                  <a:pt x="459" y="362"/>
                </a:cubicBezTo>
                <a:cubicBezTo>
                  <a:pt x="460" y="362"/>
                  <a:pt x="460" y="363"/>
                  <a:pt x="461" y="364"/>
                </a:cubicBezTo>
                <a:cubicBezTo>
                  <a:pt x="461" y="365"/>
                  <a:pt x="461" y="365"/>
                  <a:pt x="461" y="366"/>
                </a:cubicBezTo>
                <a:cubicBezTo>
                  <a:pt x="461" y="377"/>
                  <a:pt x="463" y="401"/>
                  <a:pt x="459" y="425"/>
                </a:cubicBezTo>
                <a:cubicBezTo>
                  <a:pt x="459" y="425"/>
                  <a:pt x="459" y="426"/>
                  <a:pt x="459" y="426"/>
                </a:cubicBezTo>
                <a:cubicBezTo>
                  <a:pt x="458" y="427"/>
                  <a:pt x="458" y="427"/>
                  <a:pt x="458" y="427"/>
                </a:cubicBezTo>
                <a:cubicBezTo>
                  <a:pt x="454" y="452"/>
                  <a:pt x="443" y="475"/>
                  <a:pt x="420" y="479"/>
                </a:cubicBezTo>
                <a:cubicBezTo>
                  <a:pt x="400" y="481"/>
                  <a:pt x="333" y="512"/>
                  <a:pt x="324" y="520"/>
                </a:cubicBezTo>
                <a:cubicBezTo>
                  <a:pt x="311" y="533"/>
                  <a:pt x="280" y="536"/>
                  <a:pt x="261" y="540"/>
                </a:cubicBezTo>
                <a:cubicBezTo>
                  <a:pt x="241" y="544"/>
                  <a:pt x="200" y="567"/>
                  <a:pt x="180" y="653"/>
                </a:cubicBezTo>
                <a:cubicBezTo>
                  <a:pt x="171" y="693"/>
                  <a:pt x="161" y="744"/>
                  <a:pt x="167" y="792"/>
                </a:cubicBezTo>
                <a:cubicBezTo>
                  <a:pt x="170" y="825"/>
                  <a:pt x="146" y="886"/>
                  <a:pt x="143" y="992"/>
                </a:cubicBezTo>
                <a:cubicBezTo>
                  <a:pt x="144" y="1030"/>
                  <a:pt x="140" y="1058"/>
                  <a:pt x="135" y="1075"/>
                </a:cubicBezTo>
                <a:cubicBezTo>
                  <a:pt x="113" y="1129"/>
                  <a:pt x="113" y="1277"/>
                  <a:pt x="112" y="1315"/>
                </a:cubicBezTo>
                <a:cubicBezTo>
                  <a:pt x="111" y="1337"/>
                  <a:pt x="111" y="1369"/>
                  <a:pt x="107" y="1386"/>
                </a:cubicBezTo>
                <a:cubicBezTo>
                  <a:pt x="103" y="1402"/>
                  <a:pt x="106" y="1416"/>
                  <a:pt x="101" y="1430"/>
                </a:cubicBezTo>
                <a:cubicBezTo>
                  <a:pt x="97" y="1444"/>
                  <a:pt x="99" y="1464"/>
                  <a:pt x="96" y="1469"/>
                </a:cubicBezTo>
                <a:cubicBezTo>
                  <a:pt x="88" y="1477"/>
                  <a:pt x="53" y="1528"/>
                  <a:pt x="44" y="1539"/>
                </a:cubicBezTo>
                <a:cubicBezTo>
                  <a:pt x="36" y="1551"/>
                  <a:pt x="26" y="1586"/>
                  <a:pt x="21" y="1592"/>
                </a:cubicBezTo>
                <a:cubicBezTo>
                  <a:pt x="16" y="1598"/>
                  <a:pt x="15" y="1614"/>
                  <a:pt x="9" y="1628"/>
                </a:cubicBezTo>
                <a:cubicBezTo>
                  <a:pt x="4" y="1641"/>
                  <a:pt x="0" y="1653"/>
                  <a:pt x="17" y="1652"/>
                </a:cubicBezTo>
                <a:cubicBezTo>
                  <a:pt x="31" y="1651"/>
                  <a:pt x="46" y="1627"/>
                  <a:pt x="49" y="1611"/>
                </a:cubicBezTo>
                <a:cubicBezTo>
                  <a:pt x="53" y="1609"/>
                  <a:pt x="61" y="1599"/>
                  <a:pt x="70" y="1589"/>
                </a:cubicBezTo>
                <a:cubicBezTo>
                  <a:pt x="68" y="1597"/>
                  <a:pt x="74" y="1606"/>
                  <a:pt x="81" y="1633"/>
                </a:cubicBezTo>
                <a:cubicBezTo>
                  <a:pt x="81" y="1642"/>
                  <a:pt x="89" y="1665"/>
                  <a:pt x="88" y="1675"/>
                </a:cubicBezTo>
                <a:cubicBezTo>
                  <a:pt x="87" y="1686"/>
                  <a:pt x="94" y="1714"/>
                  <a:pt x="97" y="1728"/>
                </a:cubicBezTo>
                <a:cubicBezTo>
                  <a:pt x="100" y="1742"/>
                  <a:pt x="113" y="1743"/>
                  <a:pt x="122" y="1739"/>
                </a:cubicBezTo>
                <a:cubicBezTo>
                  <a:pt x="122" y="1739"/>
                  <a:pt x="121" y="1751"/>
                  <a:pt x="134" y="1753"/>
                </a:cubicBezTo>
                <a:cubicBezTo>
                  <a:pt x="146" y="1755"/>
                  <a:pt x="148" y="1733"/>
                  <a:pt x="148" y="1733"/>
                </a:cubicBezTo>
                <a:cubicBezTo>
                  <a:pt x="148" y="1733"/>
                  <a:pt x="148" y="1741"/>
                  <a:pt x="157" y="1742"/>
                </a:cubicBezTo>
                <a:cubicBezTo>
                  <a:pt x="171" y="1742"/>
                  <a:pt x="173" y="1715"/>
                  <a:pt x="173" y="1715"/>
                </a:cubicBezTo>
                <a:cubicBezTo>
                  <a:pt x="173" y="1715"/>
                  <a:pt x="174" y="1716"/>
                  <a:pt x="174" y="1716"/>
                </a:cubicBezTo>
                <a:cubicBezTo>
                  <a:pt x="174" y="1716"/>
                  <a:pt x="174" y="1716"/>
                  <a:pt x="174" y="1716"/>
                </a:cubicBezTo>
                <a:cubicBezTo>
                  <a:pt x="174" y="1716"/>
                  <a:pt x="174" y="1717"/>
                  <a:pt x="174" y="1717"/>
                </a:cubicBezTo>
                <a:cubicBezTo>
                  <a:pt x="174" y="1716"/>
                  <a:pt x="174" y="1716"/>
                  <a:pt x="174" y="1716"/>
                </a:cubicBezTo>
                <a:cubicBezTo>
                  <a:pt x="174" y="1717"/>
                  <a:pt x="174" y="1717"/>
                  <a:pt x="174" y="1717"/>
                </a:cubicBezTo>
                <a:cubicBezTo>
                  <a:pt x="174" y="1717"/>
                  <a:pt x="174" y="1717"/>
                  <a:pt x="174" y="1717"/>
                </a:cubicBezTo>
                <a:cubicBezTo>
                  <a:pt x="174" y="1718"/>
                  <a:pt x="175" y="1718"/>
                  <a:pt x="175" y="1719"/>
                </a:cubicBezTo>
                <a:cubicBezTo>
                  <a:pt x="175" y="1719"/>
                  <a:pt x="176" y="1719"/>
                  <a:pt x="176" y="1719"/>
                </a:cubicBezTo>
                <a:cubicBezTo>
                  <a:pt x="176" y="1719"/>
                  <a:pt x="176" y="1719"/>
                  <a:pt x="176" y="1719"/>
                </a:cubicBezTo>
                <a:cubicBezTo>
                  <a:pt x="176" y="1720"/>
                  <a:pt x="177" y="1720"/>
                  <a:pt x="177" y="1720"/>
                </a:cubicBezTo>
                <a:cubicBezTo>
                  <a:pt x="177" y="1720"/>
                  <a:pt x="177" y="1720"/>
                  <a:pt x="177" y="1720"/>
                </a:cubicBezTo>
                <a:cubicBezTo>
                  <a:pt x="178" y="1720"/>
                  <a:pt x="178" y="1720"/>
                  <a:pt x="179" y="1720"/>
                </a:cubicBezTo>
                <a:cubicBezTo>
                  <a:pt x="179" y="1720"/>
                  <a:pt x="179" y="1720"/>
                  <a:pt x="179" y="1720"/>
                </a:cubicBezTo>
                <a:cubicBezTo>
                  <a:pt x="180" y="1720"/>
                  <a:pt x="180" y="1720"/>
                  <a:pt x="181" y="1720"/>
                </a:cubicBezTo>
                <a:cubicBezTo>
                  <a:pt x="188" y="1720"/>
                  <a:pt x="194" y="1691"/>
                  <a:pt x="197" y="1679"/>
                </a:cubicBezTo>
                <a:cubicBezTo>
                  <a:pt x="200" y="1667"/>
                  <a:pt x="205" y="1657"/>
                  <a:pt x="206" y="1647"/>
                </a:cubicBezTo>
                <a:cubicBezTo>
                  <a:pt x="207" y="1638"/>
                  <a:pt x="208" y="1632"/>
                  <a:pt x="216" y="1589"/>
                </a:cubicBezTo>
                <a:cubicBezTo>
                  <a:pt x="224" y="1546"/>
                  <a:pt x="199" y="1500"/>
                  <a:pt x="202" y="1486"/>
                </a:cubicBezTo>
                <a:cubicBezTo>
                  <a:pt x="206" y="1471"/>
                  <a:pt x="193" y="1449"/>
                  <a:pt x="195" y="1445"/>
                </a:cubicBezTo>
                <a:cubicBezTo>
                  <a:pt x="197" y="1441"/>
                  <a:pt x="201" y="1425"/>
                  <a:pt x="204" y="1409"/>
                </a:cubicBezTo>
                <a:cubicBezTo>
                  <a:pt x="206" y="1393"/>
                  <a:pt x="264" y="1251"/>
                  <a:pt x="270" y="1219"/>
                </a:cubicBezTo>
                <a:cubicBezTo>
                  <a:pt x="281" y="1159"/>
                  <a:pt x="281" y="1132"/>
                  <a:pt x="274" y="1090"/>
                </a:cubicBezTo>
                <a:cubicBezTo>
                  <a:pt x="275" y="1059"/>
                  <a:pt x="288" y="975"/>
                  <a:pt x="290" y="960"/>
                </a:cubicBezTo>
                <a:cubicBezTo>
                  <a:pt x="291" y="957"/>
                  <a:pt x="291" y="942"/>
                  <a:pt x="293" y="932"/>
                </a:cubicBezTo>
                <a:cubicBezTo>
                  <a:pt x="294" y="926"/>
                  <a:pt x="295" y="915"/>
                  <a:pt x="295" y="902"/>
                </a:cubicBezTo>
                <a:cubicBezTo>
                  <a:pt x="296" y="904"/>
                  <a:pt x="296" y="904"/>
                  <a:pt x="296" y="904"/>
                </a:cubicBezTo>
                <a:cubicBezTo>
                  <a:pt x="296" y="918"/>
                  <a:pt x="300" y="942"/>
                  <a:pt x="302" y="980"/>
                </a:cubicBezTo>
                <a:cubicBezTo>
                  <a:pt x="301" y="1011"/>
                  <a:pt x="316" y="1068"/>
                  <a:pt x="318" y="1098"/>
                </a:cubicBezTo>
                <a:cubicBezTo>
                  <a:pt x="314" y="1107"/>
                  <a:pt x="329" y="1264"/>
                  <a:pt x="329" y="1264"/>
                </a:cubicBezTo>
                <a:cubicBezTo>
                  <a:pt x="328" y="1265"/>
                  <a:pt x="328" y="1265"/>
                  <a:pt x="328" y="1265"/>
                </a:cubicBezTo>
                <a:cubicBezTo>
                  <a:pt x="328" y="1265"/>
                  <a:pt x="328" y="1265"/>
                  <a:pt x="328" y="1266"/>
                </a:cubicBezTo>
                <a:cubicBezTo>
                  <a:pt x="328" y="1266"/>
                  <a:pt x="328" y="1266"/>
                  <a:pt x="328" y="1266"/>
                </a:cubicBezTo>
                <a:cubicBezTo>
                  <a:pt x="326" y="1272"/>
                  <a:pt x="321" y="1288"/>
                  <a:pt x="317" y="1309"/>
                </a:cubicBezTo>
                <a:cubicBezTo>
                  <a:pt x="317" y="1309"/>
                  <a:pt x="317" y="1309"/>
                  <a:pt x="316" y="1310"/>
                </a:cubicBezTo>
                <a:cubicBezTo>
                  <a:pt x="316" y="1311"/>
                  <a:pt x="316" y="1313"/>
                  <a:pt x="315" y="1314"/>
                </a:cubicBezTo>
                <a:cubicBezTo>
                  <a:pt x="315" y="1315"/>
                  <a:pt x="315" y="1315"/>
                  <a:pt x="315" y="1316"/>
                </a:cubicBezTo>
                <a:cubicBezTo>
                  <a:pt x="315" y="1317"/>
                  <a:pt x="314" y="1319"/>
                  <a:pt x="314" y="1320"/>
                </a:cubicBezTo>
                <a:cubicBezTo>
                  <a:pt x="314" y="1321"/>
                  <a:pt x="314" y="1321"/>
                  <a:pt x="314" y="1322"/>
                </a:cubicBezTo>
                <a:cubicBezTo>
                  <a:pt x="313" y="1323"/>
                  <a:pt x="313" y="1325"/>
                  <a:pt x="313" y="1326"/>
                </a:cubicBezTo>
                <a:cubicBezTo>
                  <a:pt x="313" y="1327"/>
                  <a:pt x="312" y="1328"/>
                  <a:pt x="312" y="1328"/>
                </a:cubicBezTo>
                <a:cubicBezTo>
                  <a:pt x="312" y="1330"/>
                  <a:pt x="312" y="1331"/>
                  <a:pt x="311" y="1332"/>
                </a:cubicBezTo>
                <a:cubicBezTo>
                  <a:pt x="311" y="1333"/>
                  <a:pt x="311" y="1334"/>
                  <a:pt x="311" y="1335"/>
                </a:cubicBezTo>
                <a:cubicBezTo>
                  <a:pt x="311" y="1336"/>
                  <a:pt x="310" y="1337"/>
                  <a:pt x="310" y="1339"/>
                </a:cubicBezTo>
                <a:cubicBezTo>
                  <a:pt x="310" y="1340"/>
                  <a:pt x="310" y="1341"/>
                  <a:pt x="310" y="1341"/>
                </a:cubicBezTo>
                <a:cubicBezTo>
                  <a:pt x="309" y="1343"/>
                  <a:pt x="309" y="1344"/>
                  <a:pt x="309" y="1345"/>
                </a:cubicBezTo>
                <a:cubicBezTo>
                  <a:pt x="309" y="1346"/>
                  <a:pt x="308" y="1347"/>
                  <a:pt x="308" y="1348"/>
                </a:cubicBezTo>
                <a:cubicBezTo>
                  <a:pt x="308" y="1349"/>
                  <a:pt x="308" y="1350"/>
                  <a:pt x="307" y="1352"/>
                </a:cubicBezTo>
                <a:cubicBezTo>
                  <a:pt x="307" y="1353"/>
                  <a:pt x="307" y="1354"/>
                  <a:pt x="307" y="1355"/>
                </a:cubicBezTo>
                <a:cubicBezTo>
                  <a:pt x="307" y="1356"/>
                  <a:pt x="306" y="1357"/>
                  <a:pt x="306" y="1358"/>
                </a:cubicBezTo>
                <a:cubicBezTo>
                  <a:pt x="306" y="1359"/>
                  <a:pt x="306" y="1360"/>
                  <a:pt x="306" y="1361"/>
                </a:cubicBezTo>
                <a:cubicBezTo>
                  <a:pt x="305" y="1363"/>
                  <a:pt x="305" y="1364"/>
                  <a:pt x="305" y="1365"/>
                </a:cubicBezTo>
                <a:cubicBezTo>
                  <a:pt x="305" y="1366"/>
                  <a:pt x="304" y="1367"/>
                  <a:pt x="304" y="1368"/>
                </a:cubicBezTo>
                <a:cubicBezTo>
                  <a:pt x="304" y="1369"/>
                  <a:pt x="304" y="1370"/>
                  <a:pt x="304" y="1371"/>
                </a:cubicBezTo>
                <a:cubicBezTo>
                  <a:pt x="303" y="1372"/>
                  <a:pt x="303" y="1373"/>
                  <a:pt x="303" y="1375"/>
                </a:cubicBezTo>
                <a:cubicBezTo>
                  <a:pt x="303" y="1376"/>
                  <a:pt x="303" y="1377"/>
                  <a:pt x="303" y="1378"/>
                </a:cubicBezTo>
                <a:cubicBezTo>
                  <a:pt x="302" y="1379"/>
                  <a:pt x="302" y="1380"/>
                  <a:pt x="302" y="1381"/>
                </a:cubicBezTo>
                <a:cubicBezTo>
                  <a:pt x="302" y="1382"/>
                  <a:pt x="302" y="1383"/>
                  <a:pt x="301" y="1384"/>
                </a:cubicBezTo>
                <a:cubicBezTo>
                  <a:pt x="301" y="1385"/>
                  <a:pt x="301" y="1386"/>
                  <a:pt x="301" y="1387"/>
                </a:cubicBezTo>
                <a:cubicBezTo>
                  <a:pt x="301" y="1388"/>
                  <a:pt x="301" y="1389"/>
                  <a:pt x="300" y="1390"/>
                </a:cubicBezTo>
                <a:cubicBezTo>
                  <a:pt x="300" y="1391"/>
                  <a:pt x="300" y="1392"/>
                  <a:pt x="300" y="1393"/>
                </a:cubicBezTo>
                <a:cubicBezTo>
                  <a:pt x="300" y="1394"/>
                  <a:pt x="300" y="1395"/>
                  <a:pt x="299" y="1396"/>
                </a:cubicBezTo>
                <a:cubicBezTo>
                  <a:pt x="299" y="1397"/>
                  <a:pt x="299" y="1398"/>
                  <a:pt x="299" y="1399"/>
                </a:cubicBezTo>
                <a:cubicBezTo>
                  <a:pt x="299" y="1400"/>
                  <a:pt x="299" y="1401"/>
                  <a:pt x="299" y="1401"/>
                </a:cubicBezTo>
                <a:cubicBezTo>
                  <a:pt x="298" y="1403"/>
                  <a:pt x="298" y="1404"/>
                  <a:pt x="298" y="1405"/>
                </a:cubicBezTo>
                <a:cubicBezTo>
                  <a:pt x="298" y="1405"/>
                  <a:pt x="298" y="1406"/>
                  <a:pt x="298" y="1407"/>
                </a:cubicBezTo>
                <a:cubicBezTo>
                  <a:pt x="298" y="1408"/>
                  <a:pt x="298" y="1409"/>
                  <a:pt x="297" y="1410"/>
                </a:cubicBezTo>
                <a:cubicBezTo>
                  <a:pt x="297" y="1411"/>
                  <a:pt x="297" y="1411"/>
                  <a:pt x="297" y="1412"/>
                </a:cubicBezTo>
                <a:cubicBezTo>
                  <a:pt x="297" y="1413"/>
                  <a:pt x="297" y="1414"/>
                  <a:pt x="297" y="1415"/>
                </a:cubicBezTo>
                <a:cubicBezTo>
                  <a:pt x="297" y="1415"/>
                  <a:pt x="297" y="1416"/>
                  <a:pt x="297" y="1417"/>
                </a:cubicBezTo>
                <a:cubicBezTo>
                  <a:pt x="296" y="1418"/>
                  <a:pt x="296" y="1419"/>
                  <a:pt x="296" y="1419"/>
                </a:cubicBezTo>
                <a:cubicBezTo>
                  <a:pt x="296" y="1420"/>
                  <a:pt x="296" y="1421"/>
                  <a:pt x="296" y="1421"/>
                </a:cubicBezTo>
                <a:cubicBezTo>
                  <a:pt x="296" y="1422"/>
                  <a:pt x="296" y="1423"/>
                  <a:pt x="296" y="1424"/>
                </a:cubicBezTo>
                <a:cubicBezTo>
                  <a:pt x="296" y="1424"/>
                  <a:pt x="296" y="1425"/>
                  <a:pt x="296" y="1425"/>
                </a:cubicBezTo>
                <a:cubicBezTo>
                  <a:pt x="296" y="1426"/>
                  <a:pt x="296" y="1428"/>
                  <a:pt x="296" y="1429"/>
                </a:cubicBezTo>
                <a:cubicBezTo>
                  <a:pt x="293" y="1447"/>
                  <a:pt x="300" y="1472"/>
                  <a:pt x="298" y="1512"/>
                </a:cubicBezTo>
                <a:cubicBezTo>
                  <a:pt x="295" y="1562"/>
                  <a:pt x="251" y="1762"/>
                  <a:pt x="333" y="2014"/>
                </a:cubicBezTo>
                <a:cubicBezTo>
                  <a:pt x="338" y="2029"/>
                  <a:pt x="338" y="2079"/>
                  <a:pt x="344" y="2107"/>
                </a:cubicBezTo>
                <a:cubicBezTo>
                  <a:pt x="345" y="2114"/>
                  <a:pt x="359" y="2145"/>
                  <a:pt x="360" y="2189"/>
                </a:cubicBezTo>
                <a:cubicBezTo>
                  <a:pt x="361" y="2259"/>
                  <a:pt x="354" y="2349"/>
                  <a:pt x="356" y="2399"/>
                </a:cubicBezTo>
                <a:cubicBezTo>
                  <a:pt x="359" y="2481"/>
                  <a:pt x="393" y="2556"/>
                  <a:pt x="406" y="2609"/>
                </a:cubicBezTo>
                <a:cubicBezTo>
                  <a:pt x="420" y="2661"/>
                  <a:pt x="425" y="2703"/>
                  <a:pt x="422" y="2713"/>
                </a:cubicBezTo>
                <a:cubicBezTo>
                  <a:pt x="420" y="2722"/>
                  <a:pt x="418" y="2740"/>
                  <a:pt x="425" y="2755"/>
                </a:cubicBezTo>
                <a:cubicBezTo>
                  <a:pt x="426" y="2756"/>
                  <a:pt x="402" y="2808"/>
                  <a:pt x="389" y="2817"/>
                </a:cubicBezTo>
                <a:cubicBezTo>
                  <a:pt x="377" y="2827"/>
                  <a:pt x="373" y="2835"/>
                  <a:pt x="364" y="2840"/>
                </a:cubicBezTo>
                <a:cubicBezTo>
                  <a:pt x="354" y="2845"/>
                  <a:pt x="349" y="2850"/>
                  <a:pt x="345" y="2861"/>
                </a:cubicBezTo>
                <a:cubicBezTo>
                  <a:pt x="342" y="2869"/>
                  <a:pt x="333" y="2881"/>
                  <a:pt x="340" y="2887"/>
                </a:cubicBezTo>
                <a:cubicBezTo>
                  <a:pt x="341" y="2888"/>
                  <a:pt x="342" y="2888"/>
                  <a:pt x="343" y="2889"/>
                </a:cubicBezTo>
                <a:cubicBezTo>
                  <a:pt x="344" y="2889"/>
                  <a:pt x="344" y="2889"/>
                  <a:pt x="344" y="2889"/>
                </a:cubicBezTo>
                <a:cubicBezTo>
                  <a:pt x="343" y="2892"/>
                  <a:pt x="343" y="2894"/>
                  <a:pt x="344" y="2896"/>
                </a:cubicBezTo>
                <a:cubicBezTo>
                  <a:pt x="348" y="2903"/>
                  <a:pt x="355" y="2905"/>
                  <a:pt x="364" y="2904"/>
                </a:cubicBezTo>
                <a:cubicBezTo>
                  <a:pt x="365" y="2902"/>
                  <a:pt x="365" y="2902"/>
                  <a:pt x="365" y="2902"/>
                </a:cubicBezTo>
                <a:cubicBezTo>
                  <a:pt x="366" y="2905"/>
                  <a:pt x="366" y="2908"/>
                  <a:pt x="368" y="2910"/>
                </a:cubicBezTo>
                <a:cubicBezTo>
                  <a:pt x="374" y="2919"/>
                  <a:pt x="394" y="2923"/>
                  <a:pt x="402" y="2915"/>
                </a:cubicBezTo>
                <a:cubicBezTo>
                  <a:pt x="403" y="2916"/>
                  <a:pt x="404" y="2916"/>
                  <a:pt x="406" y="2917"/>
                </a:cubicBezTo>
                <a:cubicBezTo>
                  <a:pt x="407" y="2917"/>
                  <a:pt x="408" y="2917"/>
                  <a:pt x="409" y="2918"/>
                </a:cubicBezTo>
                <a:cubicBezTo>
                  <a:pt x="410" y="2918"/>
                  <a:pt x="410" y="2918"/>
                  <a:pt x="411" y="2918"/>
                </a:cubicBezTo>
                <a:cubicBezTo>
                  <a:pt x="413" y="2919"/>
                  <a:pt x="414" y="2919"/>
                  <a:pt x="416" y="2919"/>
                </a:cubicBezTo>
                <a:cubicBezTo>
                  <a:pt x="416" y="2919"/>
                  <a:pt x="416" y="2919"/>
                  <a:pt x="416" y="2919"/>
                </a:cubicBezTo>
                <a:cubicBezTo>
                  <a:pt x="425" y="2920"/>
                  <a:pt x="435" y="2918"/>
                  <a:pt x="440" y="2912"/>
                </a:cubicBezTo>
                <a:cubicBezTo>
                  <a:pt x="440" y="2912"/>
                  <a:pt x="440" y="2912"/>
                  <a:pt x="440" y="2912"/>
                </a:cubicBezTo>
                <a:cubicBezTo>
                  <a:pt x="440" y="2913"/>
                  <a:pt x="441" y="2913"/>
                  <a:pt x="441" y="2914"/>
                </a:cubicBezTo>
                <a:cubicBezTo>
                  <a:pt x="441" y="2913"/>
                  <a:pt x="441" y="2913"/>
                  <a:pt x="441" y="2913"/>
                </a:cubicBezTo>
                <a:cubicBezTo>
                  <a:pt x="446" y="2925"/>
                  <a:pt x="462" y="2926"/>
                  <a:pt x="475" y="2924"/>
                </a:cubicBezTo>
                <a:cubicBezTo>
                  <a:pt x="475" y="2924"/>
                  <a:pt x="475" y="2924"/>
                  <a:pt x="475" y="2924"/>
                </a:cubicBezTo>
                <a:cubicBezTo>
                  <a:pt x="476" y="2924"/>
                  <a:pt x="477" y="2924"/>
                  <a:pt x="478" y="2924"/>
                </a:cubicBezTo>
                <a:cubicBezTo>
                  <a:pt x="478" y="2924"/>
                  <a:pt x="479" y="2923"/>
                  <a:pt x="479" y="2923"/>
                </a:cubicBezTo>
                <a:cubicBezTo>
                  <a:pt x="480" y="2923"/>
                  <a:pt x="480" y="2923"/>
                  <a:pt x="481" y="2923"/>
                </a:cubicBezTo>
                <a:cubicBezTo>
                  <a:pt x="482" y="2923"/>
                  <a:pt x="482" y="2923"/>
                  <a:pt x="483" y="2923"/>
                </a:cubicBezTo>
                <a:cubicBezTo>
                  <a:pt x="485" y="2922"/>
                  <a:pt x="486" y="2922"/>
                  <a:pt x="488" y="2921"/>
                </a:cubicBezTo>
                <a:cubicBezTo>
                  <a:pt x="488" y="2921"/>
                  <a:pt x="489" y="2921"/>
                  <a:pt x="489" y="2921"/>
                </a:cubicBezTo>
                <a:cubicBezTo>
                  <a:pt x="490" y="2921"/>
                  <a:pt x="491" y="2920"/>
                  <a:pt x="492" y="2920"/>
                </a:cubicBezTo>
                <a:cubicBezTo>
                  <a:pt x="492" y="2920"/>
                  <a:pt x="493" y="2919"/>
                  <a:pt x="493" y="2919"/>
                </a:cubicBezTo>
                <a:cubicBezTo>
                  <a:pt x="494" y="2919"/>
                  <a:pt x="495" y="2918"/>
                  <a:pt x="496" y="2918"/>
                </a:cubicBezTo>
                <a:cubicBezTo>
                  <a:pt x="496" y="2918"/>
                  <a:pt x="496" y="2917"/>
                  <a:pt x="497" y="2917"/>
                </a:cubicBezTo>
                <a:cubicBezTo>
                  <a:pt x="498" y="2917"/>
                  <a:pt x="498" y="2916"/>
                  <a:pt x="499" y="2916"/>
                </a:cubicBezTo>
                <a:cubicBezTo>
                  <a:pt x="499" y="2915"/>
                  <a:pt x="500" y="2915"/>
                  <a:pt x="500" y="2915"/>
                </a:cubicBezTo>
                <a:cubicBezTo>
                  <a:pt x="501" y="2914"/>
                  <a:pt x="501" y="2914"/>
                  <a:pt x="502" y="2913"/>
                </a:cubicBezTo>
                <a:cubicBezTo>
                  <a:pt x="502" y="2913"/>
                  <a:pt x="503" y="2913"/>
                  <a:pt x="503" y="2913"/>
                </a:cubicBezTo>
                <a:cubicBezTo>
                  <a:pt x="505" y="2911"/>
                  <a:pt x="506" y="2909"/>
                  <a:pt x="508" y="2908"/>
                </a:cubicBezTo>
                <a:cubicBezTo>
                  <a:pt x="508" y="2908"/>
                  <a:pt x="508" y="2908"/>
                  <a:pt x="508" y="2908"/>
                </a:cubicBezTo>
                <a:cubicBezTo>
                  <a:pt x="508" y="2908"/>
                  <a:pt x="508" y="2908"/>
                  <a:pt x="508" y="2908"/>
                </a:cubicBezTo>
                <a:cubicBezTo>
                  <a:pt x="509" y="2907"/>
                  <a:pt x="510" y="2906"/>
                  <a:pt x="511" y="2905"/>
                </a:cubicBezTo>
                <a:cubicBezTo>
                  <a:pt x="519" y="2899"/>
                  <a:pt x="525" y="2894"/>
                  <a:pt x="523" y="2879"/>
                </a:cubicBezTo>
                <a:cubicBezTo>
                  <a:pt x="520" y="2864"/>
                  <a:pt x="522" y="2864"/>
                  <a:pt x="524" y="2846"/>
                </a:cubicBezTo>
                <a:cubicBezTo>
                  <a:pt x="525" y="2835"/>
                  <a:pt x="534" y="2832"/>
                  <a:pt x="536" y="2815"/>
                </a:cubicBezTo>
                <a:cubicBezTo>
                  <a:pt x="537" y="2801"/>
                  <a:pt x="526" y="2741"/>
                  <a:pt x="527" y="2733"/>
                </a:cubicBezTo>
                <a:cubicBezTo>
                  <a:pt x="530" y="2715"/>
                  <a:pt x="517" y="2700"/>
                  <a:pt x="513" y="2669"/>
                </a:cubicBezTo>
                <a:cubicBezTo>
                  <a:pt x="508" y="2639"/>
                  <a:pt x="520" y="2535"/>
                  <a:pt x="520" y="2516"/>
                </a:cubicBezTo>
                <a:cubicBezTo>
                  <a:pt x="520" y="2480"/>
                  <a:pt x="539" y="2421"/>
                  <a:pt x="534" y="2348"/>
                </a:cubicBezTo>
                <a:cubicBezTo>
                  <a:pt x="531" y="2306"/>
                  <a:pt x="510" y="2177"/>
                  <a:pt x="510" y="2148"/>
                </a:cubicBezTo>
                <a:cubicBezTo>
                  <a:pt x="510" y="2143"/>
                  <a:pt x="509" y="2110"/>
                  <a:pt x="511" y="2105"/>
                </a:cubicBezTo>
                <a:cubicBezTo>
                  <a:pt x="517" y="2085"/>
                  <a:pt x="544" y="1849"/>
                  <a:pt x="544" y="1847"/>
                </a:cubicBezTo>
                <a:cubicBezTo>
                  <a:pt x="547" y="1823"/>
                  <a:pt x="555" y="1690"/>
                  <a:pt x="558" y="1646"/>
                </a:cubicBezTo>
                <a:cubicBezTo>
                  <a:pt x="559" y="1646"/>
                  <a:pt x="561" y="1646"/>
                  <a:pt x="562" y="1646"/>
                </a:cubicBezTo>
                <a:cubicBezTo>
                  <a:pt x="565" y="1689"/>
                  <a:pt x="573" y="1823"/>
                  <a:pt x="576" y="1847"/>
                </a:cubicBezTo>
                <a:cubicBezTo>
                  <a:pt x="576" y="1849"/>
                  <a:pt x="603" y="2085"/>
                  <a:pt x="609" y="2105"/>
                </a:cubicBezTo>
                <a:cubicBezTo>
                  <a:pt x="611" y="2110"/>
                  <a:pt x="610" y="2143"/>
                  <a:pt x="610" y="2148"/>
                </a:cubicBezTo>
                <a:cubicBezTo>
                  <a:pt x="610" y="2177"/>
                  <a:pt x="589" y="2306"/>
                  <a:pt x="586" y="2348"/>
                </a:cubicBezTo>
                <a:cubicBezTo>
                  <a:pt x="581" y="2421"/>
                  <a:pt x="600" y="2480"/>
                  <a:pt x="600" y="2516"/>
                </a:cubicBezTo>
                <a:cubicBezTo>
                  <a:pt x="600" y="2535"/>
                  <a:pt x="612" y="2639"/>
                  <a:pt x="607" y="2669"/>
                </a:cubicBezTo>
                <a:cubicBezTo>
                  <a:pt x="603" y="2700"/>
                  <a:pt x="590" y="2715"/>
                  <a:pt x="593" y="2733"/>
                </a:cubicBezTo>
                <a:cubicBezTo>
                  <a:pt x="594" y="2741"/>
                  <a:pt x="583" y="2801"/>
                  <a:pt x="584" y="2815"/>
                </a:cubicBezTo>
                <a:cubicBezTo>
                  <a:pt x="586" y="2832"/>
                  <a:pt x="595" y="2835"/>
                  <a:pt x="596" y="2846"/>
                </a:cubicBezTo>
                <a:cubicBezTo>
                  <a:pt x="598" y="2864"/>
                  <a:pt x="600" y="2864"/>
                  <a:pt x="597" y="2879"/>
                </a:cubicBezTo>
                <a:cubicBezTo>
                  <a:pt x="595" y="2894"/>
                  <a:pt x="601" y="2899"/>
                  <a:pt x="609" y="2905"/>
                </a:cubicBezTo>
                <a:cubicBezTo>
                  <a:pt x="610" y="2906"/>
                  <a:pt x="611" y="2907"/>
                  <a:pt x="612" y="2908"/>
                </a:cubicBezTo>
                <a:cubicBezTo>
                  <a:pt x="612" y="2908"/>
                  <a:pt x="612" y="2908"/>
                  <a:pt x="612" y="2908"/>
                </a:cubicBezTo>
                <a:cubicBezTo>
                  <a:pt x="612" y="2908"/>
                  <a:pt x="612" y="2908"/>
                  <a:pt x="612" y="2908"/>
                </a:cubicBezTo>
                <a:cubicBezTo>
                  <a:pt x="614" y="2909"/>
                  <a:pt x="615" y="2911"/>
                  <a:pt x="617" y="2913"/>
                </a:cubicBezTo>
                <a:cubicBezTo>
                  <a:pt x="617" y="2913"/>
                  <a:pt x="618" y="2913"/>
                  <a:pt x="618" y="2913"/>
                </a:cubicBezTo>
                <a:cubicBezTo>
                  <a:pt x="619" y="2914"/>
                  <a:pt x="619" y="2914"/>
                  <a:pt x="620" y="2915"/>
                </a:cubicBezTo>
                <a:cubicBezTo>
                  <a:pt x="620" y="2915"/>
                  <a:pt x="621" y="2915"/>
                  <a:pt x="621" y="2916"/>
                </a:cubicBezTo>
                <a:cubicBezTo>
                  <a:pt x="622" y="2916"/>
                  <a:pt x="622" y="2917"/>
                  <a:pt x="623" y="2917"/>
                </a:cubicBezTo>
                <a:cubicBezTo>
                  <a:pt x="624" y="2917"/>
                  <a:pt x="624" y="2918"/>
                  <a:pt x="624" y="2918"/>
                </a:cubicBezTo>
                <a:cubicBezTo>
                  <a:pt x="625" y="2918"/>
                  <a:pt x="626" y="2919"/>
                  <a:pt x="627" y="2919"/>
                </a:cubicBezTo>
                <a:cubicBezTo>
                  <a:pt x="627" y="2919"/>
                  <a:pt x="628" y="2920"/>
                  <a:pt x="628" y="2920"/>
                </a:cubicBezTo>
                <a:cubicBezTo>
                  <a:pt x="629" y="2920"/>
                  <a:pt x="630" y="2921"/>
                  <a:pt x="631" y="2921"/>
                </a:cubicBezTo>
                <a:cubicBezTo>
                  <a:pt x="631" y="2921"/>
                  <a:pt x="632" y="2921"/>
                  <a:pt x="632" y="2921"/>
                </a:cubicBezTo>
                <a:cubicBezTo>
                  <a:pt x="634" y="2922"/>
                  <a:pt x="635" y="2922"/>
                  <a:pt x="637" y="2923"/>
                </a:cubicBezTo>
                <a:cubicBezTo>
                  <a:pt x="638" y="2923"/>
                  <a:pt x="638" y="2923"/>
                  <a:pt x="639" y="2923"/>
                </a:cubicBezTo>
                <a:cubicBezTo>
                  <a:pt x="640" y="2923"/>
                  <a:pt x="640" y="2923"/>
                  <a:pt x="641" y="2923"/>
                </a:cubicBezTo>
                <a:cubicBezTo>
                  <a:pt x="641" y="2923"/>
                  <a:pt x="642" y="2924"/>
                  <a:pt x="642" y="2924"/>
                </a:cubicBezTo>
                <a:cubicBezTo>
                  <a:pt x="643" y="2924"/>
                  <a:pt x="644" y="2924"/>
                  <a:pt x="644" y="2924"/>
                </a:cubicBezTo>
                <a:cubicBezTo>
                  <a:pt x="645" y="2924"/>
                  <a:pt x="645" y="2924"/>
                  <a:pt x="645" y="2924"/>
                </a:cubicBezTo>
                <a:cubicBezTo>
                  <a:pt x="646" y="2924"/>
                  <a:pt x="647" y="2924"/>
                  <a:pt x="648" y="2924"/>
                </a:cubicBezTo>
                <a:cubicBezTo>
                  <a:pt x="648" y="2924"/>
                  <a:pt x="648" y="2924"/>
                  <a:pt x="648" y="2924"/>
                </a:cubicBezTo>
                <a:cubicBezTo>
                  <a:pt x="660" y="2925"/>
                  <a:pt x="674" y="2924"/>
                  <a:pt x="679" y="2914"/>
                </a:cubicBezTo>
                <a:cubicBezTo>
                  <a:pt x="679" y="2914"/>
                  <a:pt x="679" y="2914"/>
                  <a:pt x="679" y="2914"/>
                </a:cubicBezTo>
                <a:cubicBezTo>
                  <a:pt x="679" y="2914"/>
                  <a:pt x="679" y="2914"/>
                  <a:pt x="679" y="2914"/>
                </a:cubicBezTo>
                <a:cubicBezTo>
                  <a:pt x="679" y="2913"/>
                  <a:pt x="679" y="2913"/>
                  <a:pt x="680" y="2912"/>
                </a:cubicBezTo>
                <a:cubicBezTo>
                  <a:pt x="680" y="2912"/>
                  <a:pt x="680" y="2912"/>
                  <a:pt x="680" y="2912"/>
                </a:cubicBezTo>
                <a:cubicBezTo>
                  <a:pt x="685" y="2918"/>
                  <a:pt x="695" y="2920"/>
                  <a:pt x="704" y="2919"/>
                </a:cubicBezTo>
                <a:cubicBezTo>
                  <a:pt x="704" y="2919"/>
                  <a:pt x="704" y="2919"/>
                  <a:pt x="704" y="2919"/>
                </a:cubicBezTo>
                <a:cubicBezTo>
                  <a:pt x="706" y="2919"/>
                  <a:pt x="707" y="2919"/>
                  <a:pt x="709" y="2918"/>
                </a:cubicBezTo>
                <a:cubicBezTo>
                  <a:pt x="710" y="2918"/>
                  <a:pt x="710" y="2918"/>
                  <a:pt x="711" y="2918"/>
                </a:cubicBezTo>
                <a:cubicBezTo>
                  <a:pt x="712" y="2917"/>
                  <a:pt x="713" y="2917"/>
                  <a:pt x="714" y="2917"/>
                </a:cubicBezTo>
                <a:cubicBezTo>
                  <a:pt x="716" y="2916"/>
                  <a:pt x="717" y="2916"/>
                  <a:pt x="718" y="2915"/>
                </a:cubicBezTo>
                <a:cubicBezTo>
                  <a:pt x="726" y="2923"/>
                  <a:pt x="746" y="2919"/>
                  <a:pt x="752" y="2910"/>
                </a:cubicBezTo>
                <a:cubicBezTo>
                  <a:pt x="754" y="2908"/>
                  <a:pt x="754" y="2905"/>
                  <a:pt x="755" y="2903"/>
                </a:cubicBezTo>
                <a:cubicBezTo>
                  <a:pt x="756" y="2904"/>
                  <a:pt x="756" y="2904"/>
                  <a:pt x="756" y="2904"/>
                </a:cubicBezTo>
                <a:cubicBezTo>
                  <a:pt x="765" y="2905"/>
                  <a:pt x="775" y="2902"/>
                  <a:pt x="776" y="2896"/>
                </a:cubicBezTo>
                <a:cubicBezTo>
                  <a:pt x="777" y="2894"/>
                  <a:pt x="777" y="2892"/>
                  <a:pt x="777" y="2889"/>
                </a:cubicBezTo>
                <a:cubicBezTo>
                  <a:pt x="777" y="2889"/>
                  <a:pt x="777" y="2889"/>
                  <a:pt x="777" y="2889"/>
                </a:cubicBezTo>
                <a:cubicBezTo>
                  <a:pt x="778" y="2888"/>
                  <a:pt x="779" y="2888"/>
                  <a:pt x="780" y="2887"/>
                </a:cubicBezTo>
                <a:cubicBezTo>
                  <a:pt x="787" y="2881"/>
                  <a:pt x="778" y="2869"/>
                  <a:pt x="775" y="2861"/>
                </a:cubicBezTo>
                <a:cubicBezTo>
                  <a:pt x="771" y="2850"/>
                  <a:pt x="766" y="2845"/>
                  <a:pt x="756" y="2840"/>
                </a:cubicBezTo>
                <a:cubicBezTo>
                  <a:pt x="747" y="2835"/>
                  <a:pt x="743" y="2827"/>
                  <a:pt x="731" y="2817"/>
                </a:cubicBezTo>
                <a:cubicBezTo>
                  <a:pt x="718" y="2808"/>
                  <a:pt x="694" y="2756"/>
                  <a:pt x="695" y="2755"/>
                </a:cubicBezTo>
                <a:cubicBezTo>
                  <a:pt x="702" y="2740"/>
                  <a:pt x="700" y="2722"/>
                  <a:pt x="698" y="2713"/>
                </a:cubicBezTo>
                <a:cubicBezTo>
                  <a:pt x="695" y="2703"/>
                  <a:pt x="700" y="2661"/>
                  <a:pt x="714" y="2609"/>
                </a:cubicBezTo>
                <a:cubicBezTo>
                  <a:pt x="727" y="2556"/>
                  <a:pt x="761" y="2481"/>
                  <a:pt x="764" y="2399"/>
                </a:cubicBezTo>
                <a:cubicBezTo>
                  <a:pt x="766" y="2349"/>
                  <a:pt x="759" y="2259"/>
                  <a:pt x="760" y="2189"/>
                </a:cubicBezTo>
                <a:cubicBezTo>
                  <a:pt x="761" y="2145"/>
                  <a:pt x="775" y="2114"/>
                  <a:pt x="776" y="2107"/>
                </a:cubicBezTo>
                <a:cubicBezTo>
                  <a:pt x="782" y="2079"/>
                  <a:pt x="782" y="2029"/>
                  <a:pt x="787" y="2014"/>
                </a:cubicBezTo>
                <a:cubicBezTo>
                  <a:pt x="869" y="1762"/>
                  <a:pt x="825" y="1562"/>
                  <a:pt x="822" y="1512"/>
                </a:cubicBezTo>
                <a:cubicBezTo>
                  <a:pt x="823" y="1512"/>
                  <a:pt x="823" y="1512"/>
                  <a:pt x="823" y="1512"/>
                </a:cubicBezTo>
                <a:cubicBezTo>
                  <a:pt x="821" y="1472"/>
                  <a:pt x="828" y="1447"/>
                  <a:pt x="825" y="1429"/>
                </a:cubicBezTo>
                <a:cubicBezTo>
                  <a:pt x="825" y="1428"/>
                  <a:pt x="825" y="1426"/>
                  <a:pt x="825" y="1425"/>
                </a:cubicBezTo>
                <a:cubicBezTo>
                  <a:pt x="825" y="1425"/>
                  <a:pt x="825" y="1424"/>
                  <a:pt x="825" y="1424"/>
                </a:cubicBezTo>
                <a:cubicBezTo>
                  <a:pt x="825" y="1423"/>
                  <a:pt x="824" y="1422"/>
                  <a:pt x="824" y="1421"/>
                </a:cubicBezTo>
                <a:cubicBezTo>
                  <a:pt x="824" y="1421"/>
                  <a:pt x="824" y="1420"/>
                  <a:pt x="824" y="1420"/>
                </a:cubicBezTo>
                <a:cubicBezTo>
                  <a:pt x="824" y="1419"/>
                  <a:pt x="824" y="1418"/>
                  <a:pt x="824" y="1417"/>
                </a:cubicBezTo>
                <a:cubicBezTo>
                  <a:pt x="824" y="1416"/>
                  <a:pt x="824" y="1416"/>
                  <a:pt x="824" y="1415"/>
                </a:cubicBezTo>
                <a:cubicBezTo>
                  <a:pt x="824" y="1414"/>
                  <a:pt x="824" y="1413"/>
                  <a:pt x="823" y="1412"/>
                </a:cubicBezTo>
                <a:cubicBezTo>
                  <a:pt x="823" y="1411"/>
                  <a:pt x="823" y="1411"/>
                  <a:pt x="823" y="1410"/>
                </a:cubicBezTo>
                <a:cubicBezTo>
                  <a:pt x="823" y="1409"/>
                  <a:pt x="823" y="1408"/>
                  <a:pt x="823" y="1407"/>
                </a:cubicBezTo>
                <a:cubicBezTo>
                  <a:pt x="823" y="1406"/>
                  <a:pt x="823" y="1406"/>
                  <a:pt x="822" y="1405"/>
                </a:cubicBezTo>
                <a:cubicBezTo>
                  <a:pt x="822" y="1404"/>
                  <a:pt x="822" y="1403"/>
                  <a:pt x="822" y="1401"/>
                </a:cubicBezTo>
                <a:cubicBezTo>
                  <a:pt x="822" y="1401"/>
                  <a:pt x="822" y="1400"/>
                  <a:pt x="822" y="1399"/>
                </a:cubicBezTo>
                <a:cubicBezTo>
                  <a:pt x="821" y="1398"/>
                  <a:pt x="821" y="1397"/>
                  <a:pt x="821" y="1396"/>
                </a:cubicBezTo>
                <a:cubicBezTo>
                  <a:pt x="821" y="1395"/>
                  <a:pt x="821" y="1394"/>
                  <a:pt x="821" y="1394"/>
                </a:cubicBezTo>
                <a:cubicBezTo>
                  <a:pt x="821" y="1392"/>
                  <a:pt x="820" y="1391"/>
                  <a:pt x="820" y="1390"/>
                </a:cubicBezTo>
                <a:cubicBezTo>
                  <a:pt x="820" y="1389"/>
                  <a:pt x="820" y="1388"/>
                  <a:pt x="820" y="1387"/>
                </a:cubicBezTo>
                <a:cubicBezTo>
                  <a:pt x="820" y="1386"/>
                  <a:pt x="819" y="1385"/>
                  <a:pt x="819" y="1384"/>
                </a:cubicBezTo>
                <a:cubicBezTo>
                  <a:pt x="819" y="1383"/>
                  <a:pt x="819" y="1382"/>
                  <a:pt x="819" y="1381"/>
                </a:cubicBezTo>
                <a:cubicBezTo>
                  <a:pt x="818" y="1380"/>
                  <a:pt x="818" y="1379"/>
                  <a:pt x="818" y="1377"/>
                </a:cubicBezTo>
                <a:cubicBezTo>
                  <a:pt x="818" y="1376"/>
                  <a:pt x="818" y="1376"/>
                  <a:pt x="818" y="1375"/>
                </a:cubicBezTo>
                <a:cubicBezTo>
                  <a:pt x="817" y="1374"/>
                  <a:pt x="817" y="1372"/>
                  <a:pt x="817" y="1371"/>
                </a:cubicBezTo>
                <a:cubicBezTo>
                  <a:pt x="817" y="1370"/>
                  <a:pt x="816" y="1369"/>
                  <a:pt x="816" y="1369"/>
                </a:cubicBezTo>
                <a:cubicBezTo>
                  <a:pt x="816" y="1367"/>
                  <a:pt x="816" y="1366"/>
                  <a:pt x="816" y="1364"/>
                </a:cubicBezTo>
                <a:cubicBezTo>
                  <a:pt x="815" y="1363"/>
                  <a:pt x="815" y="1363"/>
                  <a:pt x="815" y="1362"/>
                </a:cubicBezTo>
                <a:cubicBezTo>
                  <a:pt x="815" y="1360"/>
                  <a:pt x="815" y="1359"/>
                  <a:pt x="814" y="1358"/>
                </a:cubicBezTo>
                <a:cubicBezTo>
                  <a:pt x="814" y="1357"/>
                  <a:pt x="814" y="1356"/>
                  <a:pt x="814" y="1355"/>
                </a:cubicBezTo>
                <a:cubicBezTo>
                  <a:pt x="814" y="1354"/>
                  <a:pt x="813" y="1352"/>
                  <a:pt x="813" y="1351"/>
                </a:cubicBezTo>
                <a:cubicBezTo>
                  <a:pt x="813" y="1350"/>
                  <a:pt x="813" y="1349"/>
                  <a:pt x="812" y="1348"/>
                </a:cubicBezTo>
                <a:cubicBezTo>
                  <a:pt x="812" y="1347"/>
                  <a:pt x="812" y="1346"/>
                  <a:pt x="812" y="1345"/>
                </a:cubicBezTo>
                <a:cubicBezTo>
                  <a:pt x="811" y="1344"/>
                  <a:pt x="811" y="1343"/>
                  <a:pt x="811" y="1342"/>
                </a:cubicBezTo>
                <a:cubicBezTo>
                  <a:pt x="811" y="1341"/>
                  <a:pt x="811" y="1339"/>
                  <a:pt x="810" y="1338"/>
                </a:cubicBezTo>
                <a:cubicBezTo>
                  <a:pt x="810" y="1337"/>
                  <a:pt x="810" y="1336"/>
                  <a:pt x="810" y="1335"/>
                </a:cubicBezTo>
                <a:cubicBezTo>
                  <a:pt x="809" y="1334"/>
                  <a:pt x="809" y="1333"/>
                  <a:pt x="809" y="1332"/>
                </a:cubicBezTo>
                <a:cubicBezTo>
                  <a:pt x="809" y="1331"/>
                  <a:pt x="808" y="1330"/>
                  <a:pt x="808" y="1329"/>
                </a:cubicBezTo>
                <a:cubicBezTo>
                  <a:pt x="808" y="1328"/>
                  <a:pt x="808" y="1326"/>
                  <a:pt x="808" y="1325"/>
                </a:cubicBezTo>
                <a:cubicBezTo>
                  <a:pt x="807" y="1324"/>
                  <a:pt x="807" y="1323"/>
                  <a:pt x="807" y="1322"/>
                </a:cubicBezTo>
                <a:cubicBezTo>
                  <a:pt x="807" y="1321"/>
                  <a:pt x="806" y="1320"/>
                  <a:pt x="806" y="1319"/>
                </a:cubicBezTo>
                <a:cubicBezTo>
                  <a:pt x="806" y="1318"/>
                  <a:pt x="806" y="1317"/>
                  <a:pt x="805" y="1316"/>
                </a:cubicBezTo>
                <a:cubicBezTo>
                  <a:pt x="805" y="1315"/>
                  <a:pt x="805" y="1314"/>
                  <a:pt x="805" y="1314"/>
                </a:cubicBezTo>
                <a:cubicBezTo>
                  <a:pt x="805" y="1312"/>
                  <a:pt x="804" y="1311"/>
                  <a:pt x="804" y="1310"/>
                </a:cubicBezTo>
                <a:cubicBezTo>
                  <a:pt x="804" y="1309"/>
                  <a:pt x="804" y="1309"/>
                  <a:pt x="804" y="1308"/>
                </a:cubicBezTo>
                <a:cubicBezTo>
                  <a:pt x="803" y="1307"/>
                  <a:pt x="803" y="1305"/>
                  <a:pt x="803" y="1304"/>
                </a:cubicBezTo>
                <a:cubicBezTo>
                  <a:pt x="803" y="1304"/>
                  <a:pt x="802" y="1303"/>
                  <a:pt x="802" y="1303"/>
                </a:cubicBezTo>
                <a:cubicBezTo>
                  <a:pt x="802" y="1301"/>
                  <a:pt x="802" y="1300"/>
                  <a:pt x="801" y="1299"/>
                </a:cubicBezTo>
                <a:cubicBezTo>
                  <a:pt x="801" y="1298"/>
                  <a:pt x="801" y="1298"/>
                  <a:pt x="801" y="1298"/>
                </a:cubicBezTo>
                <a:cubicBezTo>
                  <a:pt x="798" y="1284"/>
                  <a:pt x="795" y="1273"/>
                  <a:pt x="793" y="1268"/>
                </a:cubicBezTo>
                <a:cubicBezTo>
                  <a:pt x="793" y="1268"/>
                  <a:pt x="793" y="1268"/>
                  <a:pt x="793" y="1268"/>
                </a:cubicBezTo>
                <a:cubicBezTo>
                  <a:pt x="793" y="1267"/>
                  <a:pt x="793" y="1266"/>
                  <a:pt x="792" y="1266"/>
                </a:cubicBezTo>
                <a:cubicBezTo>
                  <a:pt x="792" y="1266"/>
                  <a:pt x="792" y="1266"/>
                  <a:pt x="792" y="1266"/>
                </a:cubicBezTo>
                <a:cubicBezTo>
                  <a:pt x="792" y="1265"/>
                  <a:pt x="793" y="1265"/>
                  <a:pt x="793" y="1265"/>
                </a:cubicBezTo>
                <a:cubicBezTo>
                  <a:pt x="792" y="1264"/>
                  <a:pt x="792" y="1264"/>
                  <a:pt x="792" y="1264"/>
                </a:cubicBezTo>
                <a:cubicBezTo>
                  <a:pt x="792" y="1264"/>
                  <a:pt x="806" y="1107"/>
                  <a:pt x="803" y="1098"/>
                </a:cubicBezTo>
                <a:cubicBezTo>
                  <a:pt x="804" y="1068"/>
                  <a:pt x="820" y="1011"/>
                  <a:pt x="818" y="980"/>
                </a:cubicBezTo>
                <a:cubicBezTo>
                  <a:pt x="820" y="942"/>
                  <a:pt x="825" y="918"/>
                  <a:pt x="825" y="904"/>
                </a:cubicBezTo>
                <a:cubicBezTo>
                  <a:pt x="825" y="902"/>
                  <a:pt x="825" y="902"/>
                  <a:pt x="825" y="902"/>
                </a:cubicBezTo>
                <a:cubicBezTo>
                  <a:pt x="826" y="915"/>
                  <a:pt x="827" y="926"/>
                  <a:pt x="827" y="932"/>
                </a:cubicBezTo>
                <a:cubicBezTo>
                  <a:pt x="829" y="942"/>
                  <a:pt x="829" y="957"/>
                  <a:pt x="831" y="960"/>
                </a:cubicBezTo>
                <a:cubicBezTo>
                  <a:pt x="833" y="975"/>
                  <a:pt x="845" y="1059"/>
                  <a:pt x="846" y="1090"/>
                </a:cubicBezTo>
                <a:cubicBezTo>
                  <a:pt x="840" y="1132"/>
                  <a:pt x="839" y="1159"/>
                  <a:pt x="851" y="1219"/>
                </a:cubicBezTo>
                <a:cubicBezTo>
                  <a:pt x="856" y="1251"/>
                  <a:pt x="914" y="1393"/>
                  <a:pt x="917" y="1409"/>
                </a:cubicBezTo>
                <a:cubicBezTo>
                  <a:pt x="920" y="1425"/>
                  <a:pt x="924" y="1441"/>
                  <a:pt x="926" y="1445"/>
                </a:cubicBezTo>
                <a:cubicBezTo>
                  <a:pt x="928" y="1449"/>
                  <a:pt x="914" y="1471"/>
                  <a:pt x="918" y="1486"/>
                </a:cubicBezTo>
                <a:cubicBezTo>
                  <a:pt x="922" y="1500"/>
                  <a:pt x="896" y="1546"/>
                  <a:pt x="904" y="1589"/>
                </a:cubicBezTo>
                <a:cubicBezTo>
                  <a:pt x="912" y="1632"/>
                  <a:pt x="913" y="1638"/>
                  <a:pt x="914" y="1647"/>
                </a:cubicBezTo>
                <a:cubicBezTo>
                  <a:pt x="915" y="1657"/>
                  <a:pt x="921" y="1667"/>
                  <a:pt x="924" y="1679"/>
                </a:cubicBezTo>
                <a:cubicBezTo>
                  <a:pt x="927" y="1691"/>
                  <a:pt x="932" y="1720"/>
                  <a:pt x="939" y="1720"/>
                </a:cubicBezTo>
                <a:cubicBezTo>
                  <a:pt x="940" y="1720"/>
                  <a:pt x="941" y="1720"/>
                  <a:pt x="941" y="1720"/>
                </a:cubicBezTo>
                <a:cubicBezTo>
                  <a:pt x="942" y="1720"/>
                  <a:pt x="942" y="1720"/>
                  <a:pt x="942" y="1720"/>
                </a:cubicBezTo>
                <a:cubicBezTo>
                  <a:pt x="942" y="1720"/>
                  <a:pt x="943" y="1720"/>
                  <a:pt x="943" y="1720"/>
                </a:cubicBezTo>
                <a:cubicBezTo>
                  <a:pt x="943" y="1720"/>
                  <a:pt x="943" y="1720"/>
                  <a:pt x="944" y="1720"/>
                </a:cubicBezTo>
                <a:cubicBezTo>
                  <a:pt x="944" y="1720"/>
                  <a:pt x="944" y="1720"/>
                  <a:pt x="944" y="1719"/>
                </a:cubicBezTo>
                <a:cubicBezTo>
                  <a:pt x="944" y="1719"/>
                  <a:pt x="945" y="1719"/>
                  <a:pt x="945" y="1719"/>
                </a:cubicBezTo>
                <a:cubicBezTo>
                  <a:pt x="945" y="1719"/>
                  <a:pt x="945" y="1719"/>
                  <a:pt x="945" y="1719"/>
                </a:cubicBezTo>
                <a:cubicBezTo>
                  <a:pt x="946" y="1718"/>
                  <a:pt x="946" y="1718"/>
                  <a:pt x="947" y="1717"/>
                </a:cubicBezTo>
                <a:cubicBezTo>
                  <a:pt x="947" y="1717"/>
                  <a:pt x="947" y="1717"/>
                  <a:pt x="947" y="1717"/>
                </a:cubicBezTo>
                <a:cubicBezTo>
                  <a:pt x="947" y="1717"/>
                  <a:pt x="947" y="1717"/>
                  <a:pt x="947" y="1716"/>
                </a:cubicBezTo>
                <a:cubicBezTo>
                  <a:pt x="947" y="1716"/>
                  <a:pt x="947" y="1716"/>
                  <a:pt x="947" y="1716"/>
                </a:cubicBezTo>
                <a:cubicBezTo>
                  <a:pt x="947" y="1717"/>
                  <a:pt x="947" y="1717"/>
                  <a:pt x="947" y="1717"/>
                </a:cubicBezTo>
                <a:cubicBezTo>
                  <a:pt x="947" y="1717"/>
                  <a:pt x="947" y="1716"/>
                  <a:pt x="947" y="1716"/>
                </a:cubicBezTo>
                <a:cubicBezTo>
                  <a:pt x="947" y="1716"/>
                  <a:pt x="947" y="1716"/>
                  <a:pt x="947" y="1716"/>
                </a:cubicBezTo>
                <a:cubicBezTo>
                  <a:pt x="947" y="1716"/>
                  <a:pt x="947" y="1715"/>
                  <a:pt x="947" y="1715"/>
                </a:cubicBezTo>
                <a:cubicBezTo>
                  <a:pt x="947" y="1715"/>
                  <a:pt x="949" y="1742"/>
                  <a:pt x="963" y="1742"/>
                </a:cubicBezTo>
                <a:cubicBezTo>
                  <a:pt x="972" y="1741"/>
                  <a:pt x="972" y="1733"/>
                  <a:pt x="972" y="1733"/>
                </a:cubicBezTo>
                <a:cubicBezTo>
                  <a:pt x="972" y="1733"/>
                  <a:pt x="974" y="1755"/>
                  <a:pt x="987" y="1753"/>
                </a:cubicBezTo>
                <a:cubicBezTo>
                  <a:pt x="999" y="1751"/>
                  <a:pt x="999" y="1739"/>
                  <a:pt x="999" y="1739"/>
                </a:cubicBezTo>
                <a:cubicBezTo>
                  <a:pt x="1007" y="1743"/>
                  <a:pt x="1020" y="1742"/>
                  <a:pt x="1023" y="1728"/>
                </a:cubicBezTo>
                <a:cubicBezTo>
                  <a:pt x="1026" y="1714"/>
                  <a:pt x="1033" y="1686"/>
                  <a:pt x="1032" y="1675"/>
                </a:cubicBezTo>
                <a:cubicBezTo>
                  <a:pt x="1032" y="1665"/>
                  <a:pt x="1039" y="1642"/>
                  <a:pt x="1039" y="1633"/>
                </a:cubicBezTo>
                <a:cubicBezTo>
                  <a:pt x="1046" y="1606"/>
                  <a:pt x="1053" y="1597"/>
                  <a:pt x="1051" y="1589"/>
                </a:cubicBezTo>
                <a:cubicBezTo>
                  <a:pt x="1060" y="1599"/>
                  <a:pt x="1068" y="1609"/>
                  <a:pt x="1072" y="1611"/>
                </a:cubicBezTo>
                <a:cubicBezTo>
                  <a:pt x="1074" y="1627"/>
                  <a:pt x="1090" y="1651"/>
                  <a:pt x="1103" y="1652"/>
                </a:cubicBezTo>
                <a:cubicBezTo>
                  <a:pt x="1120" y="1653"/>
                  <a:pt x="1116" y="1641"/>
                  <a:pt x="1111" y="1628"/>
                </a:cubicBezTo>
                <a:close/>
                <a:moveTo>
                  <a:pt x="672" y="310"/>
                </a:moveTo>
                <a:cubicBezTo>
                  <a:pt x="672" y="310"/>
                  <a:pt x="672" y="310"/>
                  <a:pt x="672" y="310"/>
                </a:cubicBezTo>
                <a:cubicBezTo>
                  <a:pt x="672" y="310"/>
                  <a:pt x="672" y="310"/>
                  <a:pt x="672" y="310"/>
                </a:cubicBezTo>
                <a:cubicBezTo>
                  <a:pt x="672" y="310"/>
                  <a:pt x="672" y="310"/>
                  <a:pt x="672" y="310"/>
                </a:cubicBezTo>
                <a:close/>
              </a:path>
            </a:pathLst>
          </a:custGeom>
          <a:solidFill>
            <a:srgbClr val="B1DFF5"/>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nl-NL" sz="1400" b="0" i="0" u="none" strike="noStrike" kern="0" cap="none" spc="0" normalizeH="0" baseline="0" noProof="0">
              <a:ln>
                <a:noFill/>
              </a:ln>
              <a:solidFill>
                <a:prstClr val="black"/>
              </a:solidFill>
              <a:effectLst/>
              <a:uLnTx/>
              <a:uFillTx/>
              <a:latin typeface="Neue Haas Grotesk Text Pro" panose="020B0504020202020204" pitchFamily="34" charset="77"/>
            </a:endParaRPr>
          </a:p>
        </p:txBody>
      </p:sp>
      <p:sp>
        <p:nvSpPr>
          <p:cNvPr id="6" name="Freeform 5">
            <a:extLst>
              <a:ext uri="{FF2B5EF4-FFF2-40B4-BE49-F238E27FC236}">
                <a16:creationId xmlns:a16="http://schemas.microsoft.com/office/drawing/2014/main" id="{E980F28F-E394-8987-A862-2D6D788002D5}"/>
              </a:ext>
            </a:extLst>
          </p:cNvPr>
          <p:cNvSpPr>
            <a:spLocks noEditPoints="1"/>
          </p:cNvSpPr>
          <p:nvPr/>
        </p:nvSpPr>
        <p:spPr bwMode="auto">
          <a:xfrm>
            <a:off x="2053299" y="1430276"/>
            <a:ext cx="390174" cy="1210464"/>
          </a:xfrm>
          <a:custGeom>
            <a:avLst/>
            <a:gdLst>
              <a:gd name="T0" fmla="*/ 2147483647 w 829"/>
              <a:gd name="T1" fmla="*/ 2147483647 h 2980"/>
              <a:gd name="T2" fmla="*/ 2147483647 w 829"/>
              <a:gd name="T3" fmla="*/ 2147483647 h 2980"/>
              <a:gd name="T4" fmla="*/ 2147483647 w 829"/>
              <a:gd name="T5" fmla="*/ 2147483647 h 2980"/>
              <a:gd name="T6" fmla="*/ 2147483647 w 829"/>
              <a:gd name="T7" fmla="*/ 2147483647 h 2980"/>
              <a:gd name="T8" fmla="*/ 2147483647 w 829"/>
              <a:gd name="T9" fmla="*/ 2147483647 h 2980"/>
              <a:gd name="T10" fmla="*/ 2147483647 w 829"/>
              <a:gd name="T11" fmla="*/ 2147483647 h 2980"/>
              <a:gd name="T12" fmla="*/ 2147483647 w 829"/>
              <a:gd name="T13" fmla="*/ 2147483647 h 2980"/>
              <a:gd name="T14" fmla="*/ 2147483647 w 829"/>
              <a:gd name="T15" fmla="*/ 2147483647 h 2980"/>
              <a:gd name="T16" fmla="*/ 2147483647 w 829"/>
              <a:gd name="T17" fmla="*/ 2147483647 h 2980"/>
              <a:gd name="T18" fmla="*/ 2147483647 w 829"/>
              <a:gd name="T19" fmla="*/ 2147483647 h 2980"/>
              <a:gd name="T20" fmla="*/ 2147483647 w 829"/>
              <a:gd name="T21" fmla="*/ 2147483647 h 2980"/>
              <a:gd name="T22" fmla="*/ 2147483647 w 829"/>
              <a:gd name="T23" fmla="*/ 2147483647 h 2980"/>
              <a:gd name="T24" fmla="*/ 2147483647 w 829"/>
              <a:gd name="T25" fmla="*/ 2147483647 h 2980"/>
              <a:gd name="T26" fmla="*/ 2147483647 w 829"/>
              <a:gd name="T27" fmla="*/ 2147483647 h 2980"/>
              <a:gd name="T28" fmla="*/ 2147483647 w 829"/>
              <a:gd name="T29" fmla="*/ 2147483647 h 2980"/>
              <a:gd name="T30" fmla="*/ 2147483647 w 829"/>
              <a:gd name="T31" fmla="*/ 2147483647 h 2980"/>
              <a:gd name="T32" fmla="*/ 2147483647 w 829"/>
              <a:gd name="T33" fmla="*/ 2147483647 h 2980"/>
              <a:gd name="T34" fmla="*/ 2147483647 w 829"/>
              <a:gd name="T35" fmla="*/ 2147483647 h 2980"/>
              <a:gd name="T36" fmla="*/ 2147483647 w 829"/>
              <a:gd name="T37" fmla="*/ 2147483647 h 2980"/>
              <a:gd name="T38" fmla="*/ 2147483647 w 829"/>
              <a:gd name="T39" fmla="*/ 2147483647 h 2980"/>
              <a:gd name="T40" fmla="*/ 2147483647 w 829"/>
              <a:gd name="T41" fmla="*/ 2147483647 h 2980"/>
              <a:gd name="T42" fmla="*/ 2147483647 w 829"/>
              <a:gd name="T43" fmla="*/ 2147483647 h 2980"/>
              <a:gd name="T44" fmla="*/ 2147483647 w 829"/>
              <a:gd name="T45" fmla="*/ 2147483647 h 2980"/>
              <a:gd name="T46" fmla="*/ 2147483647 w 829"/>
              <a:gd name="T47" fmla="*/ 2147483647 h 2980"/>
              <a:gd name="T48" fmla="*/ 2147483647 w 829"/>
              <a:gd name="T49" fmla="*/ 2147483647 h 2980"/>
              <a:gd name="T50" fmla="*/ 2147483647 w 829"/>
              <a:gd name="T51" fmla="*/ 2147483647 h 2980"/>
              <a:gd name="T52" fmla="*/ 2147483647 w 829"/>
              <a:gd name="T53" fmla="*/ 2147483647 h 2980"/>
              <a:gd name="T54" fmla="*/ 2147483647 w 829"/>
              <a:gd name="T55" fmla="*/ 2147483647 h 2980"/>
              <a:gd name="T56" fmla="*/ 2147483647 w 829"/>
              <a:gd name="T57" fmla="*/ 2147483647 h 2980"/>
              <a:gd name="T58" fmla="*/ 2147483647 w 829"/>
              <a:gd name="T59" fmla="*/ 2147483647 h 2980"/>
              <a:gd name="T60" fmla="*/ 2147483647 w 829"/>
              <a:gd name="T61" fmla="*/ 2147483647 h 2980"/>
              <a:gd name="T62" fmla="*/ 2147483647 w 829"/>
              <a:gd name="T63" fmla="*/ 2147483647 h 2980"/>
              <a:gd name="T64" fmla="*/ 2147483647 w 829"/>
              <a:gd name="T65" fmla="*/ 2147483647 h 2980"/>
              <a:gd name="T66" fmla="*/ 2147483647 w 829"/>
              <a:gd name="T67" fmla="*/ 2147483647 h 2980"/>
              <a:gd name="T68" fmla="*/ 2147483647 w 829"/>
              <a:gd name="T69" fmla="*/ 2147483647 h 2980"/>
              <a:gd name="T70" fmla="*/ 2147483647 w 829"/>
              <a:gd name="T71" fmla="*/ 2147483647 h 2980"/>
              <a:gd name="T72" fmla="*/ 2147483647 w 829"/>
              <a:gd name="T73" fmla="*/ 2147483647 h 2980"/>
              <a:gd name="T74" fmla="*/ 2147483647 w 829"/>
              <a:gd name="T75" fmla="*/ 2147483647 h 2980"/>
              <a:gd name="T76" fmla="*/ 2147483647 w 829"/>
              <a:gd name="T77" fmla="*/ 2147483647 h 2980"/>
              <a:gd name="T78" fmla="*/ 2147483647 w 829"/>
              <a:gd name="T79" fmla="*/ 2147483647 h 2980"/>
              <a:gd name="T80" fmla="*/ 2147483647 w 829"/>
              <a:gd name="T81" fmla="*/ 2147483647 h 2980"/>
              <a:gd name="T82" fmla="*/ 2147483647 w 829"/>
              <a:gd name="T83" fmla="*/ 2147483647 h 2980"/>
              <a:gd name="T84" fmla="*/ 2147483647 w 829"/>
              <a:gd name="T85" fmla="*/ 2147483647 h 2980"/>
              <a:gd name="T86" fmla="*/ 2147483647 w 829"/>
              <a:gd name="T87" fmla="*/ 2147483647 h 2980"/>
              <a:gd name="T88" fmla="*/ 2147483647 w 829"/>
              <a:gd name="T89" fmla="*/ 2147483647 h 2980"/>
              <a:gd name="T90" fmla="*/ 2147483647 w 829"/>
              <a:gd name="T91" fmla="*/ 2147483647 h 29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29"/>
              <a:gd name="T139" fmla="*/ 0 h 2980"/>
              <a:gd name="T140" fmla="*/ 829 w 829"/>
              <a:gd name="T141" fmla="*/ 2980 h 298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29" h="2980">
                <a:moveTo>
                  <a:pt x="825" y="1608"/>
                </a:moveTo>
                <a:cubicBezTo>
                  <a:pt x="822" y="1601"/>
                  <a:pt x="816" y="1555"/>
                  <a:pt x="809" y="1528"/>
                </a:cubicBezTo>
                <a:cubicBezTo>
                  <a:pt x="804" y="1506"/>
                  <a:pt x="798" y="1412"/>
                  <a:pt x="801" y="1369"/>
                </a:cubicBezTo>
                <a:cubicBezTo>
                  <a:pt x="804" y="1334"/>
                  <a:pt x="802" y="1281"/>
                  <a:pt x="803" y="1258"/>
                </a:cubicBezTo>
                <a:cubicBezTo>
                  <a:pt x="804" y="1129"/>
                  <a:pt x="783" y="1063"/>
                  <a:pt x="778" y="1039"/>
                </a:cubicBezTo>
                <a:cubicBezTo>
                  <a:pt x="773" y="1015"/>
                  <a:pt x="767" y="981"/>
                  <a:pt x="767" y="929"/>
                </a:cubicBezTo>
                <a:cubicBezTo>
                  <a:pt x="767" y="877"/>
                  <a:pt x="769" y="806"/>
                  <a:pt x="765" y="756"/>
                </a:cubicBezTo>
                <a:cubicBezTo>
                  <a:pt x="763" y="727"/>
                  <a:pt x="758" y="683"/>
                  <a:pt x="752" y="645"/>
                </a:cubicBezTo>
                <a:cubicBezTo>
                  <a:pt x="746" y="607"/>
                  <a:pt x="727" y="556"/>
                  <a:pt x="711" y="539"/>
                </a:cubicBezTo>
                <a:cubicBezTo>
                  <a:pt x="695" y="521"/>
                  <a:pt x="673" y="507"/>
                  <a:pt x="650" y="499"/>
                </a:cubicBezTo>
                <a:cubicBezTo>
                  <a:pt x="644" y="497"/>
                  <a:pt x="635" y="490"/>
                  <a:pt x="629" y="489"/>
                </a:cubicBezTo>
                <a:cubicBezTo>
                  <a:pt x="620" y="487"/>
                  <a:pt x="615" y="483"/>
                  <a:pt x="607" y="482"/>
                </a:cubicBezTo>
                <a:cubicBezTo>
                  <a:pt x="590" y="479"/>
                  <a:pt x="575" y="474"/>
                  <a:pt x="561" y="472"/>
                </a:cubicBezTo>
                <a:cubicBezTo>
                  <a:pt x="499" y="464"/>
                  <a:pt x="501" y="382"/>
                  <a:pt x="501" y="382"/>
                </a:cubicBezTo>
                <a:cubicBezTo>
                  <a:pt x="537" y="421"/>
                  <a:pt x="571" y="371"/>
                  <a:pt x="571" y="371"/>
                </a:cubicBezTo>
                <a:cubicBezTo>
                  <a:pt x="564" y="376"/>
                  <a:pt x="550" y="370"/>
                  <a:pt x="550" y="370"/>
                </a:cubicBezTo>
                <a:cubicBezTo>
                  <a:pt x="570" y="376"/>
                  <a:pt x="578" y="352"/>
                  <a:pt x="578" y="352"/>
                </a:cubicBezTo>
                <a:cubicBezTo>
                  <a:pt x="569" y="358"/>
                  <a:pt x="566" y="353"/>
                  <a:pt x="566" y="353"/>
                </a:cubicBezTo>
                <a:cubicBezTo>
                  <a:pt x="581" y="347"/>
                  <a:pt x="580" y="328"/>
                  <a:pt x="580" y="328"/>
                </a:cubicBezTo>
                <a:cubicBezTo>
                  <a:pt x="573" y="353"/>
                  <a:pt x="539" y="357"/>
                  <a:pt x="548" y="329"/>
                </a:cubicBezTo>
                <a:cubicBezTo>
                  <a:pt x="563" y="281"/>
                  <a:pt x="578" y="182"/>
                  <a:pt x="534" y="91"/>
                </a:cubicBezTo>
                <a:cubicBezTo>
                  <a:pt x="489" y="0"/>
                  <a:pt x="374" y="39"/>
                  <a:pt x="374" y="39"/>
                </a:cubicBezTo>
                <a:cubicBezTo>
                  <a:pt x="352" y="25"/>
                  <a:pt x="305" y="61"/>
                  <a:pt x="284" y="90"/>
                </a:cubicBezTo>
                <a:cubicBezTo>
                  <a:pt x="263" y="120"/>
                  <a:pt x="238" y="224"/>
                  <a:pt x="287" y="300"/>
                </a:cubicBezTo>
                <a:cubicBezTo>
                  <a:pt x="311" y="338"/>
                  <a:pt x="285" y="358"/>
                  <a:pt x="276" y="354"/>
                </a:cubicBezTo>
                <a:cubicBezTo>
                  <a:pt x="268" y="351"/>
                  <a:pt x="269" y="343"/>
                  <a:pt x="269" y="341"/>
                </a:cubicBezTo>
                <a:cubicBezTo>
                  <a:pt x="264" y="362"/>
                  <a:pt x="280" y="371"/>
                  <a:pt x="280" y="371"/>
                </a:cubicBezTo>
                <a:cubicBezTo>
                  <a:pt x="270" y="367"/>
                  <a:pt x="265" y="358"/>
                  <a:pt x="265" y="358"/>
                </a:cubicBezTo>
                <a:cubicBezTo>
                  <a:pt x="266" y="379"/>
                  <a:pt x="288" y="385"/>
                  <a:pt x="288" y="385"/>
                </a:cubicBezTo>
                <a:cubicBezTo>
                  <a:pt x="274" y="384"/>
                  <a:pt x="268" y="376"/>
                  <a:pt x="268" y="376"/>
                </a:cubicBezTo>
                <a:cubicBezTo>
                  <a:pt x="273" y="392"/>
                  <a:pt x="309" y="408"/>
                  <a:pt x="328" y="381"/>
                </a:cubicBezTo>
                <a:cubicBezTo>
                  <a:pt x="322" y="460"/>
                  <a:pt x="295" y="464"/>
                  <a:pt x="268" y="472"/>
                </a:cubicBezTo>
                <a:cubicBezTo>
                  <a:pt x="254" y="477"/>
                  <a:pt x="239" y="479"/>
                  <a:pt x="222" y="482"/>
                </a:cubicBezTo>
                <a:cubicBezTo>
                  <a:pt x="214" y="483"/>
                  <a:pt x="208" y="487"/>
                  <a:pt x="199" y="488"/>
                </a:cubicBezTo>
                <a:cubicBezTo>
                  <a:pt x="193" y="489"/>
                  <a:pt x="186" y="496"/>
                  <a:pt x="180" y="498"/>
                </a:cubicBezTo>
                <a:cubicBezTo>
                  <a:pt x="156" y="506"/>
                  <a:pt x="134" y="521"/>
                  <a:pt x="118" y="538"/>
                </a:cubicBezTo>
                <a:cubicBezTo>
                  <a:pt x="101" y="556"/>
                  <a:pt x="83" y="607"/>
                  <a:pt x="77" y="645"/>
                </a:cubicBezTo>
                <a:cubicBezTo>
                  <a:pt x="71" y="683"/>
                  <a:pt x="66" y="727"/>
                  <a:pt x="63" y="756"/>
                </a:cubicBezTo>
                <a:cubicBezTo>
                  <a:pt x="59" y="806"/>
                  <a:pt x="62" y="877"/>
                  <a:pt x="62" y="929"/>
                </a:cubicBezTo>
                <a:cubicBezTo>
                  <a:pt x="62" y="981"/>
                  <a:pt x="55" y="1015"/>
                  <a:pt x="50" y="1039"/>
                </a:cubicBezTo>
                <a:cubicBezTo>
                  <a:pt x="45" y="1063"/>
                  <a:pt x="25" y="1129"/>
                  <a:pt x="26" y="1258"/>
                </a:cubicBezTo>
                <a:cubicBezTo>
                  <a:pt x="26" y="1281"/>
                  <a:pt x="25" y="1334"/>
                  <a:pt x="27" y="1369"/>
                </a:cubicBezTo>
                <a:cubicBezTo>
                  <a:pt x="31" y="1412"/>
                  <a:pt x="25" y="1506"/>
                  <a:pt x="19" y="1528"/>
                </a:cubicBezTo>
                <a:cubicBezTo>
                  <a:pt x="13" y="1555"/>
                  <a:pt x="6" y="1601"/>
                  <a:pt x="3" y="1608"/>
                </a:cubicBezTo>
                <a:cubicBezTo>
                  <a:pt x="0" y="1614"/>
                  <a:pt x="6" y="1623"/>
                  <a:pt x="10" y="1630"/>
                </a:cubicBezTo>
                <a:cubicBezTo>
                  <a:pt x="13" y="1637"/>
                  <a:pt x="12" y="1643"/>
                  <a:pt x="17" y="1653"/>
                </a:cubicBezTo>
                <a:cubicBezTo>
                  <a:pt x="20" y="1660"/>
                  <a:pt x="31" y="1676"/>
                  <a:pt x="36" y="1685"/>
                </a:cubicBezTo>
                <a:cubicBezTo>
                  <a:pt x="41" y="1693"/>
                  <a:pt x="62" y="1704"/>
                  <a:pt x="79" y="1709"/>
                </a:cubicBezTo>
                <a:cubicBezTo>
                  <a:pt x="90" y="1714"/>
                  <a:pt x="111" y="1725"/>
                  <a:pt x="113" y="1720"/>
                </a:cubicBezTo>
                <a:cubicBezTo>
                  <a:pt x="117" y="1709"/>
                  <a:pt x="110" y="1701"/>
                  <a:pt x="101" y="1697"/>
                </a:cubicBezTo>
                <a:cubicBezTo>
                  <a:pt x="96" y="1694"/>
                  <a:pt x="111" y="1703"/>
                  <a:pt x="114" y="1693"/>
                </a:cubicBezTo>
                <a:cubicBezTo>
                  <a:pt x="115" y="1690"/>
                  <a:pt x="115" y="1688"/>
                  <a:pt x="113" y="1683"/>
                </a:cubicBezTo>
                <a:cubicBezTo>
                  <a:pt x="115" y="1677"/>
                  <a:pt x="113" y="1677"/>
                  <a:pt x="109" y="1671"/>
                </a:cubicBezTo>
                <a:cubicBezTo>
                  <a:pt x="117" y="1669"/>
                  <a:pt x="111" y="1636"/>
                  <a:pt x="108" y="1620"/>
                </a:cubicBezTo>
                <a:cubicBezTo>
                  <a:pt x="109" y="1608"/>
                  <a:pt x="110" y="1569"/>
                  <a:pt x="101" y="1543"/>
                </a:cubicBezTo>
                <a:cubicBezTo>
                  <a:pt x="95" y="1527"/>
                  <a:pt x="93" y="1511"/>
                  <a:pt x="93" y="1501"/>
                </a:cubicBezTo>
                <a:cubicBezTo>
                  <a:pt x="88" y="1477"/>
                  <a:pt x="115" y="1307"/>
                  <a:pt x="131" y="1259"/>
                </a:cubicBezTo>
                <a:cubicBezTo>
                  <a:pt x="161" y="1158"/>
                  <a:pt x="151" y="1071"/>
                  <a:pt x="154" y="1053"/>
                </a:cubicBezTo>
                <a:cubicBezTo>
                  <a:pt x="158" y="1035"/>
                  <a:pt x="178" y="941"/>
                  <a:pt x="184" y="899"/>
                </a:cubicBezTo>
                <a:cubicBezTo>
                  <a:pt x="185" y="900"/>
                  <a:pt x="185" y="900"/>
                  <a:pt x="185" y="900"/>
                </a:cubicBezTo>
                <a:cubicBezTo>
                  <a:pt x="188" y="951"/>
                  <a:pt x="183" y="1029"/>
                  <a:pt x="184" y="1055"/>
                </a:cubicBezTo>
                <a:cubicBezTo>
                  <a:pt x="186" y="1091"/>
                  <a:pt x="176" y="1157"/>
                  <a:pt x="161" y="1186"/>
                </a:cubicBezTo>
                <a:cubicBezTo>
                  <a:pt x="145" y="1215"/>
                  <a:pt x="138" y="1260"/>
                  <a:pt x="124" y="1341"/>
                </a:cubicBezTo>
                <a:cubicBezTo>
                  <a:pt x="111" y="1405"/>
                  <a:pt x="101" y="1472"/>
                  <a:pt x="112" y="1588"/>
                </a:cubicBezTo>
                <a:cubicBezTo>
                  <a:pt x="121" y="1669"/>
                  <a:pt x="135" y="1720"/>
                  <a:pt x="155" y="1810"/>
                </a:cubicBezTo>
                <a:cubicBezTo>
                  <a:pt x="174" y="1891"/>
                  <a:pt x="200" y="1998"/>
                  <a:pt x="211" y="2058"/>
                </a:cubicBezTo>
                <a:cubicBezTo>
                  <a:pt x="221" y="2118"/>
                  <a:pt x="236" y="2140"/>
                  <a:pt x="238" y="2179"/>
                </a:cubicBezTo>
                <a:cubicBezTo>
                  <a:pt x="241" y="2218"/>
                  <a:pt x="215" y="2402"/>
                  <a:pt x="244" y="2508"/>
                </a:cubicBezTo>
                <a:cubicBezTo>
                  <a:pt x="272" y="2615"/>
                  <a:pt x="285" y="2682"/>
                  <a:pt x="290" y="2708"/>
                </a:cubicBezTo>
                <a:cubicBezTo>
                  <a:pt x="303" y="2765"/>
                  <a:pt x="292" y="2771"/>
                  <a:pt x="297" y="2800"/>
                </a:cubicBezTo>
                <a:cubicBezTo>
                  <a:pt x="302" y="2828"/>
                  <a:pt x="303" y="2825"/>
                  <a:pt x="288" y="2853"/>
                </a:cubicBezTo>
                <a:cubicBezTo>
                  <a:pt x="275" y="2871"/>
                  <a:pt x="253" y="2910"/>
                  <a:pt x="246" y="2918"/>
                </a:cubicBezTo>
                <a:cubicBezTo>
                  <a:pt x="240" y="2927"/>
                  <a:pt x="243" y="2936"/>
                  <a:pt x="246" y="2941"/>
                </a:cubicBezTo>
                <a:cubicBezTo>
                  <a:pt x="241" y="2955"/>
                  <a:pt x="257" y="2962"/>
                  <a:pt x="262" y="2962"/>
                </a:cubicBezTo>
                <a:cubicBezTo>
                  <a:pt x="260" y="2978"/>
                  <a:pt x="289" y="2976"/>
                  <a:pt x="296" y="2969"/>
                </a:cubicBezTo>
                <a:cubicBezTo>
                  <a:pt x="304" y="2978"/>
                  <a:pt x="326" y="2978"/>
                  <a:pt x="334" y="2967"/>
                </a:cubicBezTo>
                <a:cubicBezTo>
                  <a:pt x="348" y="2980"/>
                  <a:pt x="373" y="2980"/>
                  <a:pt x="388" y="2964"/>
                </a:cubicBezTo>
                <a:cubicBezTo>
                  <a:pt x="404" y="2948"/>
                  <a:pt x="406" y="2933"/>
                  <a:pt x="404" y="2917"/>
                </a:cubicBezTo>
                <a:cubicBezTo>
                  <a:pt x="402" y="2902"/>
                  <a:pt x="406" y="2896"/>
                  <a:pt x="409" y="2877"/>
                </a:cubicBezTo>
                <a:cubicBezTo>
                  <a:pt x="412" y="2858"/>
                  <a:pt x="415" y="2843"/>
                  <a:pt x="408" y="2830"/>
                </a:cubicBezTo>
                <a:cubicBezTo>
                  <a:pt x="401" y="2816"/>
                  <a:pt x="400" y="2809"/>
                  <a:pt x="400" y="2796"/>
                </a:cubicBezTo>
                <a:cubicBezTo>
                  <a:pt x="400" y="2782"/>
                  <a:pt x="406" y="2761"/>
                  <a:pt x="397" y="2744"/>
                </a:cubicBezTo>
                <a:cubicBezTo>
                  <a:pt x="388" y="2726"/>
                  <a:pt x="378" y="2685"/>
                  <a:pt x="380" y="2640"/>
                </a:cubicBezTo>
                <a:cubicBezTo>
                  <a:pt x="381" y="2595"/>
                  <a:pt x="414" y="2343"/>
                  <a:pt x="400" y="2257"/>
                </a:cubicBezTo>
                <a:cubicBezTo>
                  <a:pt x="386" y="2170"/>
                  <a:pt x="392" y="2153"/>
                  <a:pt x="395" y="2123"/>
                </a:cubicBezTo>
                <a:cubicBezTo>
                  <a:pt x="399" y="2094"/>
                  <a:pt x="407" y="2046"/>
                  <a:pt x="399" y="1984"/>
                </a:cubicBezTo>
                <a:cubicBezTo>
                  <a:pt x="396" y="1960"/>
                  <a:pt x="407" y="1862"/>
                  <a:pt x="408" y="1760"/>
                </a:cubicBezTo>
                <a:cubicBezTo>
                  <a:pt x="409" y="1694"/>
                  <a:pt x="417" y="1606"/>
                  <a:pt x="399" y="1588"/>
                </a:cubicBezTo>
                <a:cubicBezTo>
                  <a:pt x="399" y="1587"/>
                  <a:pt x="399" y="1587"/>
                  <a:pt x="399" y="1587"/>
                </a:cubicBezTo>
                <a:cubicBezTo>
                  <a:pt x="404" y="1589"/>
                  <a:pt x="409" y="1590"/>
                  <a:pt x="413" y="1590"/>
                </a:cubicBezTo>
                <a:cubicBezTo>
                  <a:pt x="414" y="1590"/>
                  <a:pt x="414" y="1590"/>
                  <a:pt x="414" y="1590"/>
                </a:cubicBezTo>
                <a:cubicBezTo>
                  <a:pt x="419" y="1590"/>
                  <a:pt x="425" y="1588"/>
                  <a:pt x="431" y="1586"/>
                </a:cubicBezTo>
                <a:cubicBezTo>
                  <a:pt x="430" y="1588"/>
                  <a:pt x="430" y="1588"/>
                  <a:pt x="430" y="1588"/>
                </a:cubicBezTo>
                <a:cubicBezTo>
                  <a:pt x="412" y="1606"/>
                  <a:pt x="418" y="1694"/>
                  <a:pt x="418" y="1759"/>
                </a:cubicBezTo>
                <a:cubicBezTo>
                  <a:pt x="419" y="1861"/>
                  <a:pt x="432" y="1960"/>
                  <a:pt x="429" y="1984"/>
                </a:cubicBezTo>
                <a:cubicBezTo>
                  <a:pt x="421" y="2046"/>
                  <a:pt x="430" y="2094"/>
                  <a:pt x="434" y="2123"/>
                </a:cubicBezTo>
                <a:cubicBezTo>
                  <a:pt x="437" y="2153"/>
                  <a:pt x="442" y="2170"/>
                  <a:pt x="428" y="2257"/>
                </a:cubicBezTo>
                <a:cubicBezTo>
                  <a:pt x="414" y="2343"/>
                  <a:pt x="447" y="2595"/>
                  <a:pt x="449" y="2640"/>
                </a:cubicBezTo>
                <a:cubicBezTo>
                  <a:pt x="451" y="2685"/>
                  <a:pt x="440" y="2726"/>
                  <a:pt x="432" y="2744"/>
                </a:cubicBezTo>
                <a:cubicBezTo>
                  <a:pt x="423" y="2761"/>
                  <a:pt x="428" y="2782"/>
                  <a:pt x="428" y="2796"/>
                </a:cubicBezTo>
                <a:cubicBezTo>
                  <a:pt x="428" y="2809"/>
                  <a:pt x="428" y="2816"/>
                  <a:pt x="421" y="2830"/>
                </a:cubicBezTo>
                <a:cubicBezTo>
                  <a:pt x="414" y="2843"/>
                  <a:pt x="416" y="2858"/>
                  <a:pt x="420" y="2877"/>
                </a:cubicBezTo>
                <a:cubicBezTo>
                  <a:pt x="423" y="2896"/>
                  <a:pt x="427" y="2902"/>
                  <a:pt x="425" y="2917"/>
                </a:cubicBezTo>
                <a:cubicBezTo>
                  <a:pt x="423" y="2933"/>
                  <a:pt x="425" y="2948"/>
                  <a:pt x="440" y="2964"/>
                </a:cubicBezTo>
                <a:cubicBezTo>
                  <a:pt x="456" y="2980"/>
                  <a:pt x="480" y="2980"/>
                  <a:pt x="494" y="2967"/>
                </a:cubicBezTo>
                <a:cubicBezTo>
                  <a:pt x="503" y="2978"/>
                  <a:pt x="525" y="2978"/>
                  <a:pt x="533" y="2969"/>
                </a:cubicBezTo>
                <a:cubicBezTo>
                  <a:pt x="540" y="2976"/>
                  <a:pt x="569" y="2978"/>
                  <a:pt x="567" y="2962"/>
                </a:cubicBezTo>
                <a:cubicBezTo>
                  <a:pt x="572" y="2962"/>
                  <a:pt x="587" y="2955"/>
                  <a:pt x="582" y="2941"/>
                </a:cubicBezTo>
                <a:cubicBezTo>
                  <a:pt x="586" y="2936"/>
                  <a:pt x="589" y="2927"/>
                  <a:pt x="582" y="2918"/>
                </a:cubicBezTo>
                <a:cubicBezTo>
                  <a:pt x="575" y="2910"/>
                  <a:pt x="554" y="2871"/>
                  <a:pt x="541" y="2853"/>
                </a:cubicBezTo>
                <a:cubicBezTo>
                  <a:pt x="526" y="2825"/>
                  <a:pt x="527" y="2828"/>
                  <a:pt x="532" y="2800"/>
                </a:cubicBezTo>
                <a:cubicBezTo>
                  <a:pt x="537" y="2771"/>
                  <a:pt x="526" y="2765"/>
                  <a:pt x="538" y="2708"/>
                </a:cubicBezTo>
                <a:cubicBezTo>
                  <a:pt x="544" y="2682"/>
                  <a:pt x="557" y="2615"/>
                  <a:pt x="585" y="2508"/>
                </a:cubicBezTo>
                <a:cubicBezTo>
                  <a:pt x="614" y="2402"/>
                  <a:pt x="588" y="2218"/>
                  <a:pt x="590" y="2179"/>
                </a:cubicBezTo>
                <a:cubicBezTo>
                  <a:pt x="593" y="2140"/>
                  <a:pt x="610" y="2113"/>
                  <a:pt x="620" y="2054"/>
                </a:cubicBezTo>
                <a:cubicBezTo>
                  <a:pt x="630" y="1994"/>
                  <a:pt x="655" y="1891"/>
                  <a:pt x="674" y="1810"/>
                </a:cubicBezTo>
                <a:cubicBezTo>
                  <a:pt x="694" y="1720"/>
                  <a:pt x="710" y="1670"/>
                  <a:pt x="719" y="1589"/>
                </a:cubicBezTo>
                <a:cubicBezTo>
                  <a:pt x="730" y="1474"/>
                  <a:pt x="720" y="1404"/>
                  <a:pt x="708" y="1340"/>
                </a:cubicBezTo>
                <a:cubicBezTo>
                  <a:pt x="694" y="1259"/>
                  <a:pt x="682" y="1204"/>
                  <a:pt x="667" y="1175"/>
                </a:cubicBezTo>
                <a:cubicBezTo>
                  <a:pt x="651" y="1146"/>
                  <a:pt x="646" y="1089"/>
                  <a:pt x="648" y="1053"/>
                </a:cubicBezTo>
                <a:cubicBezTo>
                  <a:pt x="649" y="1026"/>
                  <a:pt x="641" y="949"/>
                  <a:pt x="644" y="898"/>
                </a:cubicBezTo>
                <a:cubicBezTo>
                  <a:pt x="644" y="898"/>
                  <a:pt x="644" y="898"/>
                  <a:pt x="644" y="898"/>
                </a:cubicBezTo>
                <a:cubicBezTo>
                  <a:pt x="650" y="940"/>
                  <a:pt x="671" y="1035"/>
                  <a:pt x="674" y="1053"/>
                </a:cubicBezTo>
                <a:cubicBezTo>
                  <a:pt x="678" y="1071"/>
                  <a:pt x="668" y="1158"/>
                  <a:pt x="698" y="1259"/>
                </a:cubicBezTo>
                <a:cubicBezTo>
                  <a:pt x="713" y="1307"/>
                  <a:pt x="740" y="1477"/>
                  <a:pt x="736" y="1501"/>
                </a:cubicBezTo>
                <a:cubicBezTo>
                  <a:pt x="736" y="1511"/>
                  <a:pt x="733" y="1527"/>
                  <a:pt x="728" y="1543"/>
                </a:cubicBezTo>
                <a:cubicBezTo>
                  <a:pt x="719" y="1569"/>
                  <a:pt x="720" y="1608"/>
                  <a:pt x="721" y="1620"/>
                </a:cubicBezTo>
                <a:cubicBezTo>
                  <a:pt x="717" y="1636"/>
                  <a:pt x="712" y="1669"/>
                  <a:pt x="719" y="1671"/>
                </a:cubicBezTo>
                <a:cubicBezTo>
                  <a:pt x="715" y="1677"/>
                  <a:pt x="714" y="1677"/>
                  <a:pt x="716" y="1683"/>
                </a:cubicBezTo>
                <a:cubicBezTo>
                  <a:pt x="713" y="1688"/>
                  <a:pt x="713" y="1690"/>
                  <a:pt x="714" y="1693"/>
                </a:cubicBezTo>
                <a:cubicBezTo>
                  <a:pt x="718" y="1703"/>
                  <a:pt x="733" y="1694"/>
                  <a:pt x="728" y="1697"/>
                </a:cubicBezTo>
                <a:cubicBezTo>
                  <a:pt x="719" y="1701"/>
                  <a:pt x="712" y="1709"/>
                  <a:pt x="716" y="1720"/>
                </a:cubicBezTo>
                <a:cubicBezTo>
                  <a:pt x="718" y="1725"/>
                  <a:pt x="739" y="1714"/>
                  <a:pt x="750" y="1709"/>
                </a:cubicBezTo>
                <a:cubicBezTo>
                  <a:pt x="767" y="1704"/>
                  <a:pt x="787" y="1693"/>
                  <a:pt x="793" y="1685"/>
                </a:cubicBezTo>
                <a:cubicBezTo>
                  <a:pt x="798" y="1676"/>
                  <a:pt x="809" y="1660"/>
                  <a:pt x="812" y="1653"/>
                </a:cubicBezTo>
                <a:cubicBezTo>
                  <a:pt x="816" y="1643"/>
                  <a:pt x="815" y="1637"/>
                  <a:pt x="819" y="1630"/>
                </a:cubicBezTo>
                <a:cubicBezTo>
                  <a:pt x="822" y="1623"/>
                  <a:pt x="829" y="1614"/>
                  <a:pt x="825" y="1608"/>
                </a:cubicBezTo>
                <a:close/>
                <a:moveTo>
                  <a:pt x="269" y="341"/>
                </a:moveTo>
                <a:cubicBezTo>
                  <a:pt x="269" y="341"/>
                  <a:pt x="269" y="340"/>
                  <a:pt x="269" y="340"/>
                </a:cubicBezTo>
                <a:cubicBezTo>
                  <a:pt x="269" y="340"/>
                  <a:pt x="269" y="341"/>
                  <a:pt x="269" y="341"/>
                </a:cubicBezTo>
                <a:close/>
              </a:path>
            </a:pathLst>
          </a:custGeom>
          <a:solidFill>
            <a:srgbClr val="FFCCCC"/>
          </a:solidFill>
          <a:ln w="4763" cap="rnd">
            <a:solidFill>
              <a:srgbClr val="494E4E"/>
            </a:solidFill>
            <a:prstDash val="solid"/>
            <a:round/>
            <a:headEnd/>
            <a:tailEnd/>
          </a:ln>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nl-NL" sz="1400" b="0" i="0" u="none" strike="noStrike" kern="0" cap="none" spc="0" normalizeH="0" baseline="0" noProof="0">
              <a:ln>
                <a:noFill/>
              </a:ln>
              <a:solidFill>
                <a:prstClr val="black"/>
              </a:solidFill>
              <a:effectLst/>
              <a:uLnTx/>
              <a:uFillTx/>
              <a:latin typeface="Neue Haas Grotesk Text Pro" panose="020B0504020202020204" pitchFamily="34" charset="77"/>
            </a:endParaRPr>
          </a:p>
        </p:txBody>
      </p:sp>
      <p:sp>
        <p:nvSpPr>
          <p:cNvPr id="7" name="Freeform 20">
            <a:extLst>
              <a:ext uri="{FF2B5EF4-FFF2-40B4-BE49-F238E27FC236}">
                <a16:creationId xmlns:a16="http://schemas.microsoft.com/office/drawing/2014/main" id="{CC9BC6FB-F67E-F3A0-E245-D4D6215A40AD}"/>
              </a:ext>
            </a:extLst>
          </p:cNvPr>
          <p:cNvSpPr>
            <a:spLocks noEditPoints="1"/>
          </p:cNvSpPr>
          <p:nvPr/>
        </p:nvSpPr>
        <p:spPr bwMode="auto">
          <a:xfrm>
            <a:off x="1763750" y="1551521"/>
            <a:ext cx="390174" cy="1209294"/>
          </a:xfrm>
          <a:custGeom>
            <a:avLst/>
            <a:gdLst>
              <a:gd name="T0" fmla="*/ 2147483647 w 829"/>
              <a:gd name="T1" fmla="*/ 2147483647 h 2980"/>
              <a:gd name="T2" fmla="*/ 2147483647 w 829"/>
              <a:gd name="T3" fmla="*/ 2147483647 h 2980"/>
              <a:gd name="T4" fmla="*/ 2147483647 w 829"/>
              <a:gd name="T5" fmla="*/ 2147483647 h 2980"/>
              <a:gd name="T6" fmla="*/ 2147483647 w 829"/>
              <a:gd name="T7" fmla="*/ 2147483647 h 2980"/>
              <a:gd name="T8" fmla="*/ 2147483647 w 829"/>
              <a:gd name="T9" fmla="*/ 2147483647 h 2980"/>
              <a:gd name="T10" fmla="*/ 2147483647 w 829"/>
              <a:gd name="T11" fmla="*/ 2147483647 h 2980"/>
              <a:gd name="T12" fmla="*/ 2147483647 w 829"/>
              <a:gd name="T13" fmla="*/ 2147483647 h 2980"/>
              <a:gd name="T14" fmla="*/ 2147483647 w 829"/>
              <a:gd name="T15" fmla="*/ 2147483647 h 2980"/>
              <a:gd name="T16" fmla="*/ 2147483647 w 829"/>
              <a:gd name="T17" fmla="*/ 2147483647 h 2980"/>
              <a:gd name="T18" fmla="*/ 2147483647 w 829"/>
              <a:gd name="T19" fmla="*/ 2147483647 h 2980"/>
              <a:gd name="T20" fmla="*/ 2147483647 w 829"/>
              <a:gd name="T21" fmla="*/ 2147483647 h 2980"/>
              <a:gd name="T22" fmla="*/ 2147483647 w 829"/>
              <a:gd name="T23" fmla="*/ 2147483647 h 2980"/>
              <a:gd name="T24" fmla="*/ 2147483647 w 829"/>
              <a:gd name="T25" fmla="*/ 2147483647 h 2980"/>
              <a:gd name="T26" fmla="*/ 2147483647 w 829"/>
              <a:gd name="T27" fmla="*/ 2147483647 h 2980"/>
              <a:gd name="T28" fmla="*/ 2147483647 w 829"/>
              <a:gd name="T29" fmla="*/ 2147483647 h 2980"/>
              <a:gd name="T30" fmla="*/ 2147483647 w 829"/>
              <a:gd name="T31" fmla="*/ 2147483647 h 2980"/>
              <a:gd name="T32" fmla="*/ 2147483647 w 829"/>
              <a:gd name="T33" fmla="*/ 2147483647 h 2980"/>
              <a:gd name="T34" fmla="*/ 2147483647 w 829"/>
              <a:gd name="T35" fmla="*/ 2147483647 h 2980"/>
              <a:gd name="T36" fmla="*/ 2147483647 w 829"/>
              <a:gd name="T37" fmla="*/ 2147483647 h 2980"/>
              <a:gd name="T38" fmla="*/ 2147483647 w 829"/>
              <a:gd name="T39" fmla="*/ 2147483647 h 2980"/>
              <a:gd name="T40" fmla="*/ 2147483647 w 829"/>
              <a:gd name="T41" fmla="*/ 2147483647 h 2980"/>
              <a:gd name="T42" fmla="*/ 2147483647 w 829"/>
              <a:gd name="T43" fmla="*/ 2147483647 h 2980"/>
              <a:gd name="T44" fmla="*/ 2147483647 w 829"/>
              <a:gd name="T45" fmla="*/ 2147483647 h 2980"/>
              <a:gd name="T46" fmla="*/ 2147483647 w 829"/>
              <a:gd name="T47" fmla="*/ 2147483647 h 2980"/>
              <a:gd name="T48" fmla="*/ 2147483647 w 829"/>
              <a:gd name="T49" fmla="*/ 2147483647 h 2980"/>
              <a:gd name="T50" fmla="*/ 2147483647 w 829"/>
              <a:gd name="T51" fmla="*/ 2147483647 h 2980"/>
              <a:gd name="T52" fmla="*/ 2147483647 w 829"/>
              <a:gd name="T53" fmla="*/ 2147483647 h 2980"/>
              <a:gd name="T54" fmla="*/ 2147483647 w 829"/>
              <a:gd name="T55" fmla="*/ 2147483647 h 2980"/>
              <a:gd name="T56" fmla="*/ 2147483647 w 829"/>
              <a:gd name="T57" fmla="*/ 2147483647 h 2980"/>
              <a:gd name="T58" fmla="*/ 2147483647 w 829"/>
              <a:gd name="T59" fmla="*/ 2147483647 h 2980"/>
              <a:gd name="T60" fmla="*/ 2147483647 w 829"/>
              <a:gd name="T61" fmla="*/ 2147483647 h 2980"/>
              <a:gd name="T62" fmla="*/ 2147483647 w 829"/>
              <a:gd name="T63" fmla="*/ 2147483647 h 2980"/>
              <a:gd name="T64" fmla="*/ 2147483647 w 829"/>
              <a:gd name="T65" fmla="*/ 2147483647 h 2980"/>
              <a:gd name="T66" fmla="*/ 2147483647 w 829"/>
              <a:gd name="T67" fmla="*/ 2147483647 h 2980"/>
              <a:gd name="T68" fmla="*/ 2147483647 w 829"/>
              <a:gd name="T69" fmla="*/ 2147483647 h 2980"/>
              <a:gd name="T70" fmla="*/ 2147483647 w 829"/>
              <a:gd name="T71" fmla="*/ 2147483647 h 2980"/>
              <a:gd name="T72" fmla="*/ 2147483647 w 829"/>
              <a:gd name="T73" fmla="*/ 2147483647 h 2980"/>
              <a:gd name="T74" fmla="*/ 2147483647 w 829"/>
              <a:gd name="T75" fmla="*/ 2147483647 h 2980"/>
              <a:gd name="T76" fmla="*/ 2147483647 w 829"/>
              <a:gd name="T77" fmla="*/ 2147483647 h 2980"/>
              <a:gd name="T78" fmla="*/ 2147483647 w 829"/>
              <a:gd name="T79" fmla="*/ 2147483647 h 2980"/>
              <a:gd name="T80" fmla="*/ 2147483647 w 829"/>
              <a:gd name="T81" fmla="*/ 2147483647 h 2980"/>
              <a:gd name="T82" fmla="*/ 2147483647 w 829"/>
              <a:gd name="T83" fmla="*/ 2147483647 h 2980"/>
              <a:gd name="T84" fmla="*/ 2147483647 w 829"/>
              <a:gd name="T85" fmla="*/ 2147483647 h 2980"/>
              <a:gd name="T86" fmla="*/ 2147483647 w 829"/>
              <a:gd name="T87" fmla="*/ 2147483647 h 2980"/>
              <a:gd name="T88" fmla="*/ 2147483647 w 829"/>
              <a:gd name="T89" fmla="*/ 2147483647 h 2980"/>
              <a:gd name="T90" fmla="*/ 2147483647 w 829"/>
              <a:gd name="T91" fmla="*/ 2147483647 h 29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29"/>
              <a:gd name="T139" fmla="*/ 0 h 2980"/>
              <a:gd name="T140" fmla="*/ 829 w 829"/>
              <a:gd name="T141" fmla="*/ 2980 h 298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29" h="2980">
                <a:moveTo>
                  <a:pt x="825" y="1608"/>
                </a:moveTo>
                <a:cubicBezTo>
                  <a:pt x="822" y="1601"/>
                  <a:pt x="816" y="1555"/>
                  <a:pt x="809" y="1528"/>
                </a:cubicBezTo>
                <a:cubicBezTo>
                  <a:pt x="804" y="1506"/>
                  <a:pt x="798" y="1412"/>
                  <a:pt x="801" y="1369"/>
                </a:cubicBezTo>
                <a:cubicBezTo>
                  <a:pt x="804" y="1334"/>
                  <a:pt x="802" y="1281"/>
                  <a:pt x="803" y="1258"/>
                </a:cubicBezTo>
                <a:cubicBezTo>
                  <a:pt x="804" y="1129"/>
                  <a:pt x="783" y="1063"/>
                  <a:pt x="778" y="1039"/>
                </a:cubicBezTo>
                <a:cubicBezTo>
                  <a:pt x="773" y="1015"/>
                  <a:pt x="767" y="981"/>
                  <a:pt x="767" y="929"/>
                </a:cubicBezTo>
                <a:cubicBezTo>
                  <a:pt x="767" y="877"/>
                  <a:pt x="769" y="806"/>
                  <a:pt x="765" y="756"/>
                </a:cubicBezTo>
                <a:cubicBezTo>
                  <a:pt x="763" y="727"/>
                  <a:pt x="758" y="683"/>
                  <a:pt x="752" y="645"/>
                </a:cubicBezTo>
                <a:cubicBezTo>
                  <a:pt x="746" y="607"/>
                  <a:pt x="727" y="556"/>
                  <a:pt x="711" y="539"/>
                </a:cubicBezTo>
                <a:cubicBezTo>
                  <a:pt x="695" y="521"/>
                  <a:pt x="673" y="507"/>
                  <a:pt x="650" y="499"/>
                </a:cubicBezTo>
                <a:cubicBezTo>
                  <a:pt x="644" y="497"/>
                  <a:pt x="635" y="490"/>
                  <a:pt x="629" y="489"/>
                </a:cubicBezTo>
                <a:cubicBezTo>
                  <a:pt x="620" y="487"/>
                  <a:pt x="615" y="483"/>
                  <a:pt x="607" y="482"/>
                </a:cubicBezTo>
                <a:cubicBezTo>
                  <a:pt x="590" y="479"/>
                  <a:pt x="575" y="474"/>
                  <a:pt x="561" y="472"/>
                </a:cubicBezTo>
                <a:cubicBezTo>
                  <a:pt x="499" y="464"/>
                  <a:pt x="501" y="382"/>
                  <a:pt x="501" y="382"/>
                </a:cubicBezTo>
                <a:cubicBezTo>
                  <a:pt x="537" y="421"/>
                  <a:pt x="571" y="371"/>
                  <a:pt x="571" y="371"/>
                </a:cubicBezTo>
                <a:cubicBezTo>
                  <a:pt x="564" y="376"/>
                  <a:pt x="550" y="370"/>
                  <a:pt x="550" y="370"/>
                </a:cubicBezTo>
                <a:cubicBezTo>
                  <a:pt x="570" y="376"/>
                  <a:pt x="578" y="352"/>
                  <a:pt x="578" y="352"/>
                </a:cubicBezTo>
                <a:cubicBezTo>
                  <a:pt x="569" y="358"/>
                  <a:pt x="566" y="353"/>
                  <a:pt x="566" y="353"/>
                </a:cubicBezTo>
                <a:cubicBezTo>
                  <a:pt x="581" y="347"/>
                  <a:pt x="580" y="328"/>
                  <a:pt x="580" y="328"/>
                </a:cubicBezTo>
                <a:cubicBezTo>
                  <a:pt x="573" y="353"/>
                  <a:pt x="539" y="357"/>
                  <a:pt x="548" y="329"/>
                </a:cubicBezTo>
                <a:cubicBezTo>
                  <a:pt x="563" y="281"/>
                  <a:pt x="578" y="182"/>
                  <a:pt x="534" y="91"/>
                </a:cubicBezTo>
                <a:cubicBezTo>
                  <a:pt x="489" y="0"/>
                  <a:pt x="374" y="39"/>
                  <a:pt x="374" y="39"/>
                </a:cubicBezTo>
                <a:cubicBezTo>
                  <a:pt x="352" y="25"/>
                  <a:pt x="305" y="61"/>
                  <a:pt x="284" y="90"/>
                </a:cubicBezTo>
                <a:cubicBezTo>
                  <a:pt x="263" y="120"/>
                  <a:pt x="238" y="224"/>
                  <a:pt x="287" y="300"/>
                </a:cubicBezTo>
                <a:cubicBezTo>
                  <a:pt x="311" y="338"/>
                  <a:pt x="285" y="358"/>
                  <a:pt x="276" y="354"/>
                </a:cubicBezTo>
                <a:cubicBezTo>
                  <a:pt x="268" y="351"/>
                  <a:pt x="269" y="343"/>
                  <a:pt x="269" y="341"/>
                </a:cubicBezTo>
                <a:cubicBezTo>
                  <a:pt x="264" y="362"/>
                  <a:pt x="280" y="371"/>
                  <a:pt x="280" y="371"/>
                </a:cubicBezTo>
                <a:cubicBezTo>
                  <a:pt x="270" y="367"/>
                  <a:pt x="265" y="358"/>
                  <a:pt x="265" y="358"/>
                </a:cubicBezTo>
                <a:cubicBezTo>
                  <a:pt x="266" y="379"/>
                  <a:pt x="288" y="385"/>
                  <a:pt x="288" y="385"/>
                </a:cubicBezTo>
                <a:cubicBezTo>
                  <a:pt x="274" y="384"/>
                  <a:pt x="268" y="376"/>
                  <a:pt x="268" y="376"/>
                </a:cubicBezTo>
                <a:cubicBezTo>
                  <a:pt x="273" y="392"/>
                  <a:pt x="309" y="408"/>
                  <a:pt x="328" y="381"/>
                </a:cubicBezTo>
                <a:cubicBezTo>
                  <a:pt x="322" y="460"/>
                  <a:pt x="295" y="464"/>
                  <a:pt x="268" y="472"/>
                </a:cubicBezTo>
                <a:cubicBezTo>
                  <a:pt x="254" y="477"/>
                  <a:pt x="239" y="479"/>
                  <a:pt x="222" y="482"/>
                </a:cubicBezTo>
                <a:cubicBezTo>
                  <a:pt x="214" y="483"/>
                  <a:pt x="208" y="487"/>
                  <a:pt x="199" y="488"/>
                </a:cubicBezTo>
                <a:cubicBezTo>
                  <a:pt x="193" y="489"/>
                  <a:pt x="186" y="496"/>
                  <a:pt x="180" y="498"/>
                </a:cubicBezTo>
                <a:cubicBezTo>
                  <a:pt x="156" y="506"/>
                  <a:pt x="134" y="521"/>
                  <a:pt x="118" y="538"/>
                </a:cubicBezTo>
                <a:cubicBezTo>
                  <a:pt x="101" y="556"/>
                  <a:pt x="83" y="607"/>
                  <a:pt x="77" y="645"/>
                </a:cubicBezTo>
                <a:cubicBezTo>
                  <a:pt x="71" y="683"/>
                  <a:pt x="66" y="727"/>
                  <a:pt x="63" y="756"/>
                </a:cubicBezTo>
                <a:cubicBezTo>
                  <a:pt x="59" y="806"/>
                  <a:pt x="62" y="877"/>
                  <a:pt x="62" y="929"/>
                </a:cubicBezTo>
                <a:cubicBezTo>
                  <a:pt x="62" y="981"/>
                  <a:pt x="55" y="1015"/>
                  <a:pt x="50" y="1039"/>
                </a:cubicBezTo>
                <a:cubicBezTo>
                  <a:pt x="45" y="1063"/>
                  <a:pt x="25" y="1129"/>
                  <a:pt x="26" y="1258"/>
                </a:cubicBezTo>
                <a:cubicBezTo>
                  <a:pt x="26" y="1281"/>
                  <a:pt x="25" y="1334"/>
                  <a:pt x="27" y="1369"/>
                </a:cubicBezTo>
                <a:cubicBezTo>
                  <a:pt x="31" y="1412"/>
                  <a:pt x="25" y="1506"/>
                  <a:pt x="19" y="1528"/>
                </a:cubicBezTo>
                <a:cubicBezTo>
                  <a:pt x="13" y="1555"/>
                  <a:pt x="6" y="1601"/>
                  <a:pt x="3" y="1608"/>
                </a:cubicBezTo>
                <a:cubicBezTo>
                  <a:pt x="0" y="1614"/>
                  <a:pt x="6" y="1623"/>
                  <a:pt x="10" y="1630"/>
                </a:cubicBezTo>
                <a:cubicBezTo>
                  <a:pt x="13" y="1637"/>
                  <a:pt x="12" y="1643"/>
                  <a:pt x="17" y="1653"/>
                </a:cubicBezTo>
                <a:cubicBezTo>
                  <a:pt x="20" y="1660"/>
                  <a:pt x="31" y="1676"/>
                  <a:pt x="36" y="1685"/>
                </a:cubicBezTo>
                <a:cubicBezTo>
                  <a:pt x="41" y="1693"/>
                  <a:pt x="62" y="1704"/>
                  <a:pt x="79" y="1709"/>
                </a:cubicBezTo>
                <a:cubicBezTo>
                  <a:pt x="90" y="1714"/>
                  <a:pt x="111" y="1725"/>
                  <a:pt x="113" y="1720"/>
                </a:cubicBezTo>
                <a:cubicBezTo>
                  <a:pt x="117" y="1709"/>
                  <a:pt x="110" y="1701"/>
                  <a:pt x="101" y="1697"/>
                </a:cubicBezTo>
                <a:cubicBezTo>
                  <a:pt x="96" y="1694"/>
                  <a:pt x="111" y="1703"/>
                  <a:pt x="114" y="1693"/>
                </a:cubicBezTo>
                <a:cubicBezTo>
                  <a:pt x="115" y="1690"/>
                  <a:pt x="115" y="1688"/>
                  <a:pt x="113" y="1683"/>
                </a:cubicBezTo>
                <a:cubicBezTo>
                  <a:pt x="115" y="1677"/>
                  <a:pt x="113" y="1677"/>
                  <a:pt x="109" y="1671"/>
                </a:cubicBezTo>
                <a:cubicBezTo>
                  <a:pt x="117" y="1669"/>
                  <a:pt x="111" y="1636"/>
                  <a:pt x="108" y="1620"/>
                </a:cubicBezTo>
                <a:cubicBezTo>
                  <a:pt x="109" y="1608"/>
                  <a:pt x="110" y="1569"/>
                  <a:pt x="101" y="1543"/>
                </a:cubicBezTo>
                <a:cubicBezTo>
                  <a:pt x="95" y="1527"/>
                  <a:pt x="93" y="1511"/>
                  <a:pt x="93" y="1501"/>
                </a:cubicBezTo>
                <a:cubicBezTo>
                  <a:pt x="88" y="1477"/>
                  <a:pt x="115" y="1307"/>
                  <a:pt x="131" y="1259"/>
                </a:cubicBezTo>
                <a:cubicBezTo>
                  <a:pt x="161" y="1158"/>
                  <a:pt x="151" y="1071"/>
                  <a:pt x="154" y="1053"/>
                </a:cubicBezTo>
                <a:cubicBezTo>
                  <a:pt x="158" y="1035"/>
                  <a:pt x="178" y="941"/>
                  <a:pt x="184" y="899"/>
                </a:cubicBezTo>
                <a:cubicBezTo>
                  <a:pt x="185" y="900"/>
                  <a:pt x="185" y="900"/>
                  <a:pt x="185" y="900"/>
                </a:cubicBezTo>
                <a:cubicBezTo>
                  <a:pt x="188" y="951"/>
                  <a:pt x="183" y="1029"/>
                  <a:pt x="184" y="1055"/>
                </a:cubicBezTo>
                <a:cubicBezTo>
                  <a:pt x="186" y="1091"/>
                  <a:pt x="176" y="1157"/>
                  <a:pt x="161" y="1186"/>
                </a:cubicBezTo>
                <a:cubicBezTo>
                  <a:pt x="145" y="1215"/>
                  <a:pt x="138" y="1260"/>
                  <a:pt x="124" y="1341"/>
                </a:cubicBezTo>
                <a:cubicBezTo>
                  <a:pt x="111" y="1405"/>
                  <a:pt x="101" y="1472"/>
                  <a:pt x="112" y="1588"/>
                </a:cubicBezTo>
                <a:cubicBezTo>
                  <a:pt x="121" y="1669"/>
                  <a:pt x="135" y="1720"/>
                  <a:pt x="155" y="1810"/>
                </a:cubicBezTo>
                <a:cubicBezTo>
                  <a:pt x="174" y="1891"/>
                  <a:pt x="200" y="1998"/>
                  <a:pt x="211" y="2058"/>
                </a:cubicBezTo>
                <a:cubicBezTo>
                  <a:pt x="221" y="2118"/>
                  <a:pt x="236" y="2140"/>
                  <a:pt x="238" y="2179"/>
                </a:cubicBezTo>
                <a:cubicBezTo>
                  <a:pt x="241" y="2218"/>
                  <a:pt x="215" y="2402"/>
                  <a:pt x="244" y="2508"/>
                </a:cubicBezTo>
                <a:cubicBezTo>
                  <a:pt x="272" y="2615"/>
                  <a:pt x="285" y="2682"/>
                  <a:pt x="290" y="2708"/>
                </a:cubicBezTo>
                <a:cubicBezTo>
                  <a:pt x="303" y="2765"/>
                  <a:pt x="292" y="2771"/>
                  <a:pt x="297" y="2800"/>
                </a:cubicBezTo>
                <a:cubicBezTo>
                  <a:pt x="302" y="2828"/>
                  <a:pt x="303" y="2825"/>
                  <a:pt x="288" y="2853"/>
                </a:cubicBezTo>
                <a:cubicBezTo>
                  <a:pt x="275" y="2871"/>
                  <a:pt x="253" y="2910"/>
                  <a:pt x="246" y="2918"/>
                </a:cubicBezTo>
                <a:cubicBezTo>
                  <a:pt x="240" y="2927"/>
                  <a:pt x="243" y="2936"/>
                  <a:pt x="246" y="2941"/>
                </a:cubicBezTo>
                <a:cubicBezTo>
                  <a:pt x="241" y="2955"/>
                  <a:pt x="257" y="2962"/>
                  <a:pt x="262" y="2962"/>
                </a:cubicBezTo>
                <a:cubicBezTo>
                  <a:pt x="260" y="2978"/>
                  <a:pt x="289" y="2976"/>
                  <a:pt x="296" y="2969"/>
                </a:cubicBezTo>
                <a:cubicBezTo>
                  <a:pt x="304" y="2978"/>
                  <a:pt x="326" y="2978"/>
                  <a:pt x="334" y="2967"/>
                </a:cubicBezTo>
                <a:cubicBezTo>
                  <a:pt x="348" y="2980"/>
                  <a:pt x="373" y="2980"/>
                  <a:pt x="388" y="2964"/>
                </a:cubicBezTo>
                <a:cubicBezTo>
                  <a:pt x="404" y="2948"/>
                  <a:pt x="406" y="2933"/>
                  <a:pt x="404" y="2917"/>
                </a:cubicBezTo>
                <a:cubicBezTo>
                  <a:pt x="402" y="2902"/>
                  <a:pt x="406" y="2896"/>
                  <a:pt x="409" y="2877"/>
                </a:cubicBezTo>
                <a:cubicBezTo>
                  <a:pt x="412" y="2858"/>
                  <a:pt x="415" y="2843"/>
                  <a:pt x="408" y="2830"/>
                </a:cubicBezTo>
                <a:cubicBezTo>
                  <a:pt x="401" y="2816"/>
                  <a:pt x="400" y="2809"/>
                  <a:pt x="400" y="2796"/>
                </a:cubicBezTo>
                <a:cubicBezTo>
                  <a:pt x="400" y="2782"/>
                  <a:pt x="406" y="2761"/>
                  <a:pt x="397" y="2744"/>
                </a:cubicBezTo>
                <a:cubicBezTo>
                  <a:pt x="388" y="2726"/>
                  <a:pt x="378" y="2685"/>
                  <a:pt x="380" y="2640"/>
                </a:cubicBezTo>
                <a:cubicBezTo>
                  <a:pt x="381" y="2595"/>
                  <a:pt x="414" y="2343"/>
                  <a:pt x="400" y="2257"/>
                </a:cubicBezTo>
                <a:cubicBezTo>
                  <a:pt x="386" y="2170"/>
                  <a:pt x="392" y="2153"/>
                  <a:pt x="395" y="2123"/>
                </a:cubicBezTo>
                <a:cubicBezTo>
                  <a:pt x="399" y="2094"/>
                  <a:pt x="407" y="2046"/>
                  <a:pt x="399" y="1984"/>
                </a:cubicBezTo>
                <a:cubicBezTo>
                  <a:pt x="396" y="1960"/>
                  <a:pt x="407" y="1862"/>
                  <a:pt x="408" y="1760"/>
                </a:cubicBezTo>
                <a:cubicBezTo>
                  <a:pt x="409" y="1694"/>
                  <a:pt x="417" y="1606"/>
                  <a:pt x="399" y="1588"/>
                </a:cubicBezTo>
                <a:cubicBezTo>
                  <a:pt x="399" y="1587"/>
                  <a:pt x="399" y="1587"/>
                  <a:pt x="399" y="1587"/>
                </a:cubicBezTo>
                <a:cubicBezTo>
                  <a:pt x="404" y="1589"/>
                  <a:pt x="409" y="1590"/>
                  <a:pt x="413" y="1590"/>
                </a:cubicBezTo>
                <a:cubicBezTo>
                  <a:pt x="414" y="1590"/>
                  <a:pt x="414" y="1590"/>
                  <a:pt x="414" y="1590"/>
                </a:cubicBezTo>
                <a:cubicBezTo>
                  <a:pt x="419" y="1590"/>
                  <a:pt x="425" y="1588"/>
                  <a:pt x="431" y="1586"/>
                </a:cubicBezTo>
                <a:cubicBezTo>
                  <a:pt x="430" y="1588"/>
                  <a:pt x="430" y="1588"/>
                  <a:pt x="430" y="1588"/>
                </a:cubicBezTo>
                <a:cubicBezTo>
                  <a:pt x="412" y="1606"/>
                  <a:pt x="418" y="1694"/>
                  <a:pt x="418" y="1759"/>
                </a:cubicBezTo>
                <a:cubicBezTo>
                  <a:pt x="419" y="1861"/>
                  <a:pt x="432" y="1960"/>
                  <a:pt x="429" y="1984"/>
                </a:cubicBezTo>
                <a:cubicBezTo>
                  <a:pt x="421" y="2046"/>
                  <a:pt x="430" y="2094"/>
                  <a:pt x="434" y="2123"/>
                </a:cubicBezTo>
                <a:cubicBezTo>
                  <a:pt x="437" y="2153"/>
                  <a:pt x="442" y="2170"/>
                  <a:pt x="428" y="2257"/>
                </a:cubicBezTo>
                <a:cubicBezTo>
                  <a:pt x="414" y="2343"/>
                  <a:pt x="447" y="2595"/>
                  <a:pt x="449" y="2640"/>
                </a:cubicBezTo>
                <a:cubicBezTo>
                  <a:pt x="451" y="2685"/>
                  <a:pt x="440" y="2726"/>
                  <a:pt x="432" y="2744"/>
                </a:cubicBezTo>
                <a:cubicBezTo>
                  <a:pt x="423" y="2761"/>
                  <a:pt x="428" y="2782"/>
                  <a:pt x="428" y="2796"/>
                </a:cubicBezTo>
                <a:cubicBezTo>
                  <a:pt x="428" y="2809"/>
                  <a:pt x="428" y="2816"/>
                  <a:pt x="421" y="2830"/>
                </a:cubicBezTo>
                <a:cubicBezTo>
                  <a:pt x="414" y="2843"/>
                  <a:pt x="416" y="2858"/>
                  <a:pt x="420" y="2877"/>
                </a:cubicBezTo>
                <a:cubicBezTo>
                  <a:pt x="423" y="2896"/>
                  <a:pt x="427" y="2902"/>
                  <a:pt x="425" y="2917"/>
                </a:cubicBezTo>
                <a:cubicBezTo>
                  <a:pt x="423" y="2933"/>
                  <a:pt x="425" y="2948"/>
                  <a:pt x="440" y="2964"/>
                </a:cubicBezTo>
                <a:cubicBezTo>
                  <a:pt x="456" y="2980"/>
                  <a:pt x="480" y="2980"/>
                  <a:pt x="494" y="2967"/>
                </a:cubicBezTo>
                <a:cubicBezTo>
                  <a:pt x="503" y="2978"/>
                  <a:pt x="525" y="2978"/>
                  <a:pt x="533" y="2969"/>
                </a:cubicBezTo>
                <a:cubicBezTo>
                  <a:pt x="540" y="2976"/>
                  <a:pt x="569" y="2978"/>
                  <a:pt x="567" y="2962"/>
                </a:cubicBezTo>
                <a:cubicBezTo>
                  <a:pt x="572" y="2962"/>
                  <a:pt x="587" y="2955"/>
                  <a:pt x="582" y="2941"/>
                </a:cubicBezTo>
                <a:cubicBezTo>
                  <a:pt x="586" y="2936"/>
                  <a:pt x="589" y="2927"/>
                  <a:pt x="582" y="2918"/>
                </a:cubicBezTo>
                <a:cubicBezTo>
                  <a:pt x="575" y="2910"/>
                  <a:pt x="554" y="2871"/>
                  <a:pt x="541" y="2853"/>
                </a:cubicBezTo>
                <a:cubicBezTo>
                  <a:pt x="526" y="2825"/>
                  <a:pt x="527" y="2828"/>
                  <a:pt x="532" y="2800"/>
                </a:cubicBezTo>
                <a:cubicBezTo>
                  <a:pt x="537" y="2771"/>
                  <a:pt x="526" y="2765"/>
                  <a:pt x="538" y="2708"/>
                </a:cubicBezTo>
                <a:cubicBezTo>
                  <a:pt x="544" y="2682"/>
                  <a:pt x="557" y="2615"/>
                  <a:pt x="585" y="2508"/>
                </a:cubicBezTo>
                <a:cubicBezTo>
                  <a:pt x="614" y="2402"/>
                  <a:pt x="588" y="2218"/>
                  <a:pt x="590" y="2179"/>
                </a:cubicBezTo>
                <a:cubicBezTo>
                  <a:pt x="593" y="2140"/>
                  <a:pt x="610" y="2113"/>
                  <a:pt x="620" y="2054"/>
                </a:cubicBezTo>
                <a:cubicBezTo>
                  <a:pt x="630" y="1994"/>
                  <a:pt x="655" y="1891"/>
                  <a:pt x="674" y="1810"/>
                </a:cubicBezTo>
                <a:cubicBezTo>
                  <a:pt x="694" y="1720"/>
                  <a:pt x="710" y="1670"/>
                  <a:pt x="719" y="1589"/>
                </a:cubicBezTo>
                <a:cubicBezTo>
                  <a:pt x="730" y="1474"/>
                  <a:pt x="720" y="1404"/>
                  <a:pt x="708" y="1340"/>
                </a:cubicBezTo>
                <a:cubicBezTo>
                  <a:pt x="694" y="1259"/>
                  <a:pt x="682" y="1204"/>
                  <a:pt x="667" y="1175"/>
                </a:cubicBezTo>
                <a:cubicBezTo>
                  <a:pt x="651" y="1146"/>
                  <a:pt x="646" y="1089"/>
                  <a:pt x="648" y="1053"/>
                </a:cubicBezTo>
                <a:cubicBezTo>
                  <a:pt x="649" y="1026"/>
                  <a:pt x="641" y="949"/>
                  <a:pt x="644" y="898"/>
                </a:cubicBezTo>
                <a:cubicBezTo>
                  <a:pt x="644" y="898"/>
                  <a:pt x="644" y="898"/>
                  <a:pt x="644" y="898"/>
                </a:cubicBezTo>
                <a:cubicBezTo>
                  <a:pt x="650" y="940"/>
                  <a:pt x="671" y="1035"/>
                  <a:pt x="674" y="1053"/>
                </a:cubicBezTo>
                <a:cubicBezTo>
                  <a:pt x="678" y="1071"/>
                  <a:pt x="668" y="1158"/>
                  <a:pt x="698" y="1259"/>
                </a:cubicBezTo>
                <a:cubicBezTo>
                  <a:pt x="713" y="1307"/>
                  <a:pt x="740" y="1477"/>
                  <a:pt x="736" y="1501"/>
                </a:cubicBezTo>
                <a:cubicBezTo>
                  <a:pt x="736" y="1511"/>
                  <a:pt x="733" y="1527"/>
                  <a:pt x="728" y="1543"/>
                </a:cubicBezTo>
                <a:cubicBezTo>
                  <a:pt x="719" y="1569"/>
                  <a:pt x="720" y="1608"/>
                  <a:pt x="721" y="1620"/>
                </a:cubicBezTo>
                <a:cubicBezTo>
                  <a:pt x="717" y="1636"/>
                  <a:pt x="712" y="1669"/>
                  <a:pt x="719" y="1671"/>
                </a:cubicBezTo>
                <a:cubicBezTo>
                  <a:pt x="715" y="1677"/>
                  <a:pt x="714" y="1677"/>
                  <a:pt x="716" y="1683"/>
                </a:cubicBezTo>
                <a:cubicBezTo>
                  <a:pt x="713" y="1688"/>
                  <a:pt x="713" y="1690"/>
                  <a:pt x="714" y="1693"/>
                </a:cubicBezTo>
                <a:cubicBezTo>
                  <a:pt x="718" y="1703"/>
                  <a:pt x="733" y="1694"/>
                  <a:pt x="728" y="1697"/>
                </a:cubicBezTo>
                <a:cubicBezTo>
                  <a:pt x="719" y="1701"/>
                  <a:pt x="712" y="1709"/>
                  <a:pt x="716" y="1720"/>
                </a:cubicBezTo>
                <a:cubicBezTo>
                  <a:pt x="718" y="1725"/>
                  <a:pt x="739" y="1714"/>
                  <a:pt x="750" y="1709"/>
                </a:cubicBezTo>
                <a:cubicBezTo>
                  <a:pt x="767" y="1704"/>
                  <a:pt x="787" y="1693"/>
                  <a:pt x="793" y="1685"/>
                </a:cubicBezTo>
                <a:cubicBezTo>
                  <a:pt x="798" y="1676"/>
                  <a:pt x="809" y="1660"/>
                  <a:pt x="812" y="1653"/>
                </a:cubicBezTo>
                <a:cubicBezTo>
                  <a:pt x="816" y="1643"/>
                  <a:pt x="815" y="1637"/>
                  <a:pt x="819" y="1630"/>
                </a:cubicBezTo>
                <a:cubicBezTo>
                  <a:pt x="822" y="1623"/>
                  <a:pt x="829" y="1614"/>
                  <a:pt x="825" y="1608"/>
                </a:cubicBezTo>
                <a:close/>
                <a:moveTo>
                  <a:pt x="269" y="341"/>
                </a:moveTo>
                <a:cubicBezTo>
                  <a:pt x="269" y="341"/>
                  <a:pt x="269" y="340"/>
                  <a:pt x="269" y="340"/>
                </a:cubicBezTo>
                <a:cubicBezTo>
                  <a:pt x="269" y="340"/>
                  <a:pt x="269" y="341"/>
                  <a:pt x="269" y="341"/>
                </a:cubicBezTo>
                <a:close/>
              </a:path>
            </a:pathLst>
          </a:custGeom>
          <a:solidFill>
            <a:srgbClr val="FFCCCC"/>
          </a:solidFill>
          <a:ln w="4763" cap="rnd">
            <a:solidFill>
              <a:srgbClr val="494E4E"/>
            </a:solidFill>
            <a:prstDash val="solid"/>
            <a:round/>
            <a:headEnd/>
            <a:tailEnd/>
          </a:ln>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nl-NL" sz="1400" b="0" i="0" u="none" strike="noStrike" kern="0" cap="none" spc="0" normalizeH="0" baseline="0" noProof="0">
              <a:ln>
                <a:noFill/>
              </a:ln>
              <a:solidFill>
                <a:prstClr val="black"/>
              </a:solidFill>
              <a:effectLst/>
              <a:uLnTx/>
              <a:uFillTx/>
              <a:latin typeface="Neue Haas Grotesk Text Pro" panose="020B0504020202020204" pitchFamily="34" charset="77"/>
            </a:endParaRPr>
          </a:p>
        </p:txBody>
      </p:sp>
      <p:sp>
        <p:nvSpPr>
          <p:cNvPr id="8" name="Freeform 20">
            <a:extLst>
              <a:ext uri="{FF2B5EF4-FFF2-40B4-BE49-F238E27FC236}">
                <a16:creationId xmlns:a16="http://schemas.microsoft.com/office/drawing/2014/main" id="{BB2CAD31-4C98-18D0-F13B-66CB24A25C3F}"/>
              </a:ext>
            </a:extLst>
          </p:cNvPr>
          <p:cNvSpPr>
            <a:spLocks noEditPoints="1"/>
          </p:cNvSpPr>
          <p:nvPr/>
        </p:nvSpPr>
        <p:spPr bwMode="auto">
          <a:xfrm>
            <a:off x="1245866" y="1582867"/>
            <a:ext cx="390174" cy="1209294"/>
          </a:xfrm>
          <a:custGeom>
            <a:avLst/>
            <a:gdLst>
              <a:gd name="T0" fmla="*/ 2147483647 w 829"/>
              <a:gd name="T1" fmla="*/ 2147483647 h 2980"/>
              <a:gd name="T2" fmla="*/ 2147483647 w 829"/>
              <a:gd name="T3" fmla="*/ 2147483647 h 2980"/>
              <a:gd name="T4" fmla="*/ 2147483647 w 829"/>
              <a:gd name="T5" fmla="*/ 2147483647 h 2980"/>
              <a:gd name="T6" fmla="*/ 2147483647 w 829"/>
              <a:gd name="T7" fmla="*/ 2147483647 h 2980"/>
              <a:gd name="T8" fmla="*/ 2147483647 w 829"/>
              <a:gd name="T9" fmla="*/ 2147483647 h 2980"/>
              <a:gd name="T10" fmla="*/ 2147483647 w 829"/>
              <a:gd name="T11" fmla="*/ 2147483647 h 2980"/>
              <a:gd name="T12" fmla="*/ 2147483647 w 829"/>
              <a:gd name="T13" fmla="*/ 2147483647 h 2980"/>
              <a:gd name="T14" fmla="*/ 2147483647 w 829"/>
              <a:gd name="T15" fmla="*/ 2147483647 h 2980"/>
              <a:gd name="T16" fmla="*/ 2147483647 w 829"/>
              <a:gd name="T17" fmla="*/ 2147483647 h 2980"/>
              <a:gd name="T18" fmla="*/ 2147483647 w 829"/>
              <a:gd name="T19" fmla="*/ 2147483647 h 2980"/>
              <a:gd name="T20" fmla="*/ 2147483647 w 829"/>
              <a:gd name="T21" fmla="*/ 2147483647 h 2980"/>
              <a:gd name="T22" fmla="*/ 2147483647 w 829"/>
              <a:gd name="T23" fmla="*/ 2147483647 h 2980"/>
              <a:gd name="T24" fmla="*/ 2147483647 w 829"/>
              <a:gd name="T25" fmla="*/ 2147483647 h 2980"/>
              <a:gd name="T26" fmla="*/ 2147483647 w 829"/>
              <a:gd name="T27" fmla="*/ 2147483647 h 2980"/>
              <a:gd name="T28" fmla="*/ 2147483647 w 829"/>
              <a:gd name="T29" fmla="*/ 2147483647 h 2980"/>
              <a:gd name="T30" fmla="*/ 2147483647 w 829"/>
              <a:gd name="T31" fmla="*/ 2147483647 h 2980"/>
              <a:gd name="T32" fmla="*/ 2147483647 w 829"/>
              <a:gd name="T33" fmla="*/ 2147483647 h 2980"/>
              <a:gd name="T34" fmla="*/ 2147483647 w 829"/>
              <a:gd name="T35" fmla="*/ 2147483647 h 2980"/>
              <a:gd name="T36" fmla="*/ 2147483647 w 829"/>
              <a:gd name="T37" fmla="*/ 2147483647 h 2980"/>
              <a:gd name="T38" fmla="*/ 2147483647 w 829"/>
              <a:gd name="T39" fmla="*/ 2147483647 h 2980"/>
              <a:gd name="T40" fmla="*/ 2147483647 w 829"/>
              <a:gd name="T41" fmla="*/ 2147483647 h 2980"/>
              <a:gd name="T42" fmla="*/ 2147483647 w 829"/>
              <a:gd name="T43" fmla="*/ 2147483647 h 2980"/>
              <a:gd name="T44" fmla="*/ 2147483647 w 829"/>
              <a:gd name="T45" fmla="*/ 2147483647 h 2980"/>
              <a:gd name="T46" fmla="*/ 2147483647 w 829"/>
              <a:gd name="T47" fmla="*/ 2147483647 h 2980"/>
              <a:gd name="T48" fmla="*/ 2147483647 w 829"/>
              <a:gd name="T49" fmla="*/ 2147483647 h 2980"/>
              <a:gd name="T50" fmla="*/ 2147483647 w 829"/>
              <a:gd name="T51" fmla="*/ 2147483647 h 2980"/>
              <a:gd name="T52" fmla="*/ 2147483647 w 829"/>
              <a:gd name="T53" fmla="*/ 2147483647 h 2980"/>
              <a:gd name="T54" fmla="*/ 2147483647 w 829"/>
              <a:gd name="T55" fmla="*/ 2147483647 h 2980"/>
              <a:gd name="T56" fmla="*/ 2147483647 w 829"/>
              <a:gd name="T57" fmla="*/ 2147483647 h 2980"/>
              <a:gd name="T58" fmla="*/ 2147483647 w 829"/>
              <a:gd name="T59" fmla="*/ 2147483647 h 2980"/>
              <a:gd name="T60" fmla="*/ 2147483647 w 829"/>
              <a:gd name="T61" fmla="*/ 2147483647 h 2980"/>
              <a:gd name="T62" fmla="*/ 2147483647 w 829"/>
              <a:gd name="T63" fmla="*/ 2147483647 h 2980"/>
              <a:gd name="T64" fmla="*/ 2147483647 w 829"/>
              <a:gd name="T65" fmla="*/ 2147483647 h 2980"/>
              <a:gd name="T66" fmla="*/ 2147483647 w 829"/>
              <a:gd name="T67" fmla="*/ 2147483647 h 2980"/>
              <a:gd name="T68" fmla="*/ 2147483647 w 829"/>
              <a:gd name="T69" fmla="*/ 2147483647 h 2980"/>
              <a:gd name="T70" fmla="*/ 2147483647 w 829"/>
              <a:gd name="T71" fmla="*/ 2147483647 h 2980"/>
              <a:gd name="T72" fmla="*/ 2147483647 w 829"/>
              <a:gd name="T73" fmla="*/ 2147483647 h 2980"/>
              <a:gd name="T74" fmla="*/ 2147483647 w 829"/>
              <a:gd name="T75" fmla="*/ 2147483647 h 2980"/>
              <a:gd name="T76" fmla="*/ 2147483647 w 829"/>
              <a:gd name="T77" fmla="*/ 2147483647 h 2980"/>
              <a:gd name="T78" fmla="*/ 2147483647 w 829"/>
              <a:gd name="T79" fmla="*/ 2147483647 h 2980"/>
              <a:gd name="T80" fmla="*/ 2147483647 w 829"/>
              <a:gd name="T81" fmla="*/ 2147483647 h 2980"/>
              <a:gd name="T82" fmla="*/ 2147483647 w 829"/>
              <a:gd name="T83" fmla="*/ 2147483647 h 2980"/>
              <a:gd name="T84" fmla="*/ 2147483647 w 829"/>
              <a:gd name="T85" fmla="*/ 2147483647 h 2980"/>
              <a:gd name="T86" fmla="*/ 2147483647 w 829"/>
              <a:gd name="T87" fmla="*/ 2147483647 h 2980"/>
              <a:gd name="T88" fmla="*/ 2147483647 w 829"/>
              <a:gd name="T89" fmla="*/ 2147483647 h 2980"/>
              <a:gd name="T90" fmla="*/ 2147483647 w 829"/>
              <a:gd name="T91" fmla="*/ 2147483647 h 29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29"/>
              <a:gd name="T139" fmla="*/ 0 h 2980"/>
              <a:gd name="T140" fmla="*/ 829 w 829"/>
              <a:gd name="T141" fmla="*/ 2980 h 298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29" h="2980">
                <a:moveTo>
                  <a:pt x="825" y="1608"/>
                </a:moveTo>
                <a:cubicBezTo>
                  <a:pt x="822" y="1601"/>
                  <a:pt x="816" y="1555"/>
                  <a:pt x="809" y="1528"/>
                </a:cubicBezTo>
                <a:cubicBezTo>
                  <a:pt x="804" y="1506"/>
                  <a:pt x="798" y="1412"/>
                  <a:pt x="801" y="1369"/>
                </a:cubicBezTo>
                <a:cubicBezTo>
                  <a:pt x="804" y="1334"/>
                  <a:pt x="802" y="1281"/>
                  <a:pt x="803" y="1258"/>
                </a:cubicBezTo>
                <a:cubicBezTo>
                  <a:pt x="804" y="1129"/>
                  <a:pt x="783" y="1063"/>
                  <a:pt x="778" y="1039"/>
                </a:cubicBezTo>
                <a:cubicBezTo>
                  <a:pt x="773" y="1015"/>
                  <a:pt x="767" y="981"/>
                  <a:pt x="767" y="929"/>
                </a:cubicBezTo>
                <a:cubicBezTo>
                  <a:pt x="767" y="877"/>
                  <a:pt x="769" y="806"/>
                  <a:pt x="765" y="756"/>
                </a:cubicBezTo>
                <a:cubicBezTo>
                  <a:pt x="763" y="727"/>
                  <a:pt x="758" y="683"/>
                  <a:pt x="752" y="645"/>
                </a:cubicBezTo>
                <a:cubicBezTo>
                  <a:pt x="746" y="607"/>
                  <a:pt x="727" y="556"/>
                  <a:pt x="711" y="539"/>
                </a:cubicBezTo>
                <a:cubicBezTo>
                  <a:pt x="695" y="521"/>
                  <a:pt x="673" y="507"/>
                  <a:pt x="650" y="499"/>
                </a:cubicBezTo>
                <a:cubicBezTo>
                  <a:pt x="644" y="497"/>
                  <a:pt x="635" y="490"/>
                  <a:pt x="629" y="489"/>
                </a:cubicBezTo>
                <a:cubicBezTo>
                  <a:pt x="620" y="487"/>
                  <a:pt x="615" y="483"/>
                  <a:pt x="607" y="482"/>
                </a:cubicBezTo>
                <a:cubicBezTo>
                  <a:pt x="590" y="479"/>
                  <a:pt x="575" y="474"/>
                  <a:pt x="561" y="472"/>
                </a:cubicBezTo>
                <a:cubicBezTo>
                  <a:pt x="499" y="464"/>
                  <a:pt x="501" y="382"/>
                  <a:pt x="501" y="382"/>
                </a:cubicBezTo>
                <a:cubicBezTo>
                  <a:pt x="537" y="421"/>
                  <a:pt x="571" y="371"/>
                  <a:pt x="571" y="371"/>
                </a:cubicBezTo>
                <a:cubicBezTo>
                  <a:pt x="564" y="376"/>
                  <a:pt x="550" y="370"/>
                  <a:pt x="550" y="370"/>
                </a:cubicBezTo>
                <a:cubicBezTo>
                  <a:pt x="570" y="376"/>
                  <a:pt x="578" y="352"/>
                  <a:pt x="578" y="352"/>
                </a:cubicBezTo>
                <a:cubicBezTo>
                  <a:pt x="569" y="358"/>
                  <a:pt x="566" y="353"/>
                  <a:pt x="566" y="353"/>
                </a:cubicBezTo>
                <a:cubicBezTo>
                  <a:pt x="581" y="347"/>
                  <a:pt x="580" y="328"/>
                  <a:pt x="580" y="328"/>
                </a:cubicBezTo>
                <a:cubicBezTo>
                  <a:pt x="573" y="353"/>
                  <a:pt x="539" y="357"/>
                  <a:pt x="548" y="329"/>
                </a:cubicBezTo>
                <a:cubicBezTo>
                  <a:pt x="563" y="281"/>
                  <a:pt x="578" y="182"/>
                  <a:pt x="534" y="91"/>
                </a:cubicBezTo>
                <a:cubicBezTo>
                  <a:pt x="489" y="0"/>
                  <a:pt x="374" y="39"/>
                  <a:pt x="374" y="39"/>
                </a:cubicBezTo>
                <a:cubicBezTo>
                  <a:pt x="352" y="25"/>
                  <a:pt x="305" y="61"/>
                  <a:pt x="284" y="90"/>
                </a:cubicBezTo>
                <a:cubicBezTo>
                  <a:pt x="263" y="120"/>
                  <a:pt x="238" y="224"/>
                  <a:pt x="287" y="300"/>
                </a:cubicBezTo>
                <a:cubicBezTo>
                  <a:pt x="311" y="338"/>
                  <a:pt x="285" y="358"/>
                  <a:pt x="276" y="354"/>
                </a:cubicBezTo>
                <a:cubicBezTo>
                  <a:pt x="268" y="351"/>
                  <a:pt x="269" y="343"/>
                  <a:pt x="269" y="341"/>
                </a:cubicBezTo>
                <a:cubicBezTo>
                  <a:pt x="264" y="362"/>
                  <a:pt x="280" y="371"/>
                  <a:pt x="280" y="371"/>
                </a:cubicBezTo>
                <a:cubicBezTo>
                  <a:pt x="270" y="367"/>
                  <a:pt x="265" y="358"/>
                  <a:pt x="265" y="358"/>
                </a:cubicBezTo>
                <a:cubicBezTo>
                  <a:pt x="266" y="379"/>
                  <a:pt x="288" y="385"/>
                  <a:pt x="288" y="385"/>
                </a:cubicBezTo>
                <a:cubicBezTo>
                  <a:pt x="274" y="384"/>
                  <a:pt x="268" y="376"/>
                  <a:pt x="268" y="376"/>
                </a:cubicBezTo>
                <a:cubicBezTo>
                  <a:pt x="273" y="392"/>
                  <a:pt x="309" y="408"/>
                  <a:pt x="328" y="381"/>
                </a:cubicBezTo>
                <a:cubicBezTo>
                  <a:pt x="322" y="460"/>
                  <a:pt x="295" y="464"/>
                  <a:pt x="268" y="472"/>
                </a:cubicBezTo>
                <a:cubicBezTo>
                  <a:pt x="254" y="477"/>
                  <a:pt x="239" y="479"/>
                  <a:pt x="222" y="482"/>
                </a:cubicBezTo>
                <a:cubicBezTo>
                  <a:pt x="214" y="483"/>
                  <a:pt x="208" y="487"/>
                  <a:pt x="199" y="488"/>
                </a:cubicBezTo>
                <a:cubicBezTo>
                  <a:pt x="193" y="489"/>
                  <a:pt x="186" y="496"/>
                  <a:pt x="180" y="498"/>
                </a:cubicBezTo>
                <a:cubicBezTo>
                  <a:pt x="156" y="506"/>
                  <a:pt x="134" y="521"/>
                  <a:pt x="118" y="538"/>
                </a:cubicBezTo>
                <a:cubicBezTo>
                  <a:pt x="101" y="556"/>
                  <a:pt x="83" y="607"/>
                  <a:pt x="77" y="645"/>
                </a:cubicBezTo>
                <a:cubicBezTo>
                  <a:pt x="71" y="683"/>
                  <a:pt x="66" y="727"/>
                  <a:pt x="63" y="756"/>
                </a:cubicBezTo>
                <a:cubicBezTo>
                  <a:pt x="59" y="806"/>
                  <a:pt x="62" y="877"/>
                  <a:pt x="62" y="929"/>
                </a:cubicBezTo>
                <a:cubicBezTo>
                  <a:pt x="62" y="981"/>
                  <a:pt x="55" y="1015"/>
                  <a:pt x="50" y="1039"/>
                </a:cubicBezTo>
                <a:cubicBezTo>
                  <a:pt x="45" y="1063"/>
                  <a:pt x="25" y="1129"/>
                  <a:pt x="26" y="1258"/>
                </a:cubicBezTo>
                <a:cubicBezTo>
                  <a:pt x="26" y="1281"/>
                  <a:pt x="25" y="1334"/>
                  <a:pt x="27" y="1369"/>
                </a:cubicBezTo>
                <a:cubicBezTo>
                  <a:pt x="31" y="1412"/>
                  <a:pt x="25" y="1506"/>
                  <a:pt x="19" y="1528"/>
                </a:cubicBezTo>
                <a:cubicBezTo>
                  <a:pt x="13" y="1555"/>
                  <a:pt x="6" y="1601"/>
                  <a:pt x="3" y="1608"/>
                </a:cubicBezTo>
                <a:cubicBezTo>
                  <a:pt x="0" y="1614"/>
                  <a:pt x="6" y="1623"/>
                  <a:pt x="10" y="1630"/>
                </a:cubicBezTo>
                <a:cubicBezTo>
                  <a:pt x="13" y="1637"/>
                  <a:pt x="12" y="1643"/>
                  <a:pt x="17" y="1653"/>
                </a:cubicBezTo>
                <a:cubicBezTo>
                  <a:pt x="20" y="1660"/>
                  <a:pt x="31" y="1676"/>
                  <a:pt x="36" y="1685"/>
                </a:cubicBezTo>
                <a:cubicBezTo>
                  <a:pt x="41" y="1693"/>
                  <a:pt x="62" y="1704"/>
                  <a:pt x="79" y="1709"/>
                </a:cubicBezTo>
                <a:cubicBezTo>
                  <a:pt x="90" y="1714"/>
                  <a:pt x="111" y="1725"/>
                  <a:pt x="113" y="1720"/>
                </a:cubicBezTo>
                <a:cubicBezTo>
                  <a:pt x="117" y="1709"/>
                  <a:pt x="110" y="1701"/>
                  <a:pt x="101" y="1697"/>
                </a:cubicBezTo>
                <a:cubicBezTo>
                  <a:pt x="96" y="1694"/>
                  <a:pt x="111" y="1703"/>
                  <a:pt x="114" y="1693"/>
                </a:cubicBezTo>
                <a:cubicBezTo>
                  <a:pt x="115" y="1690"/>
                  <a:pt x="115" y="1688"/>
                  <a:pt x="113" y="1683"/>
                </a:cubicBezTo>
                <a:cubicBezTo>
                  <a:pt x="115" y="1677"/>
                  <a:pt x="113" y="1677"/>
                  <a:pt x="109" y="1671"/>
                </a:cubicBezTo>
                <a:cubicBezTo>
                  <a:pt x="117" y="1669"/>
                  <a:pt x="111" y="1636"/>
                  <a:pt x="108" y="1620"/>
                </a:cubicBezTo>
                <a:cubicBezTo>
                  <a:pt x="109" y="1608"/>
                  <a:pt x="110" y="1569"/>
                  <a:pt x="101" y="1543"/>
                </a:cubicBezTo>
                <a:cubicBezTo>
                  <a:pt x="95" y="1527"/>
                  <a:pt x="93" y="1511"/>
                  <a:pt x="93" y="1501"/>
                </a:cubicBezTo>
                <a:cubicBezTo>
                  <a:pt x="88" y="1477"/>
                  <a:pt x="115" y="1307"/>
                  <a:pt x="131" y="1259"/>
                </a:cubicBezTo>
                <a:cubicBezTo>
                  <a:pt x="161" y="1158"/>
                  <a:pt x="151" y="1071"/>
                  <a:pt x="154" y="1053"/>
                </a:cubicBezTo>
                <a:cubicBezTo>
                  <a:pt x="158" y="1035"/>
                  <a:pt x="178" y="941"/>
                  <a:pt x="184" y="899"/>
                </a:cubicBezTo>
                <a:cubicBezTo>
                  <a:pt x="185" y="900"/>
                  <a:pt x="185" y="900"/>
                  <a:pt x="185" y="900"/>
                </a:cubicBezTo>
                <a:cubicBezTo>
                  <a:pt x="188" y="951"/>
                  <a:pt x="183" y="1029"/>
                  <a:pt x="184" y="1055"/>
                </a:cubicBezTo>
                <a:cubicBezTo>
                  <a:pt x="186" y="1091"/>
                  <a:pt x="176" y="1157"/>
                  <a:pt x="161" y="1186"/>
                </a:cubicBezTo>
                <a:cubicBezTo>
                  <a:pt x="145" y="1215"/>
                  <a:pt x="138" y="1260"/>
                  <a:pt x="124" y="1341"/>
                </a:cubicBezTo>
                <a:cubicBezTo>
                  <a:pt x="111" y="1405"/>
                  <a:pt x="101" y="1472"/>
                  <a:pt x="112" y="1588"/>
                </a:cubicBezTo>
                <a:cubicBezTo>
                  <a:pt x="121" y="1669"/>
                  <a:pt x="135" y="1720"/>
                  <a:pt x="155" y="1810"/>
                </a:cubicBezTo>
                <a:cubicBezTo>
                  <a:pt x="174" y="1891"/>
                  <a:pt x="200" y="1998"/>
                  <a:pt x="211" y="2058"/>
                </a:cubicBezTo>
                <a:cubicBezTo>
                  <a:pt x="221" y="2118"/>
                  <a:pt x="236" y="2140"/>
                  <a:pt x="238" y="2179"/>
                </a:cubicBezTo>
                <a:cubicBezTo>
                  <a:pt x="241" y="2218"/>
                  <a:pt x="215" y="2402"/>
                  <a:pt x="244" y="2508"/>
                </a:cubicBezTo>
                <a:cubicBezTo>
                  <a:pt x="272" y="2615"/>
                  <a:pt x="285" y="2682"/>
                  <a:pt x="290" y="2708"/>
                </a:cubicBezTo>
                <a:cubicBezTo>
                  <a:pt x="303" y="2765"/>
                  <a:pt x="292" y="2771"/>
                  <a:pt x="297" y="2800"/>
                </a:cubicBezTo>
                <a:cubicBezTo>
                  <a:pt x="302" y="2828"/>
                  <a:pt x="303" y="2825"/>
                  <a:pt x="288" y="2853"/>
                </a:cubicBezTo>
                <a:cubicBezTo>
                  <a:pt x="275" y="2871"/>
                  <a:pt x="253" y="2910"/>
                  <a:pt x="246" y="2918"/>
                </a:cubicBezTo>
                <a:cubicBezTo>
                  <a:pt x="240" y="2927"/>
                  <a:pt x="243" y="2936"/>
                  <a:pt x="246" y="2941"/>
                </a:cubicBezTo>
                <a:cubicBezTo>
                  <a:pt x="241" y="2955"/>
                  <a:pt x="257" y="2962"/>
                  <a:pt x="262" y="2962"/>
                </a:cubicBezTo>
                <a:cubicBezTo>
                  <a:pt x="260" y="2978"/>
                  <a:pt x="289" y="2976"/>
                  <a:pt x="296" y="2969"/>
                </a:cubicBezTo>
                <a:cubicBezTo>
                  <a:pt x="304" y="2978"/>
                  <a:pt x="326" y="2978"/>
                  <a:pt x="334" y="2967"/>
                </a:cubicBezTo>
                <a:cubicBezTo>
                  <a:pt x="348" y="2980"/>
                  <a:pt x="373" y="2980"/>
                  <a:pt x="388" y="2964"/>
                </a:cubicBezTo>
                <a:cubicBezTo>
                  <a:pt x="404" y="2948"/>
                  <a:pt x="406" y="2933"/>
                  <a:pt x="404" y="2917"/>
                </a:cubicBezTo>
                <a:cubicBezTo>
                  <a:pt x="402" y="2902"/>
                  <a:pt x="406" y="2896"/>
                  <a:pt x="409" y="2877"/>
                </a:cubicBezTo>
                <a:cubicBezTo>
                  <a:pt x="412" y="2858"/>
                  <a:pt x="415" y="2843"/>
                  <a:pt x="408" y="2830"/>
                </a:cubicBezTo>
                <a:cubicBezTo>
                  <a:pt x="401" y="2816"/>
                  <a:pt x="400" y="2809"/>
                  <a:pt x="400" y="2796"/>
                </a:cubicBezTo>
                <a:cubicBezTo>
                  <a:pt x="400" y="2782"/>
                  <a:pt x="406" y="2761"/>
                  <a:pt x="397" y="2744"/>
                </a:cubicBezTo>
                <a:cubicBezTo>
                  <a:pt x="388" y="2726"/>
                  <a:pt x="378" y="2685"/>
                  <a:pt x="380" y="2640"/>
                </a:cubicBezTo>
                <a:cubicBezTo>
                  <a:pt x="381" y="2595"/>
                  <a:pt x="414" y="2343"/>
                  <a:pt x="400" y="2257"/>
                </a:cubicBezTo>
                <a:cubicBezTo>
                  <a:pt x="386" y="2170"/>
                  <a:pt x="392" y="2153"/>
                  <a:pt x="395" y="2123"/>
                </a:cubicBezTo>
                <a:cubicBezTo>
                  <a:pt x="399" y="2094"/>
                  <a:pt x="407" y="2046"/>
                  <a:pt x="399" y="1984"/>
                </a:cubicBezTo>
                <a:cubicBezTo>
                  <a:pt x="396" y="1960"/>
                  <a:pt x="407" y="1862"/>
                  <a:pt x="408" y="1760"/>
                </a:cubicBezTo>
                <a:cubicBezTo>
                  <a:pt x="409" y="1694"/>
                  <a:pt x="417" y="1606"/>
                  <a:pt x="399" y="1588"/>
                </a:cubicBezTo>
                <a:cubicBezTo>
                  <a:pt x="399" y="1587"/>
                  <a:pt x="399" y="1587"/>
                  <a:pt x="399" y="1587"/>
                </a:cubicBezTo>
                <a:cubicBezTo>
                  <a:pt x="404" y="1589"/>
                  <a:pt x="409" y="1590"/>
                  <a:pt x="413" y="1590"/>
                </a:cubicBezTo>
                <a:cubicBezTo>
                  <a:pt x="414" y="1590"/>
                  <a:pt x="414" y="1590"/>
                  <a:pt x="414" y="1590"/>
                </a:cubicBezTo>
                <a:cubicBezTo>
                  <a:pt x="419" y="1590"/>
                  <a:pt x="425" y="1588"/>
                  <a:pt x="431" y="1586"/>
                </a:cubicBezTo>
                <a:cubicBezTo>
                  <a:pt x="430" y="1588"/>
                  <a:pt x="430" y="1588"/>
                  <a:pt x="430" y="1588"/>
                </a:cubicBezTo>
                <a:cubicBezTo>
                  <a:pt x="412" y="1606"/>
                  <a:pt x="418" y="1694"/>
                  <a:pt x="418" y="1759"/>
                </a:cubicBezTo>
                <a:cubicBezTo>
                  <a:pt x="419" y="1861"/>
                  <a:pt x="432" y="1960"/>
                  <a:pt x="429" y="1984"/>
                </a:cubicBezTo>
                <a:cubicBezTo>
                  <a:pt x="421" y="2046"/>
                  <a:pt x="430" y="2094"/>
                  <a:pt x="434" y="2123"/>
                </a:cubicBezTo>
                <a:cubicBezTo>
                  <a:pt x="437" y="2153"/>
                  <a:pt x="442" y="2170"/>
                  <a:pt x="428" y="2257"/>
                </a:cubicBezTo>
                <a:cubicBezTo>
                  <a:pt x="414" y="2343"/>
                  <a:pt x="447" y="2595"/>
                  <a:pt x="449" y="2640"/>
                </a:cubicBezTo>
                <a:cubicBezTo>
                  <a:pt x="451" y="2685"/>
                  <a:pt x="440" y="2726"/>
                  <a:pt x="432" y="2744"/>
                </a:cubicBezTo>
                <a:cubicBezTo>
                  <a:pt x="423" y="2761"/>
                  <a:pt x="428" y="2782"/>
                  <a:pt x="428" y="2796"/>
                </a:cubicBezTo>
                <a:cubicBezTo>
                  <a:pt x="428" y="2809"/>
                  <a:pt x="428" y="2816"/>
                  <a:pt x="421" y="2830"/>
                </a:cubicBezTo>
                <a:cubicBezTo>
                  <a:pt x="414" y="2843"/>
                  <a:pt x="416" y="2858"/>
                  <a:pt x="420" y="2877"/>
                </a:cubicBezTo>
                <a:cubicBezTo>
                  <a:pt x="423" y="2896"/>
                  <a:pt x="427" y="2902"/>
                  <a:pt x="425" y="2917"/>
                </a:cubicBezTo>
                <a:cubicBezTo>
                  <a:pt x="423" y="2933"/>
                  <a:pt x="425" y="2948"/>
                  <a:pt x="440" y="2964"/>
                </a:cubicBezTo>
                <a:cubicBezTo>
                  <a:pt x="456" y="2980"/>
                  <a:pt x="480" y="2980"/>
                  <a:pt x="494" y="2967"/>
                </a:cubicBezTo>
                <a:cubicBezTo>
                  <a:pt x="503" y="2978"/>
                  <a:pt x="525" y="2978"/>
                  <a:pt x="533" y="2969"/>
                </a:cubicBezTo>
                <a:cubicBezTo>
                  <a:pt x="540" y="2976"/>
                  <a:pt x="569" y="2978"/>
                  <a:pt x="567" y="2962"/>
                </a:cubicBezTo>
                <a:cubicBezTo>
                  <a:pt x="572" y="2962"/>
                  <a:pt x="587" y="2955"/>
                  <a:pt x="582" y="2941"/>
                </a:cubicBezTo>
                <a:cubicBezTo>
                  <a:pt x="586" y="2936"/>
                  <a:pt x="589" y="2927"/>
                  <a:pt x="582" y="2918"/>
                </a:cubicBezTo>
                <a:cubicBezTo>
                  <a:pt x="575" y="2910"/>
                  <a:pt x="554" y="2871"/>
                  <a:pt x="541" y="2853"/>
                </a:cubicBezTo>
                <a:cubicBezTo>
                  <a:pt x="526" y="2825"/>
                  <a:pt x="527" y="2828"/>
                  <a:pt x="532" y="2800"/>
                </a:cubicBezTo>
                <a:cubicBezTo>
                  <a:pt x="537" y="2771"/>
                  <a:pt x="526" y="2765"/>
                  <a:pt x="538" y="2708"/>
                </a:cubicBezTo>
                <a:cubicBezTo>
                  <a:pt x="544" y="2682"/>
                  <a:pt x="557" y="2615"/>
                  <a:pt x="585" y="2508"/>
                </a:cubicBezTo>
                <a:cubicBezTo>
                  <a:pt x="614" y="2402"/>
                  <a:pt x="588" y="2218"/>
                  <a:pt x="590" y="2179"/>
                </a:cubicBezTo>
                <a:cubicBezTo>
                  <a:pt x="593" y="2140"/>
                  <a:pt x="610" y="2113"/>
                  <a:pt x="620" y="2054"/>
                </a:cubicBezTo>
                <a:cubicBezTo>
                  <a:pt x="630" y="1994"/>
                  <a:pt x="655" y="1891"/>
                  <a:pt x="674" y="1810"/>
                </a:cubicBezTo>
                <a:cubicBezTo>
                  <a:pt x="694" y="1720"/>
                  <a:pt x="710" y="1670"/>
                  <a:pt x="719" y="1589"/>
                </a:cubicBezTo>
                <a:cubicBezTo>
                  <a:pt x="730" y="1474"/>
                  <a:pt x="720" y="1404"/>
                  <a:pt x="708" y="1340"/>
                </a:cubicBezTo>
                <a:cubicBezTo>
                  <a:pt x="694" y="1259"/>
                  <a:pt x="682" y="1204"/>
                  <a:pt x="667" y="1175"/>
                </a:cubicBezTo>
                <a:cubicBezTo>
                  <a:pt x="651" y="1146"/>
                  <a:pt x="646" y="1089"/>
                  <a:pt x="648" y="1053"/>
                </a:cubicBezTo>
                <a:cubicBezTo>
                  <a:pt x="649" y="1026"/>
                  <a:pt x="641" y="949"/>
                  <a:pt x="644" y="898"/>
                </a:cubicBezTo>
                <a:cubicBezTo>
                  <a:pt x="644" y="898"/>
                  <a:pt x="644" y="898"/>
                  <a:pt x="644" y="898"/>
                </a:cubicBezTo>
                <a:cubicBezTo>
                  <a:pt x="650" y="940"/>
                  <a:pt x="671" y="1035"/>
                  <a:pt x="674" y="1053"/>
                </a:cubicBezTo>
                <a:cubicBezTo>
                  <a:pt x="678" y="1071"/>
                  <a:pt x="668" y="1158"/>
                  <a:pt x="698" y="1259"/>
                </a:cubicBezTo>
                <a:cubicBezTo>
                  <a:pt x="713" y="1307"/>
                  <a:pt x="740" y="1477"/>
                  <a:pt x="736" y="1501"/>
                </a:cubicBezTo>
                <a:cubicBezTo>
                  <a:pt x="736" y="1511"/>
                  <a:pt x="733" y="1527"/>
                  <a:pt x="728" y="1543"/>
                </a:cubicBezTo>
                <a:cubicBezTo>
                  <a:pt x="719" y="1569"/>
                  <a:pt x="720" y="1608"/>
                  <a:pt x="721" y="1620"/>
                </a:cubicBezTo>
                <a:cubicBezTo>
                  <a:pt x="717" y="1636"/>
                  <a:pt x="712" y="1669"/>
                  <a:pt x="719" y="1671"/>
                </a:cubicBezTo>
                <a:cubicBezTo>
                  <a:pt x="715" y="1677"/>
                  <a:pt x="714" y="1677"/>
                  <a:pt x="716" y="1683"/>
                </a:cubicBezTo>
                <a:cubicBezTo>
                  <a:pt x="713" y="1688"/>
                  <a:pt x="713" y="1690"/>
                  <a:pt x="714" y="1693"/>
                </a:cubicBezTo>
                <a:cubicBezTo>
                  <a:pt x="718" y="1703"/>
                  <a:pt x="733" y="1694"/>
                  <a:pt x="728" y="1697"/>
                </a:cubicBezTo>
                <a:cubicBezTo>
                  <a:pt x="719" y="1701"/>
                  <a:pt x="712" y="1709"/>
                  <a:pt x="716" y="1720"/>
                </a:cubicBezTo>
                <a:cubicBezTo>
                  <a:pt x="718" y="1725"/>
                  <a:pt x="739" y="1714"/>
                  <a:pt x="750" y="1709"/>
                </a:cubicBezTo>
                <a:cubicBezTo>
                  <a:pt x="767" y="1704"/>
                  <a:pt x="787" y="1693"/>
                  <a:pt x="793" y="1685"/>
                </a:cubicBezTo>
                <a:cubicBezTo>
                  <a:pt x="798" y="1676"/>
                  <a:pt x="809" y="1660"/>
                  <a:pt x="812" y="1653"/>
                </a:cubicBezTo>
                <a:cubicBezTo>
                  <a:pt x="816" y="1643"/>
                  <a:pt x="815" y="1637"/>
                  <a:pt x="819" y="1630"/>
                </a:cubicBezTo>
                <a:cubicBezTo>
                  <a:pt x="822" y="1623"/>
                  <a:pt x="829" y="1614"/>
                  <a:pt x="825" y="1608"/>
                </a:cubicBezTo>
                <a:close/>
                <a:moveTo>
                  <a:pt x="269" y="341"/>
                </a:moveTo>
                <a:cubicBezTo>
                  <a:pt x="269" y="341"/>
                  <a:pt x="269" y="340"/>
                  <a:pt x="269" y="340"/>
                </a:cubicBezTo>
                <a:cubicBezTo>
                  <a:pt x="269" y="340"/>
                  <a:pt x="269" y="341"/>
                  <a:pt x="269" y="341"/>
                </a:cubicBezTo>
                <a:close/>
              </a:path>
            </a:pathLst>
          </a:custGeom>
          <a:solidFill>
            <a:srgbClr val="FFCCCC"/>
          </a:solidFill>
          <a:ln w="4763" cap="rnd">
            <a:solidFill>
              <a:srgbClr val="494E4E"/>
            </a:solidFill>
            <a:prstDash val="solid"/>
            <a:round/>
            <a:headEnd/>
            <a:tailEnd/>
          </a:ln>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nl-NL" sz="1400" b="0" i="0" u="none" strike="noStrike" kern="0" cap="none" spc="0" normalizeH="0" baseline="0" noProof="0">
              <a:ln>
                <a:noFill/>
              </a:ln>
              <a:solidFill>
                <a:prstClr val="black"/>
              </a:solidFill>
              <a:effectLst/>
              <a:uLnTx/>
              <a:uFillTx/>
              <a:latin typeface="Neue Haas Grotesk Text Pro" panose="020B0504020202020204" pitchFamily="34" charset="77"/>
            </a:endParaRPr>
          </a:p>
        </p:txBody>
      </p:sp>
      <p:sp>
        <p:nvSpPr>
          <p:cNvPr id="9" name="Freeform 13">
            <a:extLst>
              <a:ext uri="{FF2B5EF4-FFF2-40B4-BE49-F238E27FC236}">
                <a16:creationId xmlns:a16="http://schemas.microsoft.com/office/drawing/2014/main" id="{F165D831-5951-3B32-D51B-48D8F6558575}"/>
              </a:ext>
            </a:extLst>
          </p:cNvPr>
          <p:cNvSpPr>
            <a:spLocks noEditPoints="1"/>
          </p:cNvSpPr>
          <p:nvPr/>
        </p:nvSpPr>
        <p:spPr bwMode="auto">
          <a:xfrm>
            <a:off x="2267989" y="1568411"/>
            <a:ext cx="465033" cy="1208123"/>
          </a:xfrm>
          <a:custGeom>
            <a:avLst/>
            <a:gdLst>
              <a:gd name="T0" fmla="*/ 118 w 1120"/>
              <a:gd name="T1" fmla="*/ 152 h 2926"/>
              <a:gd name="T2" fmla="*/ 82 w 1120"/>
              <a:gd name="T3" fmla="*/ 56 h 2926"/>
              <a:gd name="T4" fmla="*/ 77 w 1120"/>
              <a:gd name="T5" fmla="*/ 40 h 2926"/>
              <a:gd name="T6" fmla="*/ 78 w 1120"/>
              <a:gd name="T7" fmla="*/ 38 h 2926"/>
              <a:gd name="T8" fmla="*/ 78 w 1120"/>
              <a:gd name="T9" fmla="*/ 36 h 2926"/>
              <a:gd name="T10" fmla="*/ 80 w 1120"/>
              <a:gd name="T11" fmla="*/ 35 h 2926"/>
              <a:gd name="T12" fmla="*/ 82 w 1120"/>
              <a:gd name="T13" fmla="*/ 24 h 2926"/>
              <a:gd name="T14" fmla="*/ 81 w 1120"/>
              <a:gd name="T15" fmla="*/ 13 h 2926"/>
              <a:gd name="T16" fmla="*/ 65 w 1120"/>
              <a:gd name="T17" fmla="*/ 2 h 2926"/>
              <a:gd name="T18" fmla="*/ 48 w 1120"/>
              <a:gd name="T19" fmla="*/ 15 h 2926"/>
              <a:gd name="T20" fmla="*/ 48 w 1120"/>
              <a:gd name="T21" fmla="*/ 24 h 2926"/>
              <a:gd name="T22" fmla="*/ 51 w 1120"/>
              <a:gd name="T23" fmla="*/ 35 h 2926"/>
              <a:gd name="T24" fmla="*/ 52 w 1120"/>
              <a:gd name="T25" fmla="*/ 36 h 2926"/>
              <a:gd name="T26" fmla="*/ 52 w 1120"/>
              <a:gd name="T27" fmla="*/ 38 h 2926"/>
              <a:gd name="T28" fmla="*/ 53 w 1120"/>
              <a:gd name="T29" fmla="*/ 39 h 2926"/>
              <a:gd name="T30" fmla="*/ 54 w 1120"/>
              <a:gd name="T31" fmla="*/ 40 h 2926"/>
              <a:gd name="T32" fmla="*/ 54 w 1120"/>
              <a:gd name="T33" fmla="*/ 42 h 2926"/>
              <a:gd name="T34" fmla="*/ 50 w 1120"/>
              <a:gd name="T35" fmla="*/ 56 h 2926"/>
              <a:gd name="T36" fmla="*/ 13 w 1120"/>
              <a:gd name="T37" fmla="*/ 152 h 2926"/>
              <a:gd name="T38" fmla="*/ 2 w 1120"/>
              <a:gd name="T39" fmla="*/ 190 h 2926"/>
              <a:gd name="T40" fmla="*/ 16 w 1120"/>
              <a:gd name="T41" fmla="*/ 202 h 2926"/>
              <a:gd name="T42" fmla="*/ 20 w 1120"/>
              <a:gd name="T43" fmla="*/ 199 h 2926"/>
              <a:gd name="T44" fmla="*/ 21 w 1120"/>
              <a:gd name="T45" fmla="*/ 199 h 2926"/>
              <a:gd name="T46" fmla="*/ 24 w 1120"/>
              <a:gd name="T47" fmla="*/ 172 h 2926"/>
              <a:gd name="T48" fmla="*/ 34 w 1120"/>
              <a:gd name="T49" fmla="*/ 104 h 2926"/>
              <a:gd name="T50" fmla="*/ 38 w 1120"/>
              <a:gd name="T51" fmla="*/ 146 h 2926"/>
              <a:gd name="T52" fmla="*/ 36 w 1120"/>
              <a:gd name="T53" fmla="*/ 153 h 2926"/>
              <a:gd name="T54" fmla="*/ 35 w 1120"/>
              <a:gd name="T55" fmla="*/ 156 h 2926"/>
              <a:gd name="T56" fmla="*/ 35 w 1120"/>
              <a:gd name="T57" fmla="*/ 158 h 2926"/>
              <a:gd name="T58" fmla="*/ 35 w 1120"/>
              <a:gd name="T59" fmla="*/ 161 h 2926"/>
              <a:gd name="T60" fmla="*/ 35 w 1120"/>
              <a:gd name="T61" fmla="*/ 164 h 2926"/>
              <a:gd name="T62" fmla="*/ 34 w 1120"/>
              <a:gd name="T63" fmla="*/ 164 h 2926"/>
              <a:gd name="T64" fmla="*/ 50 w 1120"/>
              <a:gd name="T65" fmla="*/ 313 h 2926"/>
              <a:gd name="T66" fmla="*/ 40 w 1120"/>
              <a:gd name="T67" fmla="*/ 334 h 2926"/>
              <a:gd name="T68" fmla="*/ 48 w 1120"/>
              <a:gd name="T69" fmla="*/ 337 h 2926"/>
              <a:gd name="T70" fmla="*/ 51 w 1120"/>
              <a:gd name="T71" fmla="*/ 337 h 2926"/>
              <a:gd name="T72" fmla="*/ 57 w 1120"/>
              <a:gd name="T73" fmla="*/ 337 h 2926"/>
              <a:gd name="T74" fmla="*/ 58 w 1120"/>
              <a:gd name="T75" fmla="*/ 337 h 2926"/>
              <a:gd name="T76" fmla="*/ 61 w 1120"/>
              <a:gd name="T77" fmla="*/ 332 h 2926"/>
              <a:gd name="T78" fmla="*/ 60 w 1120"/>
              <a:gd name="T79" fmla="*/ 248 h 2926"/>
              <a:gd name="T80" fmla="*/ 72 w 1120"/>
              <a:gd name="T81" fmla="*/ 248 h 2926"/>
              <a:gd name="T82" fmla="*/ 69 w 1120"/>
              <a:gd name="T83" fmla="*/ 332 h 2926"/>
              <a:gd name="T84" fmla="*/ 72 w 1120"/>
              <a:gd name="T85" fmla="*/ 337 h 2926"/>
              <a:gd name="T86" fmla="*/ 73 w 1120"/>
              <a:gd name="T87" fmla="*/ 337 h 2926"/>
              <a:gd name="T88" fmla="*/ 76 w 1120"/>
              <a:gd name="T89" fmla="*/ 338 h 2926"/>
              <a:gd name="T90" fmla="*/ 82 w 1120"/>
              <a:gd name="T91" fmla="*/ 337 h 2926"/>
              <a:gd name="T92" fmla="*/ 88 w 1120"/>
              <a:gd name="T93" fmla="*/ 335 h 2926"/>
              <a:gd name="T94" fmla="*/ 88 w 1120"/>
              <a:gd name="T95" fmla="*/ 327 h 2926"/>
              <a:gd name="T96" fmla="*/ 91 w 1120"/>
              <a:gd name="T97" fmla="*/ 243 h 2926"/>
              <a:gd name="T98" fmla="*/ 96 w 1120"/>
              <a:gd name="T99" fmla="*/ 164 h 2926"/>
              <a:gd name="T100" fmla="*/ 96 w 1120"/>
              <a:gd name="T101" fmla="*/ 162 h 2926"/>
              <a:gd name="T102" fmla="*/ 95 w 1120"/>
              <a:gd name="T103" fmla="*/ 160 h 2926"/>
              <a:gd name="T104" fmla="*/ 94 w 1120"/>
              <a:gd name="T105" fmla="*/ 157 h 2926"/>
              <a:gd name="T106" fmla="*/ 94 w 1120"/>
              <a:gd name="T107" fmla="*/ 154 h 2926"/>
              <a:gd name="T108" fmla="*/ 93 w 1120"/>
              <a:gd name="T109" fmla="*/ 152 h 2926"/>
              <a:gd name="T110" fmla="*/ 93 w 1120"/>
              <a:gd name="T111" fmla="*/ 149 h 2926"/>
              <a:gd name="T112" fmla="*/ 93 w 1120"/>
              <a:gd name="T113" fmla="*/ 127 h 2926"/>
              <a:gd name="T114" fmla="*/ 99 w 1120"/>
              <a:gd name="T115" fmla="*/ 141 h 2926"/>
              <a:gd name="T116" fmla="*/ 109 w 1120"/>
              <a:gd name="T117" fmla="*/ 199 h 2926"/>
              <a:gd name="T118" fmla="*/ 109 w 1120"/>
              <a:gd name="T119" fmla="*/ 199 h 2926"/>
              <a:gd name="T120" fmla="*/ 110 w 1120"/>
              <a:gd name="T121" fmla="*/ 199 h 2926"/>
              <a:gd name="T122" fmla="*/ 120 w 1120"/>
              <a:gd name="T123" fmla="*/ 193 h 2926"/>
              <a:gd name="T124" fmla="*/ 78 w 1120"/>
              <a:gd name="T125" fmla="*/ 36 h 292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120"/>
              <a:gd name="T190" fmla="*/ 0 h 2926"/>
              <a:gd name="T191" fmla="*/ 1120 w 1120"/>
              <a:gd name="T192" fmla="*/ 2926 h 292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120" h="2926">
                <a:moveTo>
                  <a:pt x="1111" y="1628"/>
                </a:moveTo>
                <a:cubicBezTo>
                  <a:pt x="1106" y="1614"/>
                  <a:pt x="1105" y="1598"/>
                  <a:pt x="1100" y="1592"/>
                </a:cubicBezTo>
                <a:cubicBezTo>
                  <a:pt x="1095" y="1586"/>
                  <a:pt x="1087" y="1551"/>
                  <a:pt x="1078" y="1539"/>
                </a:cubicBezTo>
                <a:cubicBezTo>
                  <a:pt x="1069" y="1528"/>
                  <a:pt x="1035" y="1477"/>
                  <a:pt x="1026" y="1469"/>
                </a:cubicBezTo>
                <a:cubicBezTo>
                  <a:pt x="1023" y="1464"/>
                  <a:pt x="1025" y="1444"/>
                  <a:pt x="1021" y="1430"/>
                </a:cubicBezTo>
                <a:cubicBezTo>
                  <a:pt x="1017" y="1416"/>
                  <a:pt x="1018" y="1402"/>
                  <a:pt x="1014" y="1386"/>
                </a:cubicBezTo>
                <a:cubicBezTo>
                  <a:pt x="1010" y="1369"/>
                  <a:pt x="1010" y="1337"/>
                  <a:pt x="1009" y="1315"/>
                </a:cubicBezTo>
                <a:cubicBezTo>
                  <a:pt x="1007" y="1277"/>
                  <a:pt x="1007" y="1129"/>
                  <a:pt x="985" y="1075"/>
                </a:cubicBezTo>
                <a:cubicBezTo>
                  <a:pt x="981" y="1058"/>
                  <a:pt x="976" y="1030"/>
                  <a:pt x="977" y="992"/>
                </a:cubicBezTo>
                <a:cubicBezTo>
                  <a:pt x="975" y="886"/>
                  <a:pt x="951" y="825"/>
                  <a:pt x="953" y="792"/>
                </a:cubicBezTo>
                <a:cubicBezTo>
                  <a:pt x="960" y="744"/>
                  <a:pt x="949" y="693"/>
                  <a:pt x="940" y="653"/>
                </a:cubicBezTo>
                <a:cubicBezTo>
                  <a:pt x="921" y="567"/>
                  <a:pt x="879" y="544"/>
                  <a:pt x="860" y="540"/>
                </a:cubicBezTo>
                <a:cubicBezTo>
                  <a:pt x="840" y="536"/>
                  <a:pt x="810" y="533"/>
                  <a:pt x="797" y="520"/>
                </a:cubicBezTo>
                <a:cubicBezTo>
                  <a:pt x="787" y="512"/>
                  <a:pt x="720" y="481"/>
                  <a:pt x="701" y="479"/>
                </a:cubicBezTo>
                <a:cubicBezTo>
                  <a:pt x="651" y="470"/>
                  <a:pt x="660" y="380"/>
                  <a:pt x="660" y="362"/>
                </a:cubicBezTo>
                <a:cubicBezTo>
                  <a:pt x="660" y="362"/>
                  <a:pt x="660" y="362"/>
                  <a:pt x="660" y="362"/>
                </a:cubicBezTo>
                <a:cubicBezTo>
                  <a:pt x="660" y="362"/>
                  <a:pt x="660" y="362"/>
                  <a:pt x="660" y="362"/>
                </a:cubicBezTo>
                <a:cubicBezTo>
                  <a:pt x="661" y="360"/>
                  <a:pt x="661" y="358"/>
                  <a:pt x="662" y="357"/>
                </a:cubicBezTo>
                <a:cubicBezTo>
                  <a:pt x="662" y="357"/>
                  <a:pt x="662" y="356"/>
                  <a:pt x="662" y="356"/>
                </a:cubicBezTo>
                <a:cubicBezTo>
                  <a:pt x="663" y="355"/>
                  <a:pt x="663" y="353"/>
                  <a:pt x="664" y="351"/>
                </a:cubicBezTo>
                <a:cubicBezTo>
                  <a:pt x="664" y="350"/>
                  <a:pt x="664" y="350"/>
                  <a:pt x="664" y="350"/>
                </a:cubicBezTo>
                <a:cubicBezTo>
                  <a:pt x="665" y="348"/>
                  <a:pt x="665" y="346"/>
                  <a:pt x="666" y="344"/>
                </a:cubicBezTo>
                <a:cubicBezTo>
                  <a:pt x="666" y="344"/>
                  <a:pt x="666" y="344"/>
                  <a:pt x="666" y="343"/>
                </a:cubicBezTo>
                <a:cubicBezTo>
                  <a:pt x="666" y="341"/>
                  <a:pt x="667" y="339"/>
                  <a:pt x="667" y="337"/>
                </a:cubicBezTo>
                <a:cubicBezTo>
                  <a:pt x="667" y="337"/>
                  <a:pt x="667" y="337"/>
                  <a:pt x="668" y="337"/>
                </a:cubicBezTo>
                <a:cubicBezTo>
                  <a:pt x="668" y="334"/>
                  <a:pt x="669" y="332"/>
                  <a:pt x="669" y="330"/>
                </a:cubicBezTo>
                <a:cubicBezTo>
                  <a:pt x="669" y="330"/>
                  <a:pt x="669" y="330"/>
                  <a:pt x="669" y="330"/>
                </a:cubicBezTo>
                <a:cubicBezTo>
                  <a:pt x="669" y="328"/>
                  <a:pt x="670" y="325"/>
                  <a:pt x="670" y="323"/>
                </a:cubicBezTo>
                <a:cubicBezTo>
                  <a:pt x="670" y="323"/>
                  <a:pt x="670" y="323"/>
                  <a:pt x="670" y="323"/>
                </a:cubicBezTo>
                <a:cubicBezTo>
                  <a:pt x="671" y="321"/>
                  <a:pt x="671" y="319"/>
                  <a:pt x="671" y="317"/>
                </a:cubicBezTo>
                <a:cubicBezTo>
                  <a:pt x="671" y="317"/>
                  <a:pt x="671" y="317"/>
                  <a:pt x="671" y="317"/>
                </a:cubicBezTo>
                <a:cubicBezTo>
                  <a:pt x="672" y="315"/>
                  <a:pt x="672" y="313"/>
                  <a:pt x="672" y="312"/>
                </a:cubicBezTo>
                <a:cubicBezTo>
                  <a:pt x="672" y="312"/>
                  <a:pt x="672" y="312"/>
                  <a:pt x="672" y="312"/>
                </a:cubicBezTo>
                <a:cubicBezTo>
                  <a:pt x="672" y="311"/>
                  <a:pt x="672" y="310"/>
                  <a:pt x="672" y="310"/>
                </a:cubicBezTo>
                <a:cubicBezTo>
                  <a:pt x="672" y="310"/>
                  <a:pt x="672" y="310"/>
                  <a:pt x="672" y="310"/>
                </a:cubicBezTo>
                <a:cubicBezTo>
                  <a:pt x="674" y="309"/>
                  <a:pt x="676" y="308"/>
                  <a:pt x="679" y="306"/>
                </a:cubicBezTo>
                <a:cubicBezTo>
                  <a:pt x="679" y="306"/>
                  <a:pt x="679" y="306"/>
                  <a:pt x="679" y="306"/>
                </a:cubicBezTo>
                <a:cubicBezTo>
                  <a:pt x="680" y="305"/>
                  <a:pt x="680" y="305"/>
                  <a:pt x="681" y="305"/>
                </a:cubicBezTo>
                <a:cubicBezTo>
                  <a:pt x="681" y="304"/>
                  <a:pt x="681" y="304"/>
                  <a:pt x="681" y="304"/>
                </a:cubicBezTo>
                <a:cubicBezTo>
                  <a:pt x="682" y="304"/>
                  <a:pt x="682" y="303"/>
                  <a:pt x="682" y="303"/>
                </a:cubicBezTo>
                <a:cubicBezTo>
                  <a:pt x="683" y="303"/>
                  <a:pt x="683" y="302"/>
                  <a:pt x="683" y="302"/>
                </a:cubicBezTo>
                <a:cubicBezTo>
                  <a:pt x="683" y="302"/>
                  <a:pt x="684" y="302"/>
                  <a:pt x="684" y="301"/>
                </a:cubicBezTo>
                <a:cubicBezTo>
                  <a:pt x="684" y="301"/>
                  <a:pt x="685" y="300"/>
                  <a:pt x="685" y="300"/>
                </a:cubicBezTo>
                <a:cubicBezTo>
                  <a:pt x="688" y="296"/>
                  <a:pt x="689" y="291"/>
                  <a:pt x="693" y="286"/>
                </a:cubicBezTo>
                <a:cubicBezTo>
                  <a:pt x="696" y="280"/>
                  <a:pt x="695" y="276"/>
                  <a:pt x="698" y="267"/>
                </a:cubicBezTo>
                <a:cubicBezTo>
                  <a:pt x="701" y="258"/>
                  <a:pt x="703" y="244"/>
                  <a:pt x="703" y="239"/>
                </a:cubicBezTo>
                <a:cubicBezTo>
                  <a:pt x="703" y="233"/>
                  <a:pt x="709" y="218"/>
                  <a:pt x="709" y="211"/>
                </a:cubicBezTo>
                <a:cubicBezTo>
                  <a:pt x="709" y="206"/>
                  <a:pt x="707" y="202"/>
                  <a:pt x="705" y="201"/>
                </a:cubicBezTo>
                <a:cubicBezTo>
                  <a:pt x="705" y="201"/>
                  <a:pt x="705" y="201"/>
                  <a:pt x="705" y="201"/>
                </a:cubicBezTo>
                <a:cubicBezTo>
                  <a:pt x="705" y="201"/>
                  <a:pt x="706" y="201"/>
                  <a:pt x="706" y="200"/>
                </a:cubicBezTo>
                <a:cubicBezTo>
                  <a:pt x="706" y="200"/>
                  <a:pt x="706" y="200"/>
                  <a:pt x="706" y="200"/>
                </a:cubicBezTo>
                <a:cubicBezTo>
                  <a:pt x="706" y="200"/>
                  <a:pt x="706" y="200"/>
                  <a:pt x="706" y="200"/>
                </a:cubicBezTo>
                <a:cubicBezTo>
                  <a:pt x="707" y="200"/>
                  <a:pt x="707" y="199"/>
                  <a:pt x="707" y="199"/>
                </a:cubicBezTo>
                <a:cubicBezTo>
                  <a:pt x="707" y="192"/>
                  <a:pt x="704" y="175"/>
                  <a:pt x="705" y="168"/>
                </a:cubicBezTo>
                <a:cubicBezTo>
                  <a:pt x="705" y="163"/>
                  <a:pt x="706" y="148"/>
                  <a:pt x="706" y="142"/>
                </a:cubicBezTo>
                <a:cubicBezTo>
                  <a:pt x="706" y="131"/>
                  <a:pt x="700" y="120"/>
                  <a:pt x="697" y="110"/>
                </a:cubicBezTo>
                <a:cubicBezTo>
                  <a:pt x="694" y="99"/>
                  <a:pt x="694" y="87"/>
                  <a:pt x="691" y="77"/>
                </a:cubicBezTo>
                <a:cubicBezTo>
                  <a:pt x="687" y="64"/>
                  <a:pt x="678" y="56"/>
                  <a:pt x="666" y="49"/>
                </a:cubicBezTo>
                <a:cubicBezTo>
                  <a:pt x="657" y="44"/>
                  <a:pt x="646" y="43"/>
                  <a:pt x="641" y="35"/>
                </a:cubicBezTo>
                <a:cubicBezTo>
                  <a:pt x="638" y="31"/>
                  <a:pt x="641" y="30"/>
                  <a:pt x="635" y="27"/>
                </a:cubicBezTo>
                <a:cubicBezTo>
                  <a:pt x="632" y="25"/>
                  <a:pt x="626" y="24"/>
                  <a:pt x="623" y="23"/>
                </a:cubicBezTo>
                <a:cubicBezTo>
                  <a:pt x="614" y="21"/>
                  <a:pt x="602" y="16"/>
                  <a:pt x="604" y="5"/>
                </a:cubicBezTo>
                <a:cubicBezTo>
                  <a:pt x="591" y="2"/>
                  <a:pt x="570" y="13"/>
                  <a:pt x="559" y="2"/>
                </a:cubicBezTo>
                <a:cubicBezTo>
                  <a:pt x="551" y="2"/>
                  <a:pt x="551" y="2"/>
                  <a:pt x="551" y="2"/>
                </a:cubicBezTo>
                <a:cubicBezTo>
                  <a:pt x="544" y="4"/>
                  <a:pt x="535" y="3"/>
                  <a:pt x="528" y="0"/>
                </a:cubicBezTo>
                <a:cubicBezTo>
                  <a:pt x="525" y="6"/>
                  <a:pt x="511" y="12"/>
                  <a:pt x="503" y="12"/>
                </a:cubicBezTo>
                <a:cubicBezTo>
                  <a:pt x="493" y="12"/>
                  <a:pt x="482" y="14"/>
                  <a:pt x="476" y="23"/>
                </a:cubicBezTo>
                <a:cubicBezTo>
                  <a:pt x="480" y="22"/>
                  <a:pt x="485" y="20"/>
                  <a:pt x="487" y="23"/>
                </a:cubicBezTo>
                <a:cubicBezTo>
                  <a:pt x="461" y="37"/>
                  <a:pt x="429" y="57"/>
                  <a:pt x="426" y="89"/>
                </a:cubicBezTo>
                <a:cubicBezTo>
                  <a:pt x="425" y="103"/>
                  <a:pt x="418" y="114"/>
                  <a:pt x="417" y="128"/>
                </a:cubicBezTo>
                <a:cubicBezTo>
                  <a:pt x="416" y="142"/>
                  <a:pt x="405" y="149"/>
                  <a:pt x="410" y="163"/>
                </a:cubicBezTo>
                <a:cubicBezTo>
                  <a:pt x="409" y="172"/>
                  <a:pt x="412" y="172"/>
                  <a:pt x="412" y="180"/>
                </a:cubicBezTo>
                <a:cubicBezTo>
                  <a:pt x="409" y="189"/>
                  <a:pt x="417" y="200"/>
                  <a:pt x="417" y="200"/>
                </a:cubicBezTo>
                <a:cubicBezTo>
                  <a:pt x="417" y="200"/>
                  <a:pt x="417" y="200"/>
                  <a:pt x="417" y="200"/>
                </a:cubicBezTo>
                <a:cubicBezTo>
                  <a:pt x="416" y="200"/>
                  <a:pt x="415" y="202"/>
                  <a:pt x="414" y="204"/>
                </a:cubicBezTo>
                <a:cubicBezTo>
                  <a:pt x="414" y="204"/>
                  <a:pt x="414" y="204"/>
                  <a:pt x="414" y="204"/>
                </a:cubicBezTo>
                <a:cubicBezTo>
                  <a:pt x="413" y="205"/>
                  <a:pt x="413" y="205"/>
                  <a:pt x="413" y="206"/>
                </a:cubicBezTo>
                <a:cubicBezTo>
                  <a:pt x="413" y="207"/>
                  <a:pt x="413" y="207"/>
                  <a:pt x="413" y="207"/>
                </a:cubicBezTo>
                <a:cubicBezTo>
                  <a:pt x="412" y="208"/>
                  <a:pt x="412" y="209"/>
                  <a:pt x="412" y="211"/>
                </a:cubicBezTo>
                <a:cubicBezTo>
                  <a:pt x="412" y="218"/>
                  <a:pt x="419" y="233"/>
                  <a:pt x="419" y="239"/>
                </a:cubicBezTo>
                <a:cubicBezTo>
                  <a:pt x="419" y="244"/>
                  <a:pt x="420" y="258"/>
                  <a:pt x="424" y="267"/>
                </a:cubicBezTo>
                <a:cubicBezTo>
                  <a:pt x="427" y="276"/>
                  <a:pt x="425" y="280"/>
                  <a:pt x="429" y="286"/>
                </a:cubicBezTo>
                <a:cubicBezTo>
                  <a:pt x="432" y="291"/>
                  <a:pt x="433" y="296"/>
                  <a:pt x="436" y="300"/>
                </a:cubicBezTo>
                <a:cubicBezTo>
                  <a:pt x="437" y="300"/>
                  <a:pt x="437" y="301"/>
                  <a:pt x="437" y="301"/>
                </a:cubicBezTo>
                <a:cubicBezTo>
                  <a:pt x="438" y="302"/>
                  <a:pt x="438" y="302"/>
                  <a:pt x="438" y="302"/>
                </a:cubicBezTo>
                <a:cubicBezTo>
                  <a:pt x="438" y="302"/>
                  <a:pt x="439" y="303"/>
                  <a:pt x="439" y="303"/>
                </a:cubicBezTo>
                <a:cubicBezTo>
                  <a:pt x="439" y="303"/>
                  <a:pt x="440" y="304"/>
                  <a:pt x="440" y="304"/>
                </a:cubicBezTo>
                <a:cubicBezTo>
                  <a:pt x="440" y="304"/>
                  <a:pt x="441" y="305"/>
                  <a:pt x="441" y="305"/>
                </a:cubicBezTo>
                <a:cubicBezTo>
                  <a:pt x="441" y="305"/>
                  <a:pt x="442" y="306"/>
                  <a:pt x="442" y="306"/>
                </a:cubicBezTo>
                <a:cubicBezTo>
                  <a:pt x="442" y="306"/>
                  <a:pt x="443" y="306"/>
                  <a:pt x="443" y="306"/>
                </a:cubicBezTo>
                <a:cubicBezTo>
                  <a:pt x="445" y="308"/>
                  <a:pt x="448" y="310"/>
                  <a:pt x="449" y="310"/>
                </a:cubicBezTo>
                <a:cubicBezTo>
                  <a:pt x="449" y="310"/>
                  <a:pt x="449" y="310"/>
                  <a:pt x="449" y="310"/>
                </a:cubicBezTo>
                <a:cubicBezTo>
                  <a:pt x="449" y="312"/>
                  <a:pt x="450" y="314"/>
                  <a:pt x="450" y="316"/>
                </a:cubicBezTo>
                <a:cubicBezTo>
                  <a:pt x="450" y="316"/>
                  <a:pt x="450" y="316"/>
                  <a:pt x="450" y="316"/>
                </a:cubicBezTo>
                <a:cubicBezTo>
                  <a:pt x="450" y="317"/>
                  <a:pt x="450" y="318"/>
                  <a:pt x="450" y="319"/>
                </a:cubicBezTo>
                <a:cubicBezTo>
                  <a:pt x="450" y="319"/>
                  <a:pt x="450" y="319"/>
                  <a:pt x="450" y="319"/>
                </a:cubicBezTo>
                <a:cubicBezTo>
                  <a:pt x="450" y="320"/>
                  <a:pt x="450" y="321"/>
                  <a:pt x="450" y="322"/>
                </a:cubicBezTo>
                <a:cubicBezTo>
                  <a:pt x="450" y="322"/>
                  <a:pt x="450" y="322"/>
                  <a:pt x="450" y="322"/>
                </a:cubicBezTo>
                <a:cubicBezTo>
                  <a:pt x="450" y="323"/>
                  <a:pt x="451" y="324"/>
                  <a:pt x="451" y="326"/>
                </a:cubicBezTo>
                <a:cubicBezTo>
                  <a:pt x="451" y="326"/>
                  <a:pt x="451" y="326"/>
                  <a:pt x="451" y="326"/>
                </a:cubicBezTo>
                <a:cubicBezTo>
                  <a:pt x="451" y="327"/>
                  <a:pt x="451" y="328"/>
                  <a:pt x="451" y="329"/>
                </a:cubicBezTo>
                <a:cubicBezTo>
                  <a:pt x="451" y="329"/>
                  <a:pt x="451" y="330"/>
                  <a:pt x="451" y="330"/>
                </a:cubicBezTo>
                <a:cubicBezTo>
                  <a:pt x="451" y="331"/>
                  <a:pt x="452" y="332"/>
                  <a:pt x="452" y="333"/>
                </a:cubicBezTo>
                <a:cubicBezTo>
                  <a:pt x="452" y="333"/>
                  <a:pt x="452" y="333"/>
                  <a:pt x="452" y="334"/>
                </a:cubicBezTo>
                <a:cubicBezTo>
                  <a:pt x="452" y="335"/>
                  <a:pt x="452" y="336"/>
                  <a:pt x="452" y="336"/>
                </a:cubicBezTo>
                <a:cubicBezTo>
                  <a:pt x="452" y="337"/>
                  <a:pt x="452" y="337"/>
                  <a:pt x="453" y="338"/>
                </a:cubicBezTo>
                <a:cubicBezTo>
                  <a:pt x="453" y="339"/>
                  <a:pt x="453" y="339"/>
                  <a:pt x="453" y="340"/>
                </a:cubicBezTo>
                <a:cubicBezTo>
                  <a:pt x="453" y="341"/>
                  <a:pt x="453" y="341"/>
                  <a:pt x="453" y="342"/>
                </a:cubicBezTo>
                <a:cubicBezTo>
                  <a:pt x="453" y="342"/>
                  <a:pt x="454" y="343"/>
                  <a:pt x="454" y="344"/>
                </a:cubicBezTo>
                <a:cubicBezTo>
                  <a:pt x="454" y="344"/>
                  <a:pt x="454" y="345"/>
                  <a:pt x="454" y="345"/>
                </a:cubicBezTo>
                <a:cubicBezTo>
                  <a:pt x="454" y="346"/>
                  <a:pt x="454" y="347"/>
                  <a:pt x="454" y="347"/>
                </a:cubicBezTo>
                <a:cubicBezTo>
                  <a:pt x="455" y="348"/>
                  <a:pt x="455" y="348"/>
                  <a:pt x="455" y="349"/>
                </a:cubicBezTo>
                <a:cubicBezTo>
                  <a:pt x="455" y="349"/>
                  <a:pt x="455" y="350"/>
                  <a:pt x="455" y="351"/>
                </a:cubicBezTo>
                <a:cubicBezTo>
                  <a:pt x="455" y="351"/>
                  <a:pt x="456" y="352"/>
                  <a:pt x="456" y="352"/>
                </a:cubicBezTo>
                <a:cubicBezTo>
                  <a:pt x="456" y="353"/>
                  <a:pt x="456" y="353"/>
                  <a:pt x="456" y="354"/>
                </a:cubicBezTo>
                <a:cubicBezTo>
                  <a:pt x="456" y="354"/>
                  <a:pt x="457" y="355"/>
                  <a:pt x="457" y="355"/>
                </a:cubicBezTo>
                <a:cubicBezTo>
                  <a:pt x="457" y="356"/>
                  <a:pt x="457" y="356"/>
                  <a:pt x="457" y="357"/>
                </a:cubicBezTo>
                <a:cubicBezTo>
                  <a:pt x="457" y="357"/>
                  <a:pt x="458" y="358"/>
                  <a:pt x="458" y="358"/>
                </a:cubicBezTo>
                <a:cubicBezTo>
                  <a:pt x="458" y="359"/>
                  <a:pt x="458" y="359"/>
                  <a:pt x="458" y="359"/>
                </a:cubicBezTo>
                <a:cubicBezTo>
                  <a:pt x="459" y="360"/>
                  <a:pt x="459" y="361"/>
                  <a:pt x="459" y="362"/>
                </a:cubicBezTo>
                <a:cubicBezTo>
                  <a:pt x="460" y="362"/>
                  <a:pt x="460" y="363"/>
                  <a:pt x="461" y="364"/>
                </a:cubicBezTo>
                <a:cubicBezTo>
                  <a:pt x="461" y="365"/>
                  <a:pt x="461" y="365"/>
                  <a:pt x="461" y="366"/>
                </a:cubicBezTo>
                <a:cubicBezTo>
                  <a:pt x="461" y="377"/>
                  <a:pt x="463" y="401"/>
                  <a:pt x="459" y="425"/>
                </a:cubicBezTo>
                <a:cubicBezTo>
                  <a:pt x="459" y="425"/>
                  <a:pt x="459" y="426"/>
                  <a:pt x="459" y="426"/>
                </a:cubicBezTo>
                <a:cubicBezTo>
                  <a:pt x="458" y="427"/>
                  <a:pt x="458" y="427"/>
                  <a:pt x="458" y="427"/>
                </a:cubicBezTo>
                <a:cubicBezTo>
                  <a:pt x="454" y="452"/>
                  <a:pt x="443" y="475"/>
                  <a:pt x="420" y="479"/>
                </a:cubicBezTo>
                <a:cubicBezTo>
                  <a:pt x="400" y="481"/>
                  <a:pt x="333" y="512"/>
                  <a:pt x="324" y="520"/>
                </a:cubicBezTo>
                <a:cubicBezTo>
                  <a:pt x="311" y="533"/>
                  <a:pt x="280" y="536"/>
                  <a:pt x="261" y="540"/>
                </a:cubicBezTo>
                <a:cubicBezTo>
                  <a:pt x="241" y="544"/>
                  <a:pt x="200" y="567"/>
                  <a:pt x="180" y="653"/>
                </a:cubicBezTo>
                <a:cubicBezTo>
                  <a:pt x="171" y="693"/>
                  <a:pt x="161" y="744"/>
                  <a:pt x="167" y="792"/>
                </a:cubicBezTo>
                <a:cubicBezTo>
                  <a:pt x="170" y="825"/>
                  <a:pt x="146" y="886"/>
                  <a:pt x="143" y="992"/>
                </a:cubicBezTo>
                <a:cubicBezTo>
                  <a:pt x="144" y="1030"/>
                  <a:pt x="140" y="1058"/>
                  <a:pt x="135" y="1075"/>
                </a:cubicBezTo>
                <a:cubicBezTo>
                  <a:pt x="113" y="1129"/>
                  <a:pt x="113" y="1277"/>
                  <a:pt x="112" y="1315"/>
                </a:cubicBezTo>
                <a:cubicBezTo>
                  <a:pt x="111" y="1337"/>
                  <a:pt x="111" y="1369"/>
                  <a:pt x="107" y="1386"/>
                </a:cubicBezTo>
                <a:cubicBezTo>
                  <a:pt x="103" y="1402"/>
                  <a:pt x="106" y="1416"/>
                  <a:pt x="101" y="1430"/>
                </a:cubicBezTo>
                <a:cubicBezTo>
                  <a:pt x="97" y="1444"/>
                  <a:pt x="99" y="1464"/>
                  <a:pt x="96" y="1469"/>
                </a:cubicBezTo>
                <a:cubicBezTo>
                  <a:pt x="88" y="1477"/>
                  <a:pt x="53" y="1528"/>
                  <a:pt x="44" y="1539"/>
                </a:cubicBezTo>
                <a:cubicBezTo>
                  <a:pt x="36" y="1551"/>
                  <a:pt x="26" y="1586"/>
                  <a:pt x="21" y="1592"/>
                </a:cubicBezTo>
                <a:cubicBezTo>
                  <a:pt x="16" y="1598"/>
                  <a:pt x="15" y="1614"/>
                  <a:pt x="9" y="1628"/>
                </a:cubicBezTo>
                <a:cubicBezTo>
                  <a:pt x="4" y="1641"/>
                  <a:pt x="0" y="1653"/>
                  <a:pt x="17" y="1652"/>
                </a:cubicBezTo>
                <a:cubicBezTo>
                  <a:pt x="31" y="1651"/>
                  <a:pt x="46" y="1627"/>
                  <a:pt x="49" y="1611"/>
                </a:cubicBezTo>
                <a:cubicBezTo>
                  <a:pt x="53" y="1609"/>
                  <a:pt x="61" y="1599"/>
                  <a:pt x="70" y="1589"/>
                </a:cubicBezTo>
                <a:cubicBezTo>
                  <a:pt x="68" y="1597"/>
                  <a:pt x="74" y="1606"/>
                  <a:pt x="81" y="1633"/>
                </a:cubicBezTo>
                <a:cubicBezTo>
                  <a:pt x="81" y="1642"/>
                  <a:pt x="89" y="1665"/>
                  <a:pt x="88" y="1675"/>
                </a:cubicBezTo>
                <a:cubicBezTo>
                  <a:pt x="87" y="1686"/>
                  <a:pt x="94" y="1714"/>
                  <a:pt x="97" y="1728"/>
                </a:cubicBezTo>
                <a:cubicBezTo>
                  <a:pt x="100" y="1742"/>
                  <a:pt x="113" y="1743"/>
                  <a:pt x="122" y="1739"/>
                </a:cubicBezTo>
                <a:cubicBezTo>
                  <a:pt x="122" y="1739"/>
                  <a:pt x="121" y="1751"/>
                  <a:pt x="134" y="1753"/>
                </a:cubicBezTo>
                <a:cubicBezTo>
                  <a:pt x="146" y="1755"/>
                  <a:pt x="148" y="1733"/>
                  <a:pt x="148" y="1733"/>
                </a:cubicBezTo>
                <a:cubicBezTo>
                  <a:pt x="148" y="1733"/>
                  <a:pt x="148" y="1741"/>
                  <a:pt x="157" y="1742"/>
                </a:cubicBezTo>
                <a:cubicBezTo>
                  <a:pt x="171" y="1742"/>
                  <a:pt x="173" y="1715"/>
                  <a:pt x="173" y="1715"/>
                </a:cubicBezTo>
                <a:cubicBezTo>
                  <a:pt x="173" y="1715"/>
                  <a:pt x="174" y="1716"/>
                  <a:pt x="174" y="1716"/>
                </a:cubicBezTo>
                <a:cubicBezTo>
                  <a:pt x="174" y="1716"/>
                  <a:pt x="174" y="1716"/>
                  <a:pt x="174" y="1716"/>
                </a:cubicBezTo>
                <a:cubicBezTo>
                  <a:pt x="174" y="1716"/>
                  <a:pt x="174" y="1717"/>
                  <a:pt x="174" y="1717"/>
                </a:cubicBezTo>
                <a:cubicBezTo>
                  <a:pt x="174" y="1716"/>
                  <a:pt x="174" y="1716"/>
                  <a:pt x="174" y="1716"/>
                </a:cubicBezTo>
                <a:cubicBezTo>
                  <a:pt x="174" y="1717"/>
                  <a:pt x="174" y="1717"/>
                  <a:pt x="174" y="1717"/>
                </a:cubicBezTo>
                <a:cubicBezTo>
                  <a:pt x="174" y="1717"/>
                  <a:pt x="174" y="1717"/>
                  <a:pt x="174" y="1717"/>
                </a:cubicBezTo>
                <a:cubicBezTo>
                  <a:pt x="174" y="1718"/>
                  <a:pt x="175" y="1718"/>
                  <a:pt x="175" y="1719"/>
                </a:cubicBezTo>
                <a:cubicBezTo>
                  <a:pt x="175" y="1719"/>
                  <a:pt x="176" y="1719"/>
                  <a:pt x="176" y="1719"/>
                </a:cubicBezTo>
                <a:cubicBezTo>
                  <a:pt x="176" y="1719"/>
                  <a:pt x="176" y="1719"/>
                  <a:pt x="176" y="1719"/>
                </a:cubicBezTo>
                <a:cubicBezTo>
                  <a:pt x="176" y="1720"/>
                  <a:pt x="177" y="1720"/>
                  <a:pt x="177" y="1720"/>
                </a:cubicBezTo>
                <a:cubicBezTo>
                  <a:pt x="177" y="1720"/>
                  <a:pt x="177" y="1720"/>
                  <a:pt x="177" y="1720"/>
                </a:cubicBezTo>
                <a:cubicBezTo>
                  <a:pt x="178" y="1720"/>
                  <a:pt x="178" y="1720"/>
                  <a:pt x="179" y="1720"/>
                </a:cubicBezTo>
                <a:cubicBezTo>
                  <a:pt x="179" y="1720"/>
                  <a:pt x="179" y="1720"/>
                  <a:pt x="179" y="1720"/>
                </a:cubicBezTo>
                <a:cubicBezTo>
                  <a:pt x="180" y="1720"/>
                  <a:pt x="180" y="1720"/>
                  <a:pt x="181" y="1720"/>
                </a:cubicBezTo>
                <a:cubicBezTo>
                  <a:pt x="188" y="1720"/>
                  <a:pt x="194" y="1691"/>
                  <a:pt x="197" y="1679"/>
                </a:cubicBezTo>
                <a:cubicBezTo>
                  <a:pt x="200" y="1667"/>
                  <a:pt x="205" y="1657"/>
                  <a:pt x="206" y="1647"/>
                </a:cubicBezTo>
                <a:cubicBezTo>
                  <a:pt x="207" y="1638"/>
                  <a:pt x="208" y="1632"/>
                  <a:pt x="216" y="1589"/>
                </a:cubicBezTo>
                <a:cubicBezTo>
                  <a:pt x="224" y="1546"/>
                  <a:pt x="199" y="1500"/>
                  <a:pt x="202" y="1486"/>
                </a:cubicBezTo>
                <a:cubicBezTo>
                  <a:pt x="206" y="1471"/>
                  <a:pt x="193" y="1449"/>
                  <a:pt x="195" y="1445"/>
                </a:cubicBezTo>
                <a:cubicBezTo>
                  <a:pt x="197" y="1441"/>
                  <a:pt x="201" y="1425"/>
                  <a:pt x="204" y="1409"/>
                </a:cubicBezTo>
                <a:cubicBezTo>
                  <a:pt x="206" y="1393"/>
                  <a:pt x="264" y="1251"/>
                  <a:pt x="270" y="1219"/>
                </a:cubicBezTo>
                <a:cubicBezTo>
                  <a:pt x="281" y="1159"/>
                  <a:pt x="281" y="1132"/>
                  <a:pt x="274" y="1090"/>
                </a:cubicBezTo>
                <a:cubicBezTo>
                  <a:pt x="275" y="1059"/>
                  <a:pt x="288" y="975"/>
                  <a:pt x="290" y="960"/>
                </a:cubicBezTo>
                <a:cubicBezTo>
                  <a:pt x="291" y="957"/>
                  <a:pt x="291" y="942"/>
                  <a:pt x="293" y="932"/>
                </a:cubicBezTo>
                <a:cubicBezTo>
                  <a:pt x="294" y="926"/>
                  <a:pt x="295" y="915"/>
                  <a:pt x="295" y="902"/>
                </a:cubicBezTo>
                <a:cubicBezTo>
                  <a:pt x="296" y="904"/>
                  <a:pt x="296" y="904"/>
                  <a:pt x="296" y="904"/>
                </a:cubicBezTo>
                <a:cubicBezTo>
                  <a:pt x="296" y="918"/>
                  <a:pt x="300" y="942"/>
                  <a:pt x="302" y="980"/>
                </a:cubicBezTo>
                <a:cubicBezTo>
                  <a:pt x="301" y="1011"/>
                  <a:pt x="316" y="1068"/>
                  <a:pt x="318" y="1098"/>
                </a:cubicBezTo>
                <a:cubicBezTo>
                  <a:pt x="314" y="1107"/>
                  <a:pt x="329" y="1264"/>
                  <a:pt x="329" y="1264"/>
                </a:cubicBezTo>
                <a:cubicBezTo>
                  <a:pt x="328" y="1265"/>
                  <a:pt x="328" y="1265"/>
                  <a:pt x="328" y="1265"/>
                </a:cubicBezTo>
                <a:cubicBezTo>
                  <a:pt x="328" y="1265"/>
                  <a:pt x="328" y="1265"/>
                  <a:pt x="328" y="1266"/>
                </a:cubicBezTo>
                <a:cubicBezTo>
                  <a:pt x="328" y="1266"/>
                  <a:pt x="328" y="1266"/>
                  <a:pt x="328" y="1266"/>
                </a:cubicBezTo>
                <a:cubicBezTo>
                  <a:pt x="326" y="1272"/>
                  <a:pt x="321" y="1288"/>
                  <a:pt x="317" y="1309"/>
                </a:cubicBezTo>
                <a:cubicBezTo>
                  <a:pt x="317" y="1309"/>
                  <a:pt x="317" y="1309"/>
                  <a:pt x="316" y="1310"/>
                </a:cubicBezTo>
                <a:cubicBezTo>
                  <a:pt x="316" y="1311"/>
                  <a:pt x="316" y="1313"/>
                  <a:pt x="315" y="1314"/>
                </a:cubicBezTo>
                <a:cubicBezTo>
                  <a:pt x="315" y="1315"/>
                  <a:pt x="315" y="1315"/>
                  <a:pt x="315" y="1316"/>
                </a:cubicBezTo>
                <a:cubicBezTo>
                  <a:pt x="315" y="1317"/>
                  <a:pt x="314" y="1319"/>
                  <a:pt x="314" y="1320"/>
                </a:cubicBezTo>
                <a:cubicBezTo>
                  <a:pt x="314" y="1321"/>
                  <a:pt x="314" y="1321"/>
                  <a:pt x="314" y="1322"/>
                </a:cubicBezTo>
                <a:cubicBezTo>
                  <a:pt x="313" y="1323"/>
                  <a:pt x="313" y="1325"/>
                  <a:pt x="313" y="1326"/>
                </a:cubicBezTo>
                <a:cubicBezTo>
                  <a:pt x="313" y="1327"/>
                  <a:pt x="312" y="1328"/>
                  <a:pt x="312" y="1328"/>
                </a:cubicBezTo>
                <a:cubicBezTo>
                  <a:pt x="312" y="1330"/>
                  <a:pt x="312" y="1331"/>
                  <a:pt x="311" y="1332"/>
                </a:cubicBezTo>
                <a:cubicBezTo>
                  <a:pt x="311" y="1333"/>
                  <a:pt x="311" y="1334"/>
                  <a:pt x="311" y="1335"/>
                </a:cubicBezTo>
                <a:cubicBezTo>
                  <a:pt x="311" y="1336"/>
                  <a:pt x="310" y="1337"/>
                  <a:pt x="310" y="1339"/>
                </a:cubicBezTo>
                <a:cubicBezTo>
                  <a:pt x="310" y="1340"/>
                  <a:pt x="310" y="1341"/>
                  <a:pt x="310" y="1341"/>
                </a:cubicBezTo>
                <a:cubicBezTo>
                  <a:pt x="309" y="1343"/>
                  <a:pt x="309" y="1344"/>
                  <a:pt x="309" y="1345"/>
                </a:cubicBezTo>
                <a:cubicBezTo>
                  <a:pt x="309" y="1346"/>
                  <a:pt x="308" y="1347"/>
                  <a:pt x="308" y="1348"/>
                </a:cubicBezTo>
                <a:cubicBezTo>
                  <a:pt x="308" y="1349"/>
                  <a:pt x="308" y="1350"/>
                  <a:pt x="307" y="1352"/>
                </a:cubicBezTo>
                <a:cubicBezTo>
                  <a:pt x="307" y="1353"/>
                  <a:pt x="307" y="1354"/>
                  <a:pt x="307" y="1355"/>
                </a:cubicBezTo>
                <a:cubicBezTo>
                  <a:pt x="307" y="1356"/>
                  <a:pt x="306" y="1357"/>
                  <a:pt x="306" y="1358"/>
                </a:cubicBezTo>
                <a:cubicBezTo>
                  <a:pt x="306" y="1359"/>
                  <a:pt x="306" y="1360"/>
                  <a:pt x="306" y="1361"/>
                </a:cubicBezTo>
                <a:cubicBezTo>
                  <a:pt x="305" y="1363"/>
                  <a:pt x="305" y="1364"/>
                  <a:pt x="305" y="1365"/>
                </a:cubicBezTo>
                <a:cubicBezTo>
                  <a:pt x="305" y="1366"/>
                  <a:pt x="304" y="1367"/>
                  <a:pt x="304" y="1368"/>
                </a:cubicBezTo>
                <a:cubicBezTo>
                  <a:pt x="304" y="1369"/>
                  <a:pt x="304" y="1370"/>
                  <a:pt x="304" y="1371"/>
                </a:cubicBezTo>
                <a:cubicBezTo>
                  <a:pt x="303" y="1372"/>
                  <a:pt x="303" y="1373"/>
                  <a:pt x="303" y="1375"/>
                </a:cubicBezTo>
                <a:cubicBezTo>
                  <a:pt x="303" y="1376"/>
                  <a:pt x="303" y="1377"/>
                  <a:pt x="303" y="1378"/>
                </a:cubicBezTo>
                <a:cubicBezTo>
                  <a:pt x="302" y="1379"/>
                  <a:pt x="302" y="1380"/>
                  <a:pt x="302" y="1381"/>
                </a:cubicBezTo>
                <a:cubicBezTo>
                  <a:pt x="302" y="1382"/>
                  <a:pt x="302" y="1383"/>
                  <a:pt x="301" y="1384"/>
                </a:cubicBezTo>
                <a:cubicBezTo>
                  <a:pt x="301" y="1385"/>
                  <a:pt x="301" y="1386"/>
                  <a:pt x="301" y="1387"/>
                </a:cubicBezTo>
                <a:cubicBezTo>
                  <a:pt x="301" y="1388"/>
                  <a:pt x="301" y="1389"/>
                  <a:pt x="300" y="1390"/>
                </a:cubicBezTo>
                <a:cubicBezTo>
                  <a:pt x="300" y="1391"/>
                  <a:pt x="300" y="1392"/>
                  <a:pt x="300" y="1393"/>
                </a:cubicBezTo>
                <a:cubicBezTo>
                  <a:pt x="300" y="1394"/>
                  <a:pt x="300" y="1395"/>
                  <a:pt x="299" y="1396"/>
                </a:cubicBezTo>
                <a:cubicBezTo>
                  <a:pt x="299" y="1397"/>
                  <a:pt x="299" y="1398"/>
                  <a:pt x="299" y="1399"/>
                </a:cubicBezTo>
                <a:cubicBezTo>
                  <a:pt x="299" y="1400"/>
                  <a:pt x="299" y="1401"/>
                  <a:pt x="299" y="1401"/>
                </a:cubicBezTo>
                <a:cubicBezTo>
                  <a:pt x="298" y="1403"/>
                  <a:pt x="298" y="1404"/>
                  <a:pt x="298" y="1405"/>
                </a:cubicBezTo>
                <a:cubicBezTo>
                  <a:pt x="298" y="1405"/>
                  <a:pt x="298" y="1406"/>
                  <a:pt x="298" y="1407"/>
                </a:cubicBezTo>
                <a:cubicBezTo>
                  <a:pt x="298" y="1408"/>
                  <a:pt x="298" y="1409"/>
                  <a:pt x="297" y="1410"/>
                </a:cubicBezTo>
                <a:cubicBezTo>
                  <a:pt x="297" y="1411"/>
                  <a:pt x="297" y="1411"/>
                  <a:pt x="297" y="1412"/>
                </a:cubicBezTo>
                <a:cubicBezTo>
                  <a:pt x="297" y="1413"/>
                  <a:pt x="297" y="1414"/>
                  <a:pt x="297" y="1415"/>
                </a:cubicBezTo>
                <a:cubicBezTo>
                  <a:pt x="297" y="1415"/>
                  <a:pt x="297" y="1416"/>
                  <a:pt x="297" y="1417"/>
                </a:cubicBezTo>
                <a:cubicBezTo>
                  <a:pt x="296" y="1418"/>
                  <a:pt x="296" y="1419"/>
                  <a:pt x="296" y="1419"/>
                </a:cubicBezTo>
                <a:cubicBezTo>
                  <a:pt x="296" y="1420"/>
                  <a:pt x="296" y="1421"/>
                  <a:pt x="296" y="1421"/>
                </a:cubicBezTo>
                <a:cubicBezTo>
                  <a:pt x="296" y="1422"/>
                  <a:pt x="296" y="1423"/>
                  <a:pt x="296" y="1424"/>
                </a:cubicBezTo>
                <a:cubicBezTo>
                  <a:pt x="296" y="1424"/>
                  <a:pt x="296" y="1425"/>
                  <a:pt x="296" y="1425"/>
                </a:cubicBezTo>
                <a:cubicBezTo>
                  <a:pt x="296" y="1426"/>
                  <a:pt x="296" y="1428"/>
                  <a:pt x="296" y="1429"/>
                </a:cubicBezTo>
                <a:cubicBezTo>
                  <a:pt x="293" y="1447"/>
                  <a:pt x="300" y="1472"/>
                  <a:pt x="298" y="1512"/>
                </a:cubicBezTo>
                <a:cubicBezTo>
                  <a:pt x="295" y="1562"/>
                  <a:pt x="251" y="1762"/>
                  <a:pt x="333" y="2014"/>
                </a:cubicBezTo>
                <a:cubicBezTo>
                  <a:pt x="338" y="2029"/>
                  <a:pt x="338" y="2079"/>
                  <a:pt x="344" y="2107"/>
                </a:cubicBezTo>
                <a:cubicBezTo>
                  <a:pt x="345" y="2114"/>
                  <a:pt x="359" y="2145"/>
                  <a:pt x="360" y="2189"/>
                </a:cubicBezTo>
                <a:cubicBezTo>
                  <a:pt x="361" y="2259"/>
                  <a:pt x="354" y="2349"/>
                  <a:pt x="356" y="2399"/>
                </a:cubicBezTo>
                <a:cubicBezTo>
                  <a:pt x="359" y="2481"/>
                  <a:pt x="393" y="2556"/>
                  <a:pt x="406" y="2609"/>
                </a:cubicBezTo>
                <a:cubicBezTo>
                  <a:pt x="420" y="2661"/>
                  <a:pt x="425" y="2703"/>
                  <a:pt x="422" y="2713"/>
                </a:cubicBezTo>
                <a:cubicBezTo>
                  <a:pt x="420" y="2722"/>
                  <a:pt x="418" y="2740"/>
                  <a:pt x="425" y="2755"/>
                </a:cubicBezTo>
                <a:cubicBezTo>
                  <a:pt x="426" y="2756"/>
                  <a:pt x="402" y="2808"/>
                  <a:pt x="389" y="2817"/>
                </a:cubicBezTo>
                <a:cubicBezTo>
                  <a:pt x="377" y="2827"/>
                  <a:pt x="373" y="2835"/>
                  <a:pt x="364" y="2840"/>
                </a:cubicBezTo>
                <a:cubicBezTo>
                  <a:pt x="354" y="2845"/>
                  <a:pt x="349" y="2850"/>
                  <a:pt x="345" y="2861"/>
                </a:cubicBezTo>
                <a:cubicBezTo>
                  <a:pt x="342" y="2869"/>
                  <a:pt x="333" y="2881"/>
                  <a:pt x="340" y="2887"/>
                </a:cubicBezTo>
                <a:cubicBezTo>
                  <a:pt x="341" y="2888"/>
                  <a:pt x="342" y="2888"/>
                  <a:pt x="343" y="2889"/>
                </a:cubicBezTo>
                <a:cubicBezTo>
                  <a:pt x="344" y="2889"/>
                  <a:pt x="344" y="2889"/>
                  <a:pt x="344" y="2889"/>
                </a:cubicBezTo>
                <a:cubicBezTo>
                  <a:pt x="343" y="2892"/>
                  <a:pt x="343" y="2894"/>
                  <a:pt x="344" y="2896"/>
                </a:cubicBezTo>
                <a:cubicBezTo>
                  <a:pt x="348" y="2903"/>
                  <a:pt x="355" y="2905"/>
                  <a:pt x="364" y="2904"/>
                </a:cubicBezTo>
                <a:cubicBezTo>
                  <a:pt x="365" y="2902"/>
                  <a:pt x="365" y="2902"/>
                  <a:pt x="365" y="2902"/>
                </a:cubicBezTo>
                <a:cubicBezTo>
                  <a:pt x="366" y="2905"/>
                  <a:pt x="366" y="2908"/>
                  <a:pt x="368" y="2910"/>
                </a:cubicBezTo>
                <a:cubicBezTo>
                  <a:pt x="374" y="2919"/>
                  <a:pt x="394" y="2923"/>
                  <a:pt x="402" y="2915"/>
                </a:cubicBezTo>
                <a:cubicBezTo>
                  <a:pt x="403" y="2916"/>
                  <a:pt x="404" y="2916"/>
                  <a:pt x="406" y="2917"/>
                </a:cubicBezTo>
                <a:cubicBezTo>
                  <a:pt x="407" y="2917"/>
                  <a:pt x="408" y="2917"/>
                  <a:pt x="409" y="2918"/>
                </a:cubicBezTo>
                <a:cubicBezTo>
                  <a:pt x="410" y="2918"/>
                  <a:pt x="410" y="2918"/>
                  <a:pt x="411" y="2918"/>
                </a:cubicBezTo>
                <a:cubicBezTo>
                  <a:pt x="413" y="2919"/>
                  <a:pt x="414" y="2919"/>
                  <a:pt x="416" y="2919"/>
                </a:cubicBezTo>
                <a:cubicBezTo>
                  <a:pt x="416" y="2919"/>
                  <a:pt x="416" y="2919"/>
                  <a:pt x="416" y="2919"/>
                </a:cubicBezTo>
                <a:cubicBezTo>
                  <a:pt x="425" y="2920"/>
                  <a:pt x="435" y="2918"/>
                  <a:pt x="440" y="2912"/>
                </a:cubicBezTo>
                <a:cubicBezTo>
                  <a:pt x="440" y="2912"/>
                  <a:pt x="440" y="2912"/>
                  <a:pt x="440" y="2912"/>
                </a:cubicBezTo>
                <a:cubicBezTo>
                  <a:pt x="440" y="2913"/>
                  <a:pt x="441" y="2913"/>
                  <a:pt x="441" y="2914"/>
                </a:cubicBezTo>
                <a:cubicBezTo>
                  <a:pt x="441" y="2913"/>
                  <a:pt x="441" y="2913"/>
                  <a:pt x="441" y="2913"/>
                </a:cubicBezTo>
                <a:cubicBezTo>
                  <a:pt x="446" y="2925"/>
                  <a:pt x="462" y="2926"/>
                  <a:pt x="475" y="2924"/>
                </a:cubicBezTo>
                <a:cubicBezTo>
                  <a:pt x="475" y="2924"/>
                  <a:pt x="475" y="2924"/>
                  <a:pt x="475" y="2924"/>
                </a:cubicBezTo>
                <a:cubicBezTo>
                  <a:pt x="476" y="2924"/>
                  <a:pt x="477" y="2924"/>
                  <a:pt x="478" y="2924"/>
                </a:cubicBezTo>
                <a:cubicBezTo>
                  <a:pt x="478" y="2924"/>
                  <a:pt x="479" y="2923"/>
                  <a:pt x="479" y="2923"/>
                </a:cubicBezTo>
                <a:cubicBezTo>
                  <a:pt x="480" y="2923"/>
                  <a:pt x="480" y="2923"/>
                  <a:pt x="481" y="2923"/>
                </a:cubicBezTo>
                <a:cubicBezTo>
                  <a:pt x="482" y="2923"/>
                  <a:pt x="482" y="2923"/>
                  <a:pt x="483" y="2923"/>
                </a:cubicBezTo>
                <a:cubicBezTo>
                  <a:pt x="485" y="2922"/>
                  <a:pt x="486" y="2922"/>
                  <a:pt x="488" y="2921"/>
                </a:cubicBezTo>
                <a:cubicBezTo>
                  <a:pt x="488" y="2921"/>
                  <a:pt x="489" y="2921"/>
                  <a:pt x="489" y="2921"/>
                </a:cubicBezTo>
                <a:cubicBezTo>
                  <a:pt x="490" y="2921"/>
                  <a:pt x="491" y="2920"/>
                  <a:pt x="492" y="2920"/>
                </a:cubicBezTo>
                <a:cubicBezTo>
                  <a:pt x="492" y="2920"/>
                  <a:pt x="493" y="2919"/>
                  <a:pt x="493" y="2919"/>
                </a:cubicBezTo>
                <a:cubicBezTo>
                  <a:pt x="494" y="2919"/>
                  <a:pt x="495" y="2918"/>
                  <a:pt x="496" y="2918"/>
                </a:cubicBezTo>
                <a:cubicBezTo>
                  <a:pt x="496" y="2918"/>
                  <a:pt x="496" y="2917"/>
                  <a:pt x="497" y="2917"/>
                </a:cubicBezTo>
                <a:cubicBezTo>
                  <a:pt x="498" y="2917"/>
                  <a:pt x="498" y="2916"/>
                  <a:pt x="499" y="2916"/>
                </a:cubicBezTo>
                <a:cubicBezTo>
                  <a:pt x="499" y="2915"/>
                  <a:pt x="500" y="2915"/>
                  <a:pt x="500" y="2915"/>
                </a:cubicBezTo>
                <a:cubicBezTo>
                  <a:pt x="501" y="2914"/>
                  <a:pt x="501" y="2914"/>
                  <a:pt x="502" y="2913"/>
                </a:cubicBezTo>
                <a:cubicBezTo>
                  <a:pt x="502" y="2913"/>
                  <a:pt x="503" y="2913"/>
                  <a:pt x="503" y="2913"/>
                </a:cubicBezTo>
                <a:cubicBezTo>
                  <a:pt x="505" y="2911"/>
                  <a:pt x="506" y="2909"/>
                  <a:pt x="508" y="2908"/>
                </a:cubicBezTo>
                <a:cubicBezTo>
                  <a:pt x="508" y="2908"/>
                  <a:pt x="508" y="2908"/>
                  <a:pt x="508" y="2908"/>
                </a:cubicBezTo>
                <a:cubicBezTo>
                  <a:pt x="508" y="2908"/>
                  <a:pt x="508" y="2908"/>
                  <a:pt x="508" y="2908"/>
                </a:cubicBezTo>
                <a:cubicBezTo>
                  <a:pt x="509" y="2907"/>
                  <a:pt x="510" y="2906"/>
                  <a:pt x="511" y="2905"/>
                </a:cubicBezTo>
                <a:cubicBezTo>
                  <a:pt x="519" y="2899"/>
                  <a:pt x="525" y="2894"/>
                  <a:pt x="523" y="2879"/>
                </a:cubicBezTo>
                <a:cubicBezTo>
                  <a:pt x="520" y="2864"/>
                  <a:pt x="522" y="2864"/>
                  <a:pt x="524" y="2846"/>
                </a:cubicBezTo>
                <a:cubicBezTo>
                  <a:pt x="525" y="2835"/>
                  <a:pt x="534" y="2832"/>
                  <a:pt x="536" y="2815"/>
                </a:cubicBezTo>
                <a:cubicBezTo>
                  <a:pt x="537" y="2801"/>
                  <a:pt x="526" y="2741"/>
                  <a:pt x="527" y="2733"/>
                </a:cubicBezTo>
                <a:cubicBezTo>
                  <a:pt x="530" y="2715"/>
                  <a:pt x="517" y="2700"/>
                  <a:pt x="513" y="2669"/>
                </a:cubicBezTo>
                <a:cubicBezTo>
                  <a:pt x="508" y="2639"/>
                  <a:pt x="520" y="2535"/>
                  <a:pt x="520" y="2516"/>
                </a:cubicBezTo>
                <a:cubicBezTo>
                  <a:pt x="520" y="2480"/>
                  <a:pt x="539" y="2421"/>
                  <a:pt x="534" y="2348"/>
                </a:cubicBezTo>
                <a:cubicBezTo>
                  <a:pt x="531" y="2306"/>
                  <a:pt x="510" y="2177"/>
                  <a:pt x="510" y="2148"/>
                </a:cubicBezTo>
                <a:cubicBezTo>
                  <a:pt x="510" y="2143"/>
                  <a:pt x="509" y="2110"/>
                  <a:pt x="511" y="2105"/>
                </a:cubicBezTo>
                <a:cubicBezTo>
                  <a:pt x="517" y="2085"/>
                  <a:pt x="544" y="1849"/>
                  <a:pt x="544" y="1847"/>
                </a:cubicBezTo>
                <a:cubicBezTo>
                  <a:pt x="547" y="1823"/>
                  <a:pt x="555" y="1690"/>
                  <a:pt x="558" y="1646"/>
                </a:cubicBezTo>
                <a:cubicBezTo>
                  <a:pt x="559" y="1646"/>
                  <a:pt x="561" y="1646"/>
                  <a:pt x="562" y="1646"/>
                </a:cubicBezTo>
                <a:cubicBezTo>
                  <a:pt x="565" y="1689"/>
                  <a:pt x="573" y="1823"/>
                  <a:pt x="576" y="1847"/>
                </a:cubicBezTo>
                <a:cubicBezTo>
                  <a:pt x="576" y="1849"/>
                  <a:pt x="603" y="2085"/>
                  <a:pt x="609" y="2105"/>
                </a:cubicBezTo>
                <a:cubicBezTo>
                  <a:pt x="611" y="2110"/>
                  <a:pt x="610" y="2143"/>
                  <a:pt x="610" y="2148"/>
                </a:cubicBezTo>
                <a:cubicBezTo>
                  <a:pt x="610" y="2177"/>
                  <a:pt x="589" y="2306"/>
                  <a:pt x="586" y="2348"/>
                </a:cubicBezTo>
                <a:cubicBezTo>
                  <a:pt x="581" y="2421"/>
                  <a:pt x="600" y="2480"/>
                  <a:pt x="600" y="2516"/>
                </a:cubicBezTo>
                <a:cubicBezTo>
                  <a:pt x="600" y="2535"/>
                  <a:pt x="612" y="2639"/>
                  <a:pt x="607" y="2669"/>
                </a:cubicBezTo>
                <a:cubicBezTo>
                  <a:pt x="603" y="2700"/>
                  <a:pt x="590" y="2715"/>
                  <a:pt x="593" y="2733"/>
                </a:cubicBezTo>
                <a:cubicBezTo>
                  <a:pt x="594" y="2741"/>
                  <a:pt x="583" y="2801"/>
                  <a:pt x="584" y="2815"/>
                </a:cubicBezTo>
                <a:cubicBezTo>
                  <a:pt x="586" y="2832"/>
                  <a:pt x="595" y="2835"/>
                  <a:pt x="596" y="2846"/>
                </a:cubicBezTo>
                <a:cubicBezTo>
                  <a:pt x="598" y="2864"/>
                  <a:pt x="600" y="2864"/>
                  <a:pt x="597" y="2879"/>
                </a:cubicBezTo>
                <a:cubicBezTo>
                  <a:pt x="595" y="2894"/>
                  <a:pt x="601" y="2899"/>
                  <a:pt x="609" y="2905"/>
                </a:cubicBezTo>
                <a:cubicBezTo>
                  <a:pt x="610" y="2906"/>
                  <a:pt x="611" y="2907"/>
                  <a:pt x="612" y="2908"/>
                </a:cubicBezTo>
                <a:cubicBezTo>
                  <a:pt x="612" y="2908"/>
                  <a:pt x="612" y="2908"/>
                  <a:pt x="612" y="2908"/>
                </a:cubicBezTo>
                <a:cubicBezTo>
                  <a:pt x="612" y="2908"/>
                  <a:pt x="612" y="2908"/>
                  <a:pt x="612" y="2908"/>
                </a:cubicBezTo>
                <a:cubicBezTo>
                  <a:pt x="614" y="2909"/>
                  <a:pt x="615" y="2911"/>
                  <a:pt x="617" y="2913"/>
                </a:cubicBezTo>
                <a:cubicBezTo>
                  <a:pt x="617" y="2913"/>
                  <a:pt x="618" y="2913"/>
                  <a:pt x="618" y="2913"/>
                </a:cubicBezTo>
                <a:cubicBezTo>
                  <a:pt x="619" y="2914"/>
                  <a:pt x="619" y="2914"/>
                  <a:pt x="620" y="2915"/>
                </a:cubicBezTo>
                <a:cubicBezTo>
                  <a:pt x="620" y="2915"/>
                  <a:pt x="621" y="2915"/>
                  <a:pt x="621" y="2916"/>
                </a:cubicBezTo>
                <a:cubicBezTo>
                  <a:pt x="622" y="2916"/>
                  <a:pt x="622" y="2917"/>
                  <a:pt x="623" y="2917"/>
                </a:cubicBezTo>
                <a:cubicBezTo>
                  <a:pt x="624" y="2917"/>
                  <a:pt x="624" y="2918"/>
                  <a:pt x="624" y="2918"/>
                </a:cubicBezTo>
                <a:cubicBezTo>
                  <a:pt x="625" y="2918"/>
                  <a:pt x="626" y="2919"/>
                  <a:pt x="627" y="2919"/>
                </a:cubicBezTo>
                <a:cubicBezTo>
                  <a:pt x="627" y="2919"/>
                  <a:pt x="628" y="2920"/>
                  <a:pt x="628" y="2920"/>
                </a:cubicBezTo>
                <a:cubicBezTo>
                  <a:pt x="629" y="2920"/>
                  <a:pt x="630" y="2921"/>
                  <a:pt x="631" y="2921"/>
                </a:cubicBezTo>
                <a:cubicBezTo>
                  <a:pt x="631" y="2921"/>
                  <a:pt x="632" y="2921"/>
                  <a:pt x="632" y="2921"/>
                </a:cubicBezTo>
                <a:cubicBezTo>
                  <a:pt x="634" y="2922"/>
                  <a:pt x="635" y="2922"/>
                  <a:pt x="637" y="2923"/>
                </a:cubicBezTo>
                <a:cubicBezTo>
                  <a:pt x="638" y="2923"/>
                  <a:pt x="638" y="2923"/>
                  <a:pt x="639" y="2923"/>
                </a:cubicBezTo>
                <a:cubicBezTo>
                  <a:pt x="640" y="2923"/>
                  <a:pt x="640" y="2923"/>
                  <a:pt x="641" y="2923"/>
                </a:cubicBezTo>
                <a:cubicBezTo>
                  <a:pt x="641" y="2923"/>
                  <a:pt x="642" y="2924"/>
                  <a:pt x="642" y="2924"/>
                </a:cubicBezTo>
                <a:cubicBezTo>
                  <a:pt x="643" y="2924"/>
                  <a:pt x="644" y="2924"/>
                  <a:pt x="644" y="2924"/>
                </a:cubicBezTo>
                <a:cubicBezTo>
                  <a:pt x="645" y="2924"/>
                  <a:pt x="645" y="2924"/>
                  <a:pt x="645" y="2924"/>
                </a:cubicBezTo>
                <a:cubicBezTo>
                  <a:pt x="646" y="2924"/>
                  <a:pt x="647" y="2924"/>
                  <a:pt x="648" y="2924"/>
                </a:cubicBezTo>
                <a:cubicBezTo>
                  <a:pt x="648" y="2924"/>
                  <a:pt x="648" y="2924"/>
                  <a:pt x="648" y="2924"/>
                </a:cubicBezTo>
                <a:cubicBezTo>
                  <a:pt x="660" y="2925"/>
                  <a:pt x="674" y="2924"/>
                  <a:pt x="679" y="2914"/>
                </a:cubicBezTo>
                <a:cubicBezTo>
                  <a:pt x="679" y="2914"/>
                  <a:pt x="679" y="2914"/>
                  <a:pt x="679" y="2914"/>
                </a:cubicBezTo>
                <a:cubicBezTo>
                  <a:pt x="679" y="2914"/>
                  <a:pt x="679" y="2914"/>
                  <a:pt x="679" y="2914"/>
                </a:cubicBezTo>
                <a:cubicBezTo>
                  <a:pt x="679" y="2913"/>
                  <a:pt x="679" y="2913"/>
                  <a:pt x="680" y="2912"/>
                </a:cubicBezTo>
                <a:cubicBezTo>
                  <a:pt x="680" y="2912"/>
                  <a:pt x="680" y="2912"/>
                  <a:pt x="680" y="2912"/>
                </a:cubicBezTo>
                <a:cubicBezTo>
                  <a:pt x="685" y="2918"/>
                  <a:pt x="695" y="2920"/>
                  <a:pt x="704" y="2919"/>
                </a:cubicBezTo>
                <a:cubicBezTo>
                  <a:pt x="704" y="2919"/>
                  <a:pt x="704" y="2919"/>
                  <a:pt x="704" y="2919"/>
                </a:cubicBezTo>
                <a:cubicBezTo>
                  <a:pt x="706" y="2919"/>
                  <a:pt x="707" y="2919"/>
                  <a:pt x="709" y="2918"/>
                </a:cubicBezTo>
                <a:cubicBezTo>
                  <a:pt x="710" y="2918"/>
                  <a:pt x="710" y="2918"/>
                  <a:pt x="711" y="2918"/>
                </a:cubicBezTo>
                <a:cubicBezTo>
                  <a:pt x="712" y="2917"/>
                  <a:pt x="713" y="2917"/>
                  <a:pt x="714" y="2917"/>
                </a:cubicBezTo>
                <a:cubicBezTo>
                  <a:pt x="716" y="2916"/>
                  <a:pt x="717" y="2916"/>
                  <a:pt x="718" y="2915"/>
                </a:cubicBezTo>
                <a:cubicBezTo>
                  <a:pt x="726" y="2923"/>
                  <a:pt x="746" y="2919"/>
                  <a:pt x="752" y="2910"/>
                </a:cubicBezTo>
                <a:cubicBezTo>
                  <a:pt x="754" y="2908"/>
                  <a:pt x="754" y="2905"/>
                  <a:pt x="755" y="2903"/>
                </a:cubicBezTo>
                <a:cubicBezTo>
                  <a:pt x="756" y="2904"/>
                  <a:pt x="756" y="2904"/>
                  <a:pt x="756" y="2904"/>
                </a:cubicBezTo>
                <a:cubicBezTo>
                  <a:pt x="765" y="2905"/>
                  <a:pt x="775" y="2902"/>
                  <a:pt x="776" y="2896"/>
                </a:cubicBezTo>
                <a:cubicBezTo>
                  <a:pt x="777" y="2894"/>
                  <a:pt x="777" y="2892"/>
                  <a:pt x="777" y="2889"/>
                </a:cubicBezTo>
                <a:cubicBezTo>
                  <a:pt x="777" y="2889"/>
                  <a:pt x="777" y="2889"/>
                  <a:pt x="777" y="2889"/>
                </a:cubicBezTo>
                <a:cubicBezTo>
                  <a:pt x="778" y="2888"/>
                  <a:pt x="779" y="2888"/>
                  <a:pt x="780" y="2887"/>
                </a:cubicBezTo>
                <a:cubicBezTo>
                  <a:pt x="787" y="2881"/>
                  <a:pt x="778" y="2869"/>
                  <a:pt x="775" y="2861"/>
                </a:cubicBezTo>
                <a:cubicBezTo>
                  <a:pt x="771" y="2850"/>
                  <a:pt x="766" y="2845"/>
                  <a:pt x="756" y="2840"/>
                </a:cubicBezTo>
                <a:cubicBezTo>
                  <a:pt x="747" y="2835"/>
                  <a:pt x="743" y="2827"/>
                  <a:pt x="731" y="2817"/>
                </a:cubicBezTo>
                <a:cubicBezTo>
                  <a:pt x="718" y="2808"/>
                  <a:pt x="694" y="2756"/>
                  <a:pt x="695" y="2755"/>
                </a:cubicBezTo>
                <a:cubicBezTo>
                  <a:pt x="702" y="2740"/>
                  <a:pt x="700" y="2722"/>
                  <a:pt x="698" y="2713"/>
                </a:cubicBezTo>
                <a:cubicBezTo>
                  <a:pt x="695" y="2703"/>
                  <a:pt x="700" y="2661"/>
                  <a:pt x="714" y="2609"/>
                </a:cubicBezTo>
                <a:cubicBezTo>
                  <a:pt x="727" y="2556"/>
                  <a:pt x="761" y="2481"/>
                  <a:pt x="764" y="2399"/>
                </a:cubicBezTo>
                <a:cubicBezTo>
                  <a:pt x="766" y="2349"/>
                  <a:pt x="759" y="2259"/>
                  <a:pt x="760" y="2189"/>
                </a:cubicBezTo>
                <a:cubicBezTo>
                  <a:pt x="761" y="2145"/>
                  <a:pt x="775" y="2114"/>
                  <a:pt x="776" y="2107"/>
                </a:cubicBezTo>
                <a:cubicBezTo>
                  <a:pt x="782" y="2079"/>
                  <a:pt x="782" y="2029"/>
                  <a:pt x="787" y="2014"/>
                </a:cubicBezTo>
                <a:cubicBezTo>
                  <a:pt x="869" y="1762"/>
                  <a:pt x="825" y="1562"/>
                  <a:pt x="822" y="1512"/>
                </a:cubicBezTo>
                <a:cubicBezTo>
                  <a:pt x="823" y="1512"/>
                  <a:pt x="823" y="1512"/>
                  <a:pt x="823" y="1512"/>
                </a:cubicBezTo>
                <a:cubicBezTo>
                  <a:pt x="821" y="1472"/>
                  <a:pt x="828" y="1447"/>
                  <a:pt x="825" y="1429"/>
                </a:cubicBezTo>
                <a:cubicBezTo>
                  <a:pt x="825" y="1428"/>
                  <a:pt x="825" y="1426"/>
                  <a:pt x="825" y="1425"/>
                </a:cubicBezTo>
                <a:cubicBezTo>
                  <a:pt x="825" y="1425"/>
                  <a:pt x="825" y="1424"/>
                  <a:pt x="825" y="1424"/>
                </a:cubicBezTo>
                <a:cubicBezTo>
                  <a:pt x="825" y="1423"/>
                  <a:pt x="824" y="1422"/>
                  <a:pt x="824" y="1421"/>
                </a:cubicBezTo>
                <a:cubicBezTo>
                  <a:pt x="824" y="1421"/>
                  <a:pt x="824" y="1420"/>
                  <a:pt x="824" y="1420"/>
                </a:cubicBezTo>
                <a:cubicBezTo>
                  <a:pt x="824" y="1419"/>
                  <a:pt x="824" y="1418"/>
                  <a:pt x="824" y="1417"/>
                </a:cubicBezTo>
                <a:cubicBezTo>
                  <a:pt x="824" y="1416"/>
                  <a:pt x="824" y="1416"/>
                  <a:pt x="824" y="1415"/>
                </a:cubicBezTo>
                <a:cubicBezTo>
                  <a:pt x="824" y="1414"/>
                  <a:pt x="824" y="1413"/>
                  <a:pt x="823" y="1412"/>
                </a:cubicBezTo>
                <a:cubicBezTo>
                  <a:pt x="823" y="1411"/>
                  <a:pt x="823" y="1411"/>
                  <a:pt x="823" y="1410"/>
                </a:cubicBezTo>
                <a:cubicBezTo>
                  <a:pt x="823" y="1409"/>
                  <a:pt x="823" y="1408"/>
                  <a:pt x="823" y="1407"/>
                </a:cubicBezTo>
                <a:cubicBezTo>
                  <a:pt x="823" y="1406"/>
                  <a:pt x="823" y="1406"/>
                  <a:pt x="822" y="1405"/>
                </a:cubicBezTo>
                <a:cubicBezTo>
                  <a:pt x="822" y="1404"/>
                  <a:pt x="822" y="1403"/>
                  <a:pt x="822" y="1401"/>
                </a:cubicBezTo>
                <a:cubicBezTo>
                  <a:pt x="822" y="1401"/>
                  <a:pt x="822" y="1400"/>
                  <a:pt x="822" y="1399"/>
                </a:cubicBezTo>
                <a:cubicBezTo>
                  <a:pt x="821" y="1398"/>
                  <a:pt x="821" y="1397"/>
                  <a:pt x="821" y="1396"/>
                </a:cubicBezTo>
                <a:cubicBezTo>
                  <a:pt x="821" y="1395"/>
                  <a:pt x="821" y="1394"/>
                  <a:pt x="821" y="1394"/>
                </a:cubicBezTo>
                <a:cubicBezTo>
                  <a:pt x="821" y="1392"/>
                  <a:pt x="820" y="1391"/>
                  <a:pt x="820" y="1390"/>
                </a:cubicBezTo>
                <a:cubicBezTo>
                  <a:pt x="820" y="1389"/>
                  <a:pt x="820" y="1388"/>
                  <a:pt x="820" y="1387"/>
                </a:cubicBezTo>
                <a:cubicBezTo>
                  <a:pt x="820" y="1386"/>
                  <a:pt x="819" y="1385"/>
                  <a:pt x="819" y="1384"/>
                </a:cubicBezTo>
                <a:cubicBezTo>
                  <a:pt x="819" y="1383"/>
                  <a:pt x="819" y="1382"/>
                  <a:pt x="819" y="1381"/>
                </a:cubicBezTo>
                <a:cubicBezTo>
                  <a:pt x="818" y="1380"/>
                  <a:pt x="818" y="1379"/>
                  <a:pt x="818" y="1377"/>
                </a:cubicBezTo>
                <a:cubicBezTo>
                  <a:pt x="818" y="1376"/>
                  <a:pt x="818" y="1376"/>
                  <a:pt x="818" y="1375"/>
                </a:cubicBezTo>
                <a:cubicBezTo>
                  <a:pt x="817" y="1374"/>
                  <a:pt x="817" y="1372"/>
                  <a:pt x="817" y="1371"/>
                </a:cubicBezTo>
                <a:cubicBezTo>
                  <a:pt x="817" y="1370"/>
                  <a:pt x="816" y="1369"/>
                  <a:pt x="816" y="1369"/>
                </a:cubicBezTo>
                <a:cubicBezTo>
                  <a:pt x="816" y="1367"/>
                  <a:pt x="816" y="1366"/>
                  <a:pt x="816" y="1364"/>
                </a:cubicBezTo>
                <a:cubicBezTo>
                  <a:pt x="815" y="1363"/>
                  <a:pt x="815" y="1363"/>
                  <a:pt x="815" y="1362"/>
                </a:cubicBezTo>
                <a:cubicBezTo>
                  <a:pt x="815" y="1360"/>
                  <a:pt x="815" y="1359"/>
                  <a:pt x="814" y="1358"/>
                </a:cubicBezTo>
                <a:cubicBezTo>
                  <a:pt x="814" y="1357"/>
                  <a:pt x="814" y="1356"/>
                  <a:pt x="814" y="1355"/>
                </a:cubicBezTo>
                <a:cubicBezTo>
                  <a:pt x="814" y="1354"/>
                  <a:pt x="813" y="1352"/>
                  <a:pt x="813" y="1351"/>
                </a:cubicBezTo>
                <a:cubicBezTo>
                  <a:pt x="813" y="1350"/>
                  <a:pt x="813" y="1349"/>
                  <a:pt x="812" y="1348"/>
                </a:cubicBezTo>
                <a:cubicBezTo>
                  <a:pt x="812" y="1347"/>
                  <a:pt x="812" y="1346"/>
                  <a:pt x="812" y="1345"/>
                </a:cubicBezTo>
                <a:cubicBezTo>
                  <a:pt x="811" y="1344"/>
                  <a:pt x="811" y="1343"/>
                  <a:pt x="811" y="1342"/>
                </a:cubicBezTo>
                <a:cubicBezTo>
                  <a:pt x="811" y="1341"/>
                  <a:pt x="811" y="1339"/>
                  <a:pt x="810" y="1338"/>
                </a:cubicBezTo>
                <a:cubicBezTo>
                  <a:pt x="810" y="1337"/>
                  <a:pt x="810" y="1336"/>
                  <a:pt x="810" y="1335"/>
                </a:cubicBezTo>
                <a:cubicBezTo>
                  <a:pt x="809" y="1334"/>
                  <a:pt x="809" y="1333"/>
                  <a:pt x="809" y="1332"/>
                </a:cubicBezTo>
                <a:cubicBezTo>
                  <a:pt x="809" y="1331"/>
                  <a:pt x="808" y="1330"/>
                  <a:pt x="808" y="1329"/>
                </a:cubicBezTo>
                <a:cubicBezTo>
                  <a:pt x="808" y="1328"/>
                  <a:pt x="808" y="1326"/>
                  <a:pt x="808" y="1325"/>
                </a:cubicBezTo>
                <a:cubicBezTo>
                  <a:pt x="807" y="1324"/>
                  <a:pt x="807" y="1323"/>
                  <a:pt x="807" y="1322"/>
                </a:cubicBezTo>
                <a:cubicBezTo>
                  <a:pt x="807" y="1321"/>
                  <a:pt x="806" y="1320"/>
                  <a:pt x="806" y="1319"/>
                </a:cubicBezTo>
                <a:cubicBezTo>
                  <a:pt x="806" y="1318"/>
                  <a:pt x="806" y="1317"/>
                  <a:pt x="805" y="1316"/>
                </a:cubicBezTo>
                <a:cubicBezTo>
                  <a:pt x="805" y="1315"/>
                  <a:pt x="805" y="1314"/>
                  <a:pt x="805" y="1314"/>
                </a:cubicBezTo>
                <a:cubicBezTo>
                  <a:pt x="805" y="1312"/>
                  <a:pt x="804" y="1311"/>
                  <a:pt x="804" y="1310"/>
                </a:cubicBezTo>
                <a:cubicBezTo>
                  <a:pt x="804" y="1309"/>
                  <a:pt x="804" y="1309"/>
                  <a:pt x="804" y="1308"/>
                </a:cubicBezTo>
                <a:cubicBezTo>
                  <a:pt x="803" y="1307"/>
                  <a:pt x="803" y="1305"/>
                  <a:pt x="803" y="1304"/>
                </a:cubicBezTo>
                <a:cubicBezTo>
                  <a:pt x="803" y="1304"/>
                  <a:pt x="802" y="1303"/>
                  <a:pt x="802" y="1303"/>
                </a:cubicBezTo>
                <a:cubicBezTo>
                  <a:pt x="802" y="1301"/>
                  <a:pt x="802" y="1300"/>
                  <a:pt x="801" y="1299"/>
                </a:cubicBezTo>
                <a:cubicBezTo>
                  <a:pt x="801" y="1298"/>
                  <a:pt x="801" y="1298"/>
                  <a:pt x="801" y="1298"/>
                </a:cubicBezTo>
                <a:cubicBezTo>
                  <a:pt x="798" y="1284"/>
                  <a:pt x="795" y="1273"/>
                  <a:pt x="793" y="1268"/>
                </a:cubicBezTo>
                <a:cubicBezTo>
                  <a:pt x="793" y="1268"/>
                  <a:pt x="793" y="1268"/>
                  <a:pt x="793" y="1268"/>
                </a:cubicBezTo>
                <a:cubicBezTo>
                  <a:pt x="793" y="1267"/>
                  <a:pt x="793" y="1266"/>
                  <a:pt x="792" y="1266"/>
                </a:cubicBezTo>
                <a:cubicBezTo>
                  <a:pt x="792" y="1266"/>
                  <a:pt x="792" y="1266"/>
                  <a:pt x="792" y="1266"/>
                </a:cubicBezTo>
                <a:cubicBezTo>
                  <a:pt x="792" y="1265"/>
                  <a:pt x="793" y="1265"/>
                  <a:pt x="793" y="1265"/>
                </a:cubicBezTo>
                <a:cubicBezTo>
                  <a:pt x="792" y="1264"/>
                  <a:pt x="792" y="1264"/>
                  <a:pt x="792" y="1264"/>
                </a:cubicBezTo>
                <a:cubicBezTo>
                  <a:pt x="792" y="1264"/>
                  <a:pt x="806" y="1107"/>
                  <a:pt x="803" y="1098"/>
                </a:cubicBezTo>
                <a:cubicBezTo>
                  <a:pt x="804" y="1068"/>
                  <a:pt x="820" y="1011"/>
                  <a:pt x="818" y="980"/>
                </a:cubicBezTo>
                <a:cubicBezTo>
                  <a:pt x="820" y="942"/>
                  <a:pt x="825" y="918"/>
                  <a:pt x="825" y="904"/>
                </a:cubicBezTo>
                <a:cubicBezTo>
                  <a:pt x="825" y="902"/>
                  <a:pt x="825" y="902"/>
                  <a:pt x="825" y="902"/>
                </a:cubicBezTo>
                <a:cubicBezTo>
                  <a:pt x="826" y="915"/>
                  <a:pt x="827" y="926"/>
                  <a:pt x="827" y="932"/>
                </a:cubicBezTo>
                <a:cubicBezTo>
                  <a:pt x="829" y="942"/>
                  <a:pt x="829" y="957"/>
                  <a:pt x="831" y="960"/>
                </a:cubicBezTo>
                <a:cubicBezTo>
                  <a:pt x="833" y="975"/>
                  <a:pt x="845" y="1059"/>
                  <a:pt x="846" y="1090"/>
                </a:cubicBezTo>
                <a:cubicBezTo>
                  <a:pt x="840" y="1132"/>
                  <a:pt x="839" y="1159"/>
                  <a:pt x="851" y="1219"/>
                </a:cubicBezTo>
                <a:cubicBezTo>
                  <a:pt x="856" y="1251"/>
                  <a:pt x="914" y="1393"/>
                  <a:pt x="917" y="1409"/>
                </a:cubicBezTo>
                <a:cubicBezTo>
                  <a:pt x="920" y="1425"/>
                  <a:pt x="924" y="1441"/>
                  <a:pt x="926" y="1445"/>
                </a:cubicBezTo>
                <a:cubicBezTo>
                  <a:pt x="928" y="1449"/>
                  <a:pt x="914" y="1471"/>
                  <a:pt x="918" y="1486"/>
                </a:cubicBezTo>
                <a:cubicBezTo>
                  <a:pt x="922" y="1500"/>
                  <a:pt x="896" y="1546"/>
                  <a:pt x="904" y="1589"/>
                </a:cubicBezTo>
                <a:cubicBezTo>
                  <a:pt x="912" y="1632"/>
                  <a:pt x="913" y="1638"/>
                  <a:pt x="914" y="1647"/>
                </a:cubicBezTo>
                <a:cubicBezTo>
                  <a:pt x="915" y="1657"/>
                  <a:pt x="921" y="1667"/>
                  <a:pt x="924" y="1679"/>
                </a:cubicBezTo>
                <a:cubicBezTo>
                  <a:pt x="927" y="1691"/>
                  <a:pt x="932" y="1720"/>
                  <a:pt x="939" y="1720"/>
                </a:cubicBezTo>
                <a:cubicBezTo>
                  <a:pt x="940" y="1720"/>
                  <a:pt x="941" y="1720"/>
                  <a:pt x="941" y="1720"/>
                </a:cubicBezTo>
                <a:cubicBezTo>
                  <a:pt x="942" y="1720"/>
                  <a:pt x="942" y="1720"/>
                  <a:pt x="942" y="1720"/>
                </a:cubicBezTo>
                <a:cubicBezTo>
                  <a:pt x="942" y="1720"/>
                  <a:pt x="943" y="1720"/>
                  <a:pt x="943" y="1720"/>
                </a:cubicBezTo>
                <a:cubicBezTo>
                  <a:pt x="943" y="1720"/>
                  <a:pt x="943" y="1720"/>
                  <a:pt x="944" y="1720"/>
                </a:cubicBezTo>
                <a:cubicBezTo>
                  <a:pt x="944" y="1720"/>
                  <a:pt x="944" y="1720"/>
                  <a:pt x="944" y="1719"/>
                </a:cubicBezTo>
                <a:cubicBezTo>
                  <a:pt x="944" y="1719"/>
                  <a:pt x="945" y="1719"/>
                  <a:pt x="945" y="1719"/>
                </a:cubicBezTo>
                <a:cubicBezTo>
                  <a:pt x="945" y="1719"/>
                  <a:pt x="945" y="1719"/>
                  <a:pt x="945" y="1719"/>
                </a:cubicBezTo>
                <a:cubicBezTo>
                  <a:pt x="946" y="1718"/>
                  <a:pt x="946" y="1718"/>
                  <a:pt x="947" y="1717"/>
                </a:cubicBezTo>
                <a:cubicBezTo>
                  <a:pt x="947" y="1717"/>
                  <a:pt x="947" y="1717"/>
                  <a:pt x="947" y="1717"/>
                </a:cubicBezTo>
                <a:cubicBezTo>
                  <a:pt x="947" y="1717"/>
                  <a:pt x="947" y="1717"/>
                  <a:pt x="947" y="1716"/>
                </a:cubicBezTo>
                <a:cubicBezTo>
                  <a:pt x="947" y="1716"/>
                  <a:pt x="947" y="1716"/>
                  <a:pt x="947" y="1716"/>
                </a:cubicBezTo>
                <a:cubicBezTo>
                  <a:pt x="947" y="1717"/>
                  <a:pt x="947" y="1717"/>
                  <a:pt x="947" y="1717"/>
                </a:cubicBezTo>
                <a:cubicBezTo>
                  <a:pt x="947" y="1717"/>
                  <a:pt x="947" y="1716"/>
                  <a:pt x="947" y="1716"/>
                </a:cubicBezTo>
                <a:cubicBezTo>
                  <a:pt x="947" y="1716"/>
                  <a:pt x="947" y="1716"/>
                  <a:pt x="947" y="1716"/>
                </a:cubicBezTo>
                <a:cubicBezTo>
                  <a:pt x="947" y="1716"/>
                  <a:pt x="947" y="1715"/>
                  <a:pt x="947" y="1715"/>
                </a:cubicBezTo>
                <a:cubicBezTo>
                  <a:pt x="947" y="1715"/>
                  <a:pt x="949" y="1742"/>
                  <a:pt x="963" y="1742"/>
                </a:cubicBezTo>
                <a:cubicBezTo>
                  <a:pt x="972" y="1741"/>
                  <a:pt x="972" y="1733"/>
                  <a:pt x="972" y="1733"/>
                </a:cubicBezTo>
                <a:cubicBezTo>
                  <a:pt x="972" y="1733"/>
                  <a:pt x="974" y="1755"/>
                  <a:pt x="987" y="1753"/>
                </a:cubicBezTo>
                <a:cubicBezTo>
                  <a:pt x="999" y="1751"/>
                  <a:pt x="999" y="1739"/>
                  <a:pt x="999" y="1739"/>
                </a:cubicBezTo>
                <a:cubicBezTo>
                  <a:pt x="1007" y="1743"/>
                  <a:pt x="1020" y="1742"/>
                  <a:pt x="1023" y="1728"/>
                </a:cubicBezTo>
                <a:cubicBezTo>
                  <a:pt x="1026" y="1714"/>
                  <a:pt x="1033" y="1686"/>
                  <a:pt x="1032" y="1675"/>
                </a:cubicBezTo>
                <a:cubicBezTo>
                  <a:pt x="1032" y="1665"/>
                  <a:pt x="1039" y="1642"/>
                  <a:pt x="1039" y="1633"/>
                </a:cubicBezTo>
                <a:cubicBezTo>
                  <a:pt x="1046" y="1606"/>
                  <a:pt x="1053" y="1597"/>
                  <a:pt x="1051" y="1589"/>
                </a:cubicBezTo>
                <a:cubicBezTo>
                  <a:pt x="1060" y="1599"/>
                  <a:pt x="1068" y="1609"/>
                  <a:pt x="1072" y="1611"/>
                </a:cubicBezTo>
                <a:cubicBezTo>
                  <a:pt x="1074" y="1627"/>
                  <a:pt x="1090" y="1651"/>
                  <a:pt x="1103" y="1652"/>
                </a:cubicBezTo>
                <a:cubicBezTo>
                  <a:pt x="1120" y="1653"/>
                  <a:pt x="1116" y="1641"/>
                  <a:pt x="1111" y="1628"/>
                </a:cubicBezTo>
                <a:close/>
                <a:moveTo>
                  <a:pt x="672" y="310"/>
                </a:moveTo>
                <a:cubicBezTo>
                  <a:pt x="672" y="310"/>
                  <a:pt x="672" y="310"/>
                  <a:pt x="672" y="310"/>
                </a:cubicBezTo>
                <a:cubicBezTo>
                  <a:pt x="672" y="310"/>
                  <a:pt x="672" y="310"/>
                  <a:pt x="672" y="310"/>
                </a:cubicBezTo>
                <a:cubicBezTo>
                  <a:pt x="672" y="310"/>
                  <a:pt x="672" y="310"/>
                  <a:pt x="672" y="310"/>
                </a:cubicBezTo>
                <a:close/>
              </a:path>
            </a:pathLst>
          </a:custGeom>
          <a:solidFill>
            <a:srgbClr val="B1DFF5"/>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nl-NL" sz="1400" b="0" i="0" u="none" strike="noStrike" kern="0" cap="none" spc="0" normalizeH="0" baseline="0" noProof="0">
              <a:ln>
                <a:noFill/>
              </a:ln>
              <a:solidFill>
                <a:prstClr val="black"/>
              </a:solidFill>
              <a:effectLst/>
              <a:uLnTx/>
              <a:uFillTx/>
              <a:latin typeface="Neue Haas Grotesk Text Pro" panose="020B0504020202020204" pitchFamily="34" charset="77"/>
            </a:endParaRPr>
          </a:p>
        </p:txBody>
      </p:sp>
      <p:pic>
        <p:nvPicPr>
          <p:cNvPr id="10" name="Picture 2" descr="\\amc.intra\users\J\jgbarc\home\images2.jpg">
            <a:extLst>
              <a:ext uri="{FF2B5EF4-FFF2-40B4-BE49-F238E27FC236}">
                <a16:creationId xmlns:a16="http://schemas.microsoft.com/office/drawing/2014/main" id="{D1860EAC-2B4E-2756-E72C-499DD213C4E1}"/>
              </a:ext>
            </a:extLst>
          </p:cNvPr>
          <p:cNvPicPr>
            <a:picLocks noChangeAspect="1" noChangeArrowheads="1"/>
          </p:cNvPicPr>
          <p:nvPr/>
        </p:nvPicPr>
        <p:blipFill rotWithShape="1">
          <a:blip r:embed="rId3" cstate="print"/>
          <a:srcRect l="19340" t="18181" r="19351" b="21726"/>
          <a:stretch/>
        </p:blipFill>
        <p:spPr bwMode="auto">
          <a:xfrm>
            <a:off x="1015919" y="1757905"/>
            <a:ext cx="269426" cy="272558"/>
          </a:xfrm>
          <a:prstGeom prst="ellipse">
            <a:avLst/>
          </a:prstGeom>
          <a:noFill/>
        </p:spPr>
      </p:pic>
      <p:pic>
        <p:nvPicPr>
          <p:cNvPr id="11" name="Picture 2" descr="\\amc.intra\users\J\jgbarc\home\images2.jpg">
            <a:extLst>
              <a:ext uri="{FF2B5EF4-FFF2-40B4-BE49-F238E27FC236}">
                <a16:creationId xmlns:a16="http://schemas.microsoft.com/office/drawing/2014/main" id="{2BCE48EB-2656-62E8-C25B-5BF623B4B31F}"/>
              </a:ext>
            </a:extLst>
          </p:cNvPr>
          <p:cNvPicPr>
            <a:picLocks noChangeAspect="1" noChangeArrowheads="1"/>
          </p:cNvPicPr>
          <p:nvPr/>
        </p:nvPicPr>
        <p:blipFill rotWithShape="1">
          <a:blip r:embed="rId3" cstate="print"/>
          <a:srcRect l="19340" t="18181" r="19351" b="21726"/>
          <a:stretch/>
        </p:blipFill>
        <p:spPr bwMode="auto">
          <a:xfrm>
            <a:off x="1298316" y="1882957"/>
            <a:ext cx="269426" cy="272558"/>
          </a:xfrm>
          <a:prstGeom prst="ellipse">
            <a:avLst/>
          </a:prstGeom>
          <a:noFill/>
        </p:spPr>
      </p:pic>
      <p:pic>
        <p:nvPicPr>
          <p:cNvPr id="12" name="Picture 2" descr="\\amc.intra\users\J\jgbarc\home\images2.jpg">
            <a:extLst>
              <a:ext uri="{FF2B5EF4-FFF2-40B4-BE49-F238E27FC236}">
                <a16:creationId xmlns:a16="http://schemas.microsoft.com/office/drawing/2014/main" id="{0A82D3B3-7739-D528-F3DB-FEE6F3809377}"/>
              </a:ext>
            </a:extLst>
          </p:cNvPr>
          <p:cNvPicPr>
            <a:picLocks noChangeAspect="1" noChangeArrowheads="1"/>
          </p:cNvPicPr>
          <p:nvPr/>
        </p:nvPicPr>
        <p:blipFill rotWithShape="1">
          <a:blip r:embed="rId3" cstate="print"/>
          <a:srcRect l="19340" t="18181" r="19351" b="21726"/>
          <a:stretch/>
        </p:blipFill>
        <p:spPr bwMode="auto">
          <a:xfrm>
            <a:off x="1588945" y="1671596"/>
            <a:ext cx="269426" cy="272558"/>
          </a:xfrm>
          <a:prstGeom prst="ellipse">
            <a:avLst/>
          </a:prstGeom>
          <a:noFill/>
        </p:spPr>
      </p:pic>
      <p:pic>
        <p:nvPicPr>
          <p:cNvPr id="13" name="Picture 2" descr="\\amc.intra\users\J\jgbarc\home\images2.jpg">
            <a:extLst>
              <a:ext uri="{FF2B5EF4-FFF2-40B4-BE49-F238E27FC236}">
                <a16:creationId xmlns:a16="http://schemas.microsoft.com/office/drawing/2014/main" id="{29D99CFB-82F6-44C2-34EE-4626CFB465C6}"/>
              </a:ext>
            </a:extLst>
          </p:cNvPr>
          <p:cNvPicPr>
            <a:picLocks noChangeAspect="1" noChangeArrowheads="1"/>
          </p:cNvPicPr>
          <p:nvPr/>
        </p:nvPicPr>
        <p:blipFill rotWithShape="1">
          <a:blip r:embed="rId3" cstate="print"/>
          <a:srcRect l="19340" t="18181" r="19351" b="21726"/>
          <a:stretch/>
        </p:blipFill>
        <p:spPr bwMode="auto">
          <a:xfrm>
            <a:off x="1831523" y="1834030"/>
            <a:ext cx="269426" cy="272558"/>
          </a:xfrm>
          <a:prstGeom prst="ellipse">
            <a:avLst/>
          </a:prstGeom>
          <a:noFill/>
        </p:spPr>
      </p:pic>
      <p:pic>
        <p:nvPicPr>
          <p:cNvPr id="14" name="Picture 2" descr="\\amc.intra\users\J\jgbarc\home\images2.jpg">
            <a:extLst>
              <a:ext uri="{FF2B5EF4-FFF2-40B4-BE49-F238E27FC236}">
                <a16:creationId xmlns:a16="http://schemas.microsoft.com/office/drawing/2014/main" id="{F3094C6A-A24D-0C3F-BA25-94E435EB3C35}"/>
              </a:ext>
            </a:extLst>
          </p:cNvPr>
          <p:cNvPicPr>
            <a:picLocks noChangeAspect="1" noChangeArrowheads="1"/>
          </p:cNvPicPr>
          <p:nvPr/>
        </p:nvPicPr>
        <p:blipFill rotWithShape="1">
          <a:blip r:embed="rId3" cstate="print"/>
          <a:srcRect l="19340" t="18181" r="19351" b="21726"/>
          <a:stretch/>
        </p:blipFill>
        <p:spPr bwMode="auto">
          <a:xfrm>
            <a:off x="2121072" y="1672869"/>
            <a:ext cx="269426" cy="272558"/>
          </a:xfrm>
          <a:prstGeom prst="ellipse">
            <a:avLst/>
          </a:prstGeom>
          <a:noFill/>
        </p:spPr>
      </p:pic>
      <p:pic>
        <p:nvPicPr>
          <p:cNvPr id="15" name="Picture 2" descr="\\amc.intra\users\J\jgbarc\home\images2.jpg">
            <a:extLst>
              <a:ext uri="{FF2B5EF4-FFF2-40B4-BE49-F238E27FC236}">
                <a16:creationId xmlns:a16="http://schemas.microsoft.com/office/drawing/2014/main" id="{09073383-64F7-7122-0D1A-5E2EEA069356}"/>
              </a:ext>
            </a:extLst>
          </p:cNvPr>
          <p:cNvPicPr>
            <a:picLocks noChangeAspect="1" noChangeArrowheads="1"/>
          </p:cNvPicPr>
          <p:nvPr/>
        </p:nvPicPr>
        <p:blipFill rotWithShape="1">
          <a:blip r:embed="rId3" cstate="print"/>
          <a:srcRect l="19340" t="18181" r="19351" b="21726"/>
          <a:stretch/>
        </p:blipFill>
        <p:spPr bwMode="auto">
          <a:xfrm>
            <a:off x="2390085" y="1842944"/>
            <a:ext cx="269426" cy="272558"/>
          </a:xfrm>
          <a:prstGeom prst="ellipse">
            <a:avLst/>
          </a:prstGeom>
          <a:noFill/>
        </p:spPr>
      </p:pic>
      <p:sp>
        <p:nvSpPr>
          <p:cNvPr id="16" name="Freeform 13">
            <a:extLst>
              <a:ext uri="{FF2B5EF4-FFF2-40B4-BE49-F238E27FC236}">
                <a16:creationId xmlns:a16="http://schemas.microsoft.com/office/drawing/2014/main" id="{F6F7A5A6-0E24-45EF-C4FC-8921CB97E6F4}"/>
              </a:ext>
            </a:extLst>
          </p:cNvPr>
          <p:cNvSpPr>
            <a:spLocks noEditPoints="1"/>
          </p:cNvSpPr>
          <p:nvPr/>
        </p:nvSpPr>
        <p:spPr bwMode="auto">
          <a:xfrm>
            <a:off x="4583280" y="1528524"/>
            <a:ext cx="465033" cy="1208123"/>
          </a:xfrm>
          <a:custGeom>
            <a:avLst/>
            <a:gdLst>
              <a:gd name="T0" fmla="*/ 118 w 1120"/>
              <a:gd name="T1" fmla="*/ 152 h 2926"/>
              <a:gd name="T2" fmla="*/ 82 w 1120"/>
              <a:gd name="T3" fmla="*/ 56 h 2926"/>
              <a:gd name="T4" fmla="*/ 77 w 1120"/>
              <a:gd name="T5" fmla="*/ 40 h 2926"/>
              <a:gd name="T6" fmla="*/ 78 w 1120"/>
              <a:gd name="T7" fmla="*/ 38 h 2926"/>
              <a:gd name="T8" fmla="*/ 78 w 1120"/>
              <a:gd name="T9" fmla="*/ 36 h 2926"/>
              <a:gd name="T10" fmla="*/ 80 w 1120"/>
              <a:gd name="T11" fmla="*/ 35 h 2926"/>
              <a:gd name="T12" fmla="*/ 82 w 1120"/>
              <a:gd name="T13" fmla="*/ 24 h 2926"/>
              <a:gd name="T14" fmla="*/ 81 w 1120"/>
              <a:gd name="T15" fmla="*/ 13 h 2926"/>
              <a:gd name="T16" fmla="*/ 65 w 1120"/>
              <a:gd name="T17" fmla="*/ 2 h 2926"/>
              <a:gd name="T18" fmla="*/ 48 w 1120"/>
              <a:gd name="T19" fmla="*/ 15 h 2926"/>
              <a:gd name="T20" fmla="*/ 48 w 1120"/>
              <a:gd name="T21" fmla="*/ 24 h 2926"/>
              <a:gd name="T22" fmla="*/ 51 w 1120"/>
              <a:gd name="T23" fmla="*/ 35 h 2926"/>
              <a:gd name="T24" fmla="*/ 52 w 1120"/>
              <a:gd name="T25" fmla="*/ 36 h 2926"/>
              <a:gd name="T26" fmla="*/ 52 w 1120"/>
              <a:gd name="T27" fmla="*/ 38 h 2926"/>
              <a:gd name="T28" fmla="*/ 53 w 1120"/>
              <a:gd name="T29" fmla="*/ 39 h 2926"/>
              <a:gd name="T30" fmla="*/ 54 w 1120"/>
              <a:gd name="T31" fmla="*/ 40 h 2926"/>
              <a:gd name="T32" fmla="*/ 54 w 1120"/>
              <a:gd name="T33" fmla="*/ 42 h 2926"/>
              <a:gd name="T34" fmla="*/ 50 w 1120"/>
              <a:gd name="T35" fmla="*/ 56 h 2926"/>
              <a:gd name="T36" fmla="*/ 13 w 1120"/>
              <a:gd name="T37" fmla="*/ 152 h 2926"/>
              <a:gd name="T38" fmla="*/ 2 w 1120"/>
              <a:gd name="T39" fmla="*/ 190 h 2926"/>
              <a:gd name="T40" fmla="*/ 16 w 1120"/>
              <a:gd name="T41" fmla="*/ 202 h 2926"/>
              <a:gd name="T42" fmla="*/ 20 w 1120"/>
              <a:gd name="T43" fmla="*/ 199 h 2926"/>
              <a:gd name="T44" fmla="*/ 21 w 1120"/>
              <a:gd name="T45" fmla="*/ 199 h 2926"/>
              <a:gd name="T46" fmla="*/ 24 w 1120"/>
              <a:gd name="T47" fmla="*/ 172 h 2926"/>
              <a:gd name="T48" fmla="*/ 34 w 1120"/>
              <a:gd name="T49" fmla="*/ 104 h 2926"/>
              <a:gd name="T50" fmla="*/ 38 w 1120"/>
              <a:gd name="T51" fmla="*/ 146 h 2926"/>
              <a:gd name="T52" fmla="*/ 36 w 1120"/>
              <a:gd name="T53" fmla="*/ 153 h 2926"/>
              <a:gd name="T54" fmla="*/ 35 w 1120"/>
              <a:gd name="T55" fmla="*/ 156 h 2926"/>
              <a:gd name="T56" fmla="*/ 35 w 1120"/>
              <a:gd name="T57" fmla="*/ 158 h 2926"/>
              <a:gd name="T58" fmla="*/ 35 w 1120"/>
              <a:gd name="T59" fmla="*/ 161 h 2926"/>
              <a:gd name="T60" fmla="*/ 35 w 1120"/>
              <a:gd name="T61" fmla="*/ 164 h 2926"/>
              <a:gd name="T62" fmla="*/ 34 w 1120"/>
              <a:gd name="T63" fmla="*/ 164 h 2926"/>
              <a:gd name="T64" fmla="*/ 50 w 1120"/>
              <a:gd name="T65" fmla="*/ 313 h 2926"/>
              <a:gd name="T66" fmla="*/ 40 w 1120"/>
              <a:gd name="T67" fmla="*/ 334 h 2926"/>
              <a:gd name="T68" fmla="*/ 48 w 1120"/>
              <a:gd name="T69" fmla="*/ 337 h 2926"/>
              <a:gd name="T70" fmla="*/ 51 w 1120"/>
              <a:gd name="T71" fmla="*/ 337 h 2926"/>
              <a:gd name="T72" fmla="*/ 57 w 1120"/>
              <a:gd name="T73" fmla="*/ 337 h 2926"/>
              <a:gd name="T74" fmla="*/ 58 w 1120"/>
              <a:gd name="T75" fmla="*/ 337 h 2926"/>
              <a:gd name="T76" fmla="*/ 61 w 1120"/>
              <a:gd name="T77" fmla="*/ 332 h 2926"/>
              <a:gd name="T78" fmla="*/ 60 w 1120"/>
              <a:gd name="T79" fmla="*/ 248 h 2926"/>
              <a:gd name="T80" fmla="*/ 72 w 1120"/>
              <a:gd name="T81" fmla="*/ 248 h 2926"/>
              <a:gd name="T82" fmla="*/ 69 w 1120"/>
              <a:gd name="T83" fmla="*/ 332 h 2926"/>
              <a:gd name="T84" fmla="*/ 72 w 1120"/>
              <a:gd name="T85" fmla="*/ 337 h 2926"/>
              <a:gd name="T86" fmla="*/ 73 w 1120"/>
              <a:gd name="T87" fmla="*/ 337 h 2926"/>
              <a:gd name="T88" fmla="*/ 76 w 1120"/>
              <a:gd name="T89" fmla="*/ 338 h 2926"/>
              <a:gd name="T90" fmla="*/ 82 w 1120"/>
              <a:gd name="T91" fmla="*/ 337 h 2926"/>
              <a:gd name="T92" fmla="*/ 88 w 1120"/>
              <a:gd name="T93" fmla="*/ 335 h 2926"/>
              <a:gd name="T94" fmla="*/ 88 w 1120"/>
              <a:gd name="T95" fmla="*/ 327 h 2926"/>
              <a:gd name="T96" fmla="*/ 91 w 1120"/>
              <a:gd name="T97" fmla="*/ 243 h 2926"/>
              <a:gd name="T98" fmla="*/ 96 w 1120"/>
              <a:gd name="T99" fmla="*/ 164 h 2926"/>
              <a:gd name="T100" fmla="*/ 96 w 1120"/>
              <a:gd name="T101" fmla="*/ 162 h 2926"/>
              <a:gd name="T102" fmla="*/ 95 w 1120"/>
              <a:gd name="T103" fmla="*/ 160 h 2926"/>
              <a:gd name="T104" fmla="*/ 94 w 1120"/>
              <a:gd name="T105" fmla="*/ 157 h 2926"/>
              <a:gd name="T106" fmla="*/ 94 w 1120"/>
              <a:gd name="T107" fmla="*/ 154 h 2926"/>
              <a:gd name="T108" fmla="*/ 93 w 1120"/>
              <a:gd name="T109" fmla="*/ 152 h 2926"/>
              <a:gd name="T110" fmla="*/ 93 w 1120"/>
              <a:gd name="T111" fmla="*/ 149 h 2926"/>
              <a:gd name="T112" fmla="*/ 93 w 1120"/>
              <a:gd name="T113" fmla="*/ 127 h 2926"/>
              <a:gd name="T114" fmla="*/ 99 w 1120"/>
              <a:gd name="T115" fmla="*/ 141 h 2926"/>
              <a:gd name="T116" fmla="*/ 109 w 1120"/>
              <a:gd name="T117" fmla="*/ 199 h 2926"/>
              <a:gd name="T118" fmla="*/ 109 w 1120"/>
              <a:gd name="T119" fmla="*/ 199 h 2926"/>
              <a:gd name="T120" fmla="*/ 110 w 1120"/>
              <a:gd name="T121" fmla="*/ 199 h 2926"/>
              <a:gd name="T122" fmla="*/ 120 w 1120"/>
              <a:gd name="T123" fmla="*/ 193 h 2926"/>
              <a:gd name="T124" fmla="*/ 78 w 1120"/>
              <a:gd name="T125" fmla="*/ 36 h 292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120"/>
              <a:gd name="T190" fmla="*/ 0 h 2926"/>
              <a:gd name="T191" fmla="*/ 1120 w 1120"/>
              <a:gd name="T192" fmla="*/ 2926 h 292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120" h="2926">
                <a:moveTo>
                  <a:pt x="1111" y="1628"/>
                </a:moveTo>
                <a:cubicBezTo>
                  <a:pt x="1106" y="1614"/>
                  <a:pt x="1105" y="1598"/>
                  <a:pt x="1100" y="1592"/>
                </a:cubicBezTo>
                <a:cubicBezTo>
                  <a:pt x="1095" y="1586"/>
                  <a:pt x="1087" y="1551"/>
                  <a:pt x="1078" y="1539"/>
                </a:cubicBezTo>
                <a:cubicBezTo>
                  <a:pt x="1069" y="1528"/>
                  <a:pt x="1035" y="1477"/>
                  <a:pt x="1026" y="1469"/>
                </a:cubicBezTo>
                <a:cubicBezTo>
                  <a:pt x="1023" y="1464"/>
                  <a:pt x="1025" y="1444"/>
                  <a:pt x="1021" y="1430"/>
                </a:cubicBezTo>
                <a:cubicBezTo>
                  <a:pt x="1017" y="1416"/>
                  <a:pt x="1018" y="1402"/>
                  <a:pt x="1014" y="1386"/>
                </a:cubicBezTo>
                <a:cubicBezTo>
                  <a:pt x="1010" y="1369"/>
                  <a:pt x="1010" y="1337"/>
                  <a:pt x="1009" y="1315"/>
                </a:cubicBezTo>
                <a:cubicBezTo>
                  <a:pt x="1007" y="1277"/>
                  <a:pt x="1007" y="1129"/>
                  <a:pt x="985" y="1075"/>
                </a:cubicBezTo>
                <a:cubicBezTo>
                  <a:pt x="981" y="1058"/>
                  <a:pt x="976" y="1030"/>
                  <a:pt x="977" y="992"/>
                </a:cubicBezTo>
                <a:cubicBezTo>
                  <a:pt x="975" y="886"/>
                  <a:pt x="951" y="825"/>
                  <a:pt x="953" y="792"/>
                </a:cubicBezTo>
                <a:cubicBezTo>
                  <a:pt x="960" y="744"/>
                  <a:pt x="949" y="693"/>
                  <a:pt x="940" y="653"/>
                </a:cubicBezTo>
                <a:cubicBezTo>
                  <a:pt x="921" y="567"/>
                  <a:pt x="879" y="544"/>
                  <a:pt x="860" y="540"/>
                </a:cubicBezTo>
                <a:cubicBezTo>
                  <a:pt x="840" y="536"/>
                  <a:pt x="810" y="533"/>
                  <a:pt x="797" y="520"/>
                </a:cubicBezTo>
                <a:cubicBezTo>
                  <a:pt x="787" y="512"/>
                  <a:pt x="720" y="481"/>
                  <a:pt x="701" y="479"/>
                </a:cubicBezTo>
                <a:cubicBezTo>
                  <a:pt x="651" y="470"/>
                  <a:pt x="660" y="380"/>
                  <a:pt x="660" y="362"/>
                </a:cubicBezTo>
                <a:cubicBezTo>
                  <a:pt x="660" y="362"/>
                  <a:pt x="660" y="362"/>
                  <a:pt x="660" y="362"/>
                </a:cubicBezTo>
                <a:cubicBezTo>
                  <a:pt x="660" y="362"/>
                  <a:pt x="660" y="362"/>
                  <a:pt x="660" y="362"/>
                </a:cubicBezTo>
                <a:cubicBezTo>
                  <a:pt x="661" y="360"/>
                  <a:pt x="661" y="358"/>
                  <a:pt x="662" y="357"/>
                </a:cubicBezTo>
                <a:cubicBezTo>
                  <a:pt x="662" y="357"/>
                  <a:pt x="662" y="356"/>
                  <a:pt x="662" y="356"/>
                </a:cubicBezTo>
                <a:cubicBezTo>
                  <a:pt x="663" y="355"/>
                  <a:pt x="663" y="353"/>
                  <a:pt x="664" y="351"/>
                </a:cubicBezTo>
                <a:cubicBezTo>
                  <a:pt x="664" y="350"/>
                  <a:pt x="664" y="350"/>
                  <a:pt x="664" y="350"/>
                </a:cubicBezTo>
                <a:cubicBezTo>
                  <a:pt x="665" y="348"/>
                  <a:pt x="665" y="346"/>
                  <a:pt x="666" y="344"/>
                </a:cubicBezTo>
                <a:cubicBezTo>
                  <a:pt x="666" y="344"/>
                  <a:pt x="666" y="344"/>
                  <a:pt x="666" y="343"/>
                </a:cubicBezTo>
                <a:cubicBezTo>
                  <a:pt x="666" y="341"/>
                  <a:pt x="667" y="339"/>
                  <a:pt x="667" y="337"/>
                </a:cubicBezTo>
                <a:cubicBezTo>
                  <a:pt x="667" y="337"/>
                  <a:pt x="667" y="337"/>
                  <a:pt x="668" y="337"/>
                </a:cubicBezTo>
                <a:cubicBezTo>
                  <a:pt x="668" y="334"/>
                  <a:pt x="669" y="332"/>
                  <a:pt x="669" y="330"/>
                </a:cubicBezTo>
                <a:cubicBezTo>
                  <a:pt x="669" y="330"/>
                  <a:pt x="669" y="330"/>
                  <a:pt x="669" y="330"/>
                </a:cubicBezTo>
                <a:cubicBezTo>
                  <a:pt x="669" y="328"/>
                  <a:pt x="670" y="325"/>
                  <a:pt x="670" y="323"/>
                </a:cubicBezTo>
                <a:cubicBezTo>
                  <a:pt x="670" y="323"/>
                  <a:pt x="670" y="323"/>
                  <a:pt x="670" y="323"/>
                </a:cubicBezTo>
                <a:cubicBezTo>
                  <a:pt x="671" y="321"/>
                  <a:pt x="671" y="319"/>
                  <a:pt x="671" y="317"/>
                </a:cubicBezTo>
                <a:cubicBezTo>
                  <a:pt x="671" y="317"/>
                  <a:pt x="671" y="317"/>
                  <a:pt x="671" y="317"/>
                </a:cubicBezTo>
                <a:cubicBezTo>
                  <a:pt x="672" y="315"/>
                  <a:pt x="672" y="313"/>
                  <a:pt x="672" y="312"/>
                </a:cubicBezTo>
                <a:cubicBezTo>
                  <a:pt x="672" y="312"/>
                  <a:pt x="672" y="312"/>
                  <a:pt x="672" y="312"/>
                </a:cubicBezTo>
                <a:cubicBezTo>
                  <a:pt x="672" y="311"/>
                  <a:pt x="672" y="310"/>
                  <a:pt x="672" y="310"/>
                </a:cubicBezTo>
                <a:cubicBezTo>
                  <a:pt x="672" y="310"/>
                  <a:pt x="672" y="310"/>
                  <a:pt x="672" y="310"/>
                </a:cubicBezTo>
                <a:cubicBezTo>
                  <a:pt x="674" y="309"/>
                  <a:pt x="676" y="308"/>
                  <a:pt x="679" y="306"/>
                </a:cubicBezTo>
                <a:cubicBezTo>
                  <a:pt x="679" y="306"/>
                  <a:pt x="679" y="306"/>
                  <a:pt x="679" y="306"/>
                </a:cubicBezTo>
                <a:cubicBezTo>
                  <a:pt x="680" y="305"/>
                  <a:pt x="680" y="305"/>
                  <a:pt x="681" y="305"/>
                </a:cubicBezTo>
                <a:cubicBezTo>
                  <a:pt x="681" y="304"/>
                  <a:pt x="681" y="304"/>
                  <a:pt x="681" y="304"/>
                </a:cubicBezTo>
                <a:cubicBezTo>
                  <a:pt x="682" y="304"/>
                  <a:pt x="682" y="303"/>
                  <a:pt x="682" y="303"/>
                </a:cubicBezTo>
                <a:cubicBezTo>
                  <a:pt x="683" y="303"/>
                  <a:pt x="683" y="302"/>
                  <a:pt x="683" y="302"/>
                </a:cubicBezTo>
                <a:cubicBezTo>
                  <a:pt x="683" y="302"/>
                  <a:pt x="684" y="302"/>
                  <a:pt x="684" y="301"/>
                </a:cubicBezTo>
                <a:cubicBezTo>
                  <a:pt x="684" y="301"/>
                  <a:pt x="685" y="300"/>
                  <a:pt x="685" y="300"/>
                </a:cubicBezTo>
                <a:cubicBezTo>
                  <a:pt x="688" y="296"/>
                  <a:pt x="689" y="291"/>
                  <a:pt x="693" y="286"/>
                </a:cubicBezTo>
                <a:cubicBezTo>
                  <a:pt x="696" y="280"/>
                  <a:pt x="695" y="276"/>
                  <a:pt x="698" y="267"/>
                </a:cubicBezTo>
                <a:cubicBezTo>
                  <a:pt x="701" y="258"/>
                  <a:pt x="703" y="244"/>
                  <a:pt x="703" y="239"/>
                </a:cubicBezTo>
                <a:cubicBezTo>
                  <a:pt x="703" y="233"/>
                  <a:pt x="709" y="218"/>
                  <a:pt x="709" y="211"/>
                </a:cubicBezTo>
                <a:cubicBezTo>
                  <a:pt x="709" y="206"/>
                  <a:pt x="707" y="202"/>
                  <a:pt x="705" y="201"/>
                </a:cubicBezTo>
                <a:cubicBezTo>
                  <a:pt x="705" y="201"/>
                  <a:pt x="705" y="201"/>
                  <a:pt x="705" y="201"/>
                </a:cubicBezTo>
                <a:cubicBezTo>
                  <a:pt x="705" y="201"/>
                  <a:pt x="706" y="201"/>
                  <a:pt x="706" y="200"/>
                </a:cubicBezTo>
                <a:cubicBezTo>
                  <a:pt x="706" y="200"/>
                  <a:pt x="706" y="200"/>
                  <a:pt x="706" y="200"/>
                </a:cubicBezTo>
                <a:cubicBezTo>
                  <a:pt x="706" y="200"/>
                  <a:pt x="706" y="200"/>
                  <a:pt x="706" y="200"/>
                </a:cubicBezTo>
                <a:cubicBezTo>
                  <a:pt x="707" y="200"/>
                  <a:pt x="707" y="199"/>
                  <a:pt x="707" y="199"/>
                </a:cubicBezTo>
                <a:cubicBezTo>
                  <a:pt x="707" y="192"/>
                  <a:pt x="704" y="175"/>
                  <a:pt x="705" y="168"/>
                </a:cubicBezTo>
                <a:cubicBezTo>
                  <a:pt x="705" y="163"/>
                  <a:pt x="706" y="148"/>
                  <a:pt x="706" y="142"/>
                </a:cubicBezTo>
                <a:cubicBezTo>
                  <a:pt x="706" y="131"/>
                  <a:pt x="700" y="120"/>
                  <a:pt x="697" y="110"/>
                </a:cubicBezTo>
                <a:cubicBezTo>
                  <a:pt x="694" y="99"/>
                  <a:pt x="694" y="87"/>
                  <a:pt x="691" y="77"/>
                </a:cubicBezTo>
                <a:cubicBezTo>
                  <a:pt x="687" y="64"/>
                  <a:pt x="678" y="56"/>
                  <a:pt x="666" y="49"/>
                </a:cubicBezTo>
                <a:cubicBezTo>
                  <a:pt x="657" y="44"/>
                  <a:pt x="646" y="43"/>
                  <a:pt x="641" y="35"/>
                </a:cubicBezTo>
                <a:cubicBezTo>
                  <a:pt x="638" y="31"/>
                  <a:pt x="641" y="30"/>
                  <a:pt x="635" y="27"/>
                </a:cubicBezTo>
                <a:cubicBezTo>
                  <a:pt x="632" y="25"/>
                  <a:pt x="626" y="24"/>
                  <a:pt x="623" y="23"/>
                </a:cubicBezTo>
                <a:cubicBezTo>
                  <a:pt x="614" y="21"/>
                  <a:pt x="602" y="16"/>
                  <a:pt x="604" y="5"/>
                </a:cubicBezTo>
                <a:cubicBezTo>
                  <a:pt x="591" y="2"/>
                  <a:pt x="570" y="13"/>
                  <a:pt x="559" y="2"/>
                </a:cubicBezTo>
                <a:cubicBezTo>
                  <a:pt x="551" y="2"/>
                  <a:pt x="551" y="2"/>
                  <a:pt x="551" y="2"/>
                </a:cubicBezTo>
                <a:cubicBezTo>
                  <a:pt x="544" y="4"/>
                  <a:pt x="535" y="3"/>
                  <a:pt x="528" y="0"/>
                </a:cubicBezTo>
                <a:cubicBezTo>
                  <a:pt x="525" y="6"/>
                  <a:pt x="511" y="12"/>
                  <a:pt x="503" y="12"/>
                </a:cubicBezTo>
                <a:cubicBezTo>
                  <a:pt x="493" y="12"/>
                  <a:pt x="482" y="14"/>
                  <a:pt x="476" y="23"/>
                </a:cubicBezTo>
                <a:cubicBezTo>
                  <a:pt x="480" y="22"/>
                  <a:pt x="485" y="20"/>
                  <a:pt x="487" y="23"/>
                </a:cubicBezTo>
                <a:cubicBezTo>
                  <a:pt x="461" y="37"/>
                  <a:pt x="429" y="57"/>
                  <a:pt x="426" y="89"/>
                </a:cubicBezTo>
                <a:cubicBezTo>
                  <a:pt x="425" y="103"/>
                  <a:pt x="418" y="114"/>
                  <a:pt x="417" y="128"/>
                </a:cubicBezTo>
                <a:cubicBezTo>
                  <a:pt x="416" y="142"/>
                  <a:pt x="405" y="149"/>
                  <a:pt x="410" y="163"/>
                </a:cubicBezTo>
                <a:cubicBezTo>
                  <a:pt x="409" y="172"/>
                  <a:pt x="412" y="172"/>
                  <a:pt x="412" y="180"/>
                </a:cubicBezTo>
                <a:cubicBezTo>
                  <a:pt x="409" y="189"/>
                  <a:pt x="417" y="200"/>
                  <a:pt x="417" y="200"/>
                </a:cubicBezTo>
                <a:cubicBezTo>
                  <a:pt x="417" y="200"/>
                  <a:pt x="417" y="200"/>
                  <a:pt x="417" y="200"/>
                </a:cubicBezTo>
                <a:cubicBezTo>
                  <a:pt x="416" y="200"/>
                  <a:pt x="415" y="202"/>
                  <a:pt x="414" y="204"/>
                </a:cubicBezTo>
                <a:cubicBezTo>
                  <a:pt x="414" y="204"/>
                  <a:pt x="414" y="204"/>
                  <a:pt x="414" y="204"/>
                </a:cubicBezTo>
                <a:cubicBezTo>
                  <a:pt x="413" y="205"/>
                  <a:pt x="413" y="205"/>
                  <a:pt x="413" y="206"/>
                </a:cubicBezTo>
                <a:cubicBezTo>
                  <a:pt x="413" y="207"/>
                  <a:pt x="413" y="207"/>
                  <a:pt x="413" y="207"/>
                </a:cubicBezTo>
                <a:cubicBezTo>
                  <a:pt x="412" y="208"/>
                  <a:pt x="412" y="209"/>
                  <a:pt x="412" y="211"/>
                </a:cubicBezTo>
                <a:cubicBezTo>
                  <a:pt x="412" y="218"/>
                  <a:pt x="419" y="233"/>
                  <a:pt x="419" y="239"/>
                </a:cubicBezTo>
                <a:cubicBezTo>
                  <a:pt x="419" y="244"/>
                  <a:pt x="420" y="258"/>
                  <a:pt x="424" y="267"/>
                </a:cubicBezTo>
                <a:cubicBezTo>
                  <a:pt x="427" y="276"/>
                  <a:pt x="425" y="280"/>
                  <a:pt x="429" y="286"/>
                </a:cubicBezTo>
                <a:cubicBezTo>
                  <a:pt x="432" y="291"/>
                  <a:pt x="433" y="296"/>
                  <a:pt x="436" y="300"/>
                </a:cubicBezTo>
                <a:cubicBezTo>
                  <a:pt x="437" y="300"/>
                  <a:pt x="437" y="301"/>
                  <a:pt x="437" y="301"/>
                </a:cubicBezTo>
                <a:cubicBezTo>
                  <a:pt x="438" y="302"/>
                  <a:pt x="438" y="302"/>
                  <a:pt x="438" y="302"/>
                </a:cubicBezTo>
                <a:cubicBezTo>
                  <a:pt x="438" y="302"/>
                  <a:pt x="439" y="303"/>
                  <a:pt x="439" y="303"/>
                </a:cubicBezTo>
                <a:cubicBezTo>
                  <a:pt x="439" y="303"/>
                  <a:pt x="440" y="304"/>
                  <a:pt x="440" y="304"/>
                </a:cubicBezTo>
                <a:cubicBezTo>
                  <a:pt x="440" y="304"/>
                  <a:pt x="441" y="305"/>
                  <a:pt x="441" y="305"/>
                </a:cubicBezTo>
                <a:cubicBezTo>
                  <a:pt x="441" y="305"/>
                  <a:pt x="442" y="306"/>
                  <a:pt x="442" y="306"/>
                </a:cubicBezTo>
                <a:cubicBezTo>
                  <a:pt x="442" y="306"/>
                  <a:pt x="443" y="306"/>
                  <a:pt x="443" y="306"/>
                </a:cubicBezTo>
                <a:cubicBezTo>
                  <a:pt x="445" y="308"/>
                  <a:pt x="448" y="310"/>
                  <a:pt x="449" y="310"/>
                </a:cubicBezTo>
                <a:cubicBezTo>
                  <a:pt x="449" y="310"/>
                  <a:pt x="449" y="310"/>
                  <a:pt x="449" y="310"/>
                </a:cubicBezTo>
                <a:cubicBezTo>
                  <a:pt x="449" y="312"/>
                  <a:pt x="450" y="314"/>
                  <a:pt x="450" y="316"/>
                </a:cubicBezTo>
                <a:cubicBezTo>
                  <a:pt x="450" y="316"/>
                  <a:pt x="450" y="316"/>
                  <a:pt x="450" y="316"/>
                </a:cubicBezTo>
                <a:cubicBezTo>
                  <a:pt x="450" y="317"/>
                  <a:pt x="450" y="318"/>
                  <a:pt x="450" y="319"/>
                </a:cubicBezTo>
                <a:cubicBezTo>
                  <a:pt x="450" y="319"/>
                  <a:pt x="450" y="319"/>
                  <a:pt x="450" y="319"/>
                </a:cubicBezTo>
                <a:cubicBezTo>
                  <a:pt x="450" y="320"/>
                  <a:pt x="450" y="321"/>
                  <a:pt x="450" y="322"/>
                </a:cubicBezTo>
                <a:cubicBezTo>
                  <a:pt x="450" y="322"/>
                  <a:pt x="450" y="322"/>
                  <a:pt x="450" y="322"/>
                </a:cubicBezTo>
                <a:cubicBezTo>
                  <a:pt x="450" y="323"/>
                  <a:pt x="451" y="324"/>
                  <a:pt x="451" y="326"/>
                </a:cubicBezTo>
                <a:cubicBezTo>
                  <a:pt x="451" y="326"/>
                  <a:pt x="451" y="326"/>
                  <a:pt x="451" y="326"/>
                </a:cubicBezTo>
                <a:cubicBezTo>
                  <a:pt x="451" y="327"/>
                  <a:pt x="451" y="328"/>
                  <a:pt x="451" y="329"/>
                </a:cubicBezTo>
                <a:cubicBezTo>
                  <a:pt x="451" y="329"/>
                  <a:pt x="451" y="330"/>
                  <a:pt x="451" y="330"/>
                </a:cubicBezTo>
                <a:cubicBezTo>
                  <a:pt x="451" y="331"/>
                  <a:pt x="452" y="332"/>
                  <a:pt x="452" y="333"/>
                </a:cubicBezTo>
                <a:cubicBezTo>
                  <a:pt x="452" y="333"/>
                  <a:pt x="452" y="333"/>
                  <a:pt x="452" y="334"/>
                </a:cubicBezTo>
                <a:cubicBezTo>
                  <a:pt x="452" y="335"/>
                  <a:pt x="452" y="336"/>
                  <a:pt x="452" y="336"/>
                </a:cubicBezTo>
                <a:cubicBezTo>
                  <a:pt x="452" y="337"/>
                  <a:pt x="452" y="337"/>
                  <a:pt x="453" y="338"/>
                </a:cubicBezTo>
                <a:cubicBezTo>
                  <a:pt x="453" y="339"/>
                  <a:pt x="453" y="339"/>
                  <a:pt x="453" y="340"/>
                </a:cubicBezTo>
                <a:cubicBezTo>
                  <a:pt x="453" y="341"/>
                  <a:pt x="453" y="341"/>
                  <a:pt x="453" y="342"/>
                </a:cubicBezTo>
                <a:cubicBezTo>
                  <a:pt x="453" y="342"/>
                  <a:pt x="454" y="343"/>
                  <a:pt x="454" y="344"/>
                </a:cubicBezTo>
                <a:cubicBezTo>
                  <a:pt x="454" y="344"/>
                  <a:pt x="454" y="345"/>
                  <a:pt x="454" y="345"/>
                </a:cubicBezTo>
                <a:cubicBezTo>
                  <a:pt x="454" y="346"/>
                  <a:pt x="454" y="347"/>
                  <a:pt x="454" y="347"/>
                </a:cubicBezTo>
                <a:cubicBezTo>
                  <a:pt x="455" y="348"/>
                  <a:pt x="455" y="348"/>
                  <a:pt x="455" y="349"/>
                </a:cubicBezTo>
                <a:cubicBezTo>
                  <a:pt x="455" y="349"/>
                  <a:pt x="455" y="350"/>
                  <a:pt x="455" y="351"/>
                </a:cubicBezTo>
                <a:cubicBezTo>
                  <a:pt x="455" y="351"/>
                  <a:pt x="456" y="352"/>
                  <a:pt x="456" y="352"/>
                </a:cubicBezTo>
                <a:cubicBezTo>
                  <a:pt x="456" y="353"/>
                  <a:pt x="456" y="353"/>
                  <a:pt x="456" y="354"/>
                </a:cubicBezTo>
                <a:cubicBezTo>
                  <a:pt x="456" y="354"/>
                  <a:pt x="457" y="355"/>
                  <a:pt x="457" y="355"/>
                </a:cubicBezTo>
                <a:cubicBezTo>
                  <a:pt x="457" y="356"/>
                  <a:pt x="457" y="356"/>
                  <a:pt x="457" y="357"/>
                </a:cubicBezTo>
                <a:cubicBezTo>
                  <a:pt x="457" y="357"/>
                  <a:pt x="458" y="358"/>
                  <a:pt x="458" y="358"/>
                </a:cubicBezTo>
                <a:cubicBezTo>
                  <a:pt x="458" y="359"/>
                  <a:pt x="458" y="359"/>
                  <a:pt x="458" y="359"/>
                </a:cubicBezTo>
                <a:cubicBezTo>
                  <a:pt x="459" y="360"/>
                  <a:pt x="459" y="361"/>
                  <a:pt x="459" y="362"/>
                </a:cubicBezTo>
                <a:cubicBezTo>
                  <a:pt x="460" y="362"/>
                  <a:pt x="460" y="363"/>
                  <a:pt x="461" y="364"/>
                </a:cubicBezTo>
                <a:cubicBezTo>
                  <a:pt x="461" y="365"/>
                  <a:pt x="461" y="365"/>
                  <a:pt x="461" y="366"/>
                </a:cubicBezTo>
                <a:cubicBezTo>
                  <a:pt x="461" y="377"/>
                  <a:pt x="463" y="401"/>
                  <a:pt x="459" y="425"/>
                </a:cubicBezTo>
                <a:cubicBezTo>
                  <a:pt x="459" y="425"/>
                  <a:pt x="459" y="426"/>
                  <a:pt x="459" y="426"/>
                </a:cubicBezTo>
                <a:cubicBezTo>
                  <a:pt x="458" y="427"/>
                  <a:pt x="458" y="427"/>
                  <a:pt x="458" y="427"/>
                </a:cubicBezTo>
                <a:cubicBezTo>
                  <a:pt x="454" y="452"/>
                  <a:pt x="443" y="475"/>
                  <a:pt x="420" y="479"/>
                </a:cubicBezTo>
                <a:cubicBezTo>
                  <a:pt x="400" y="481"/>
                  <a:pt x="333" y="512"/>
                  <a:pt x="324" y="520"/>
                </a:cubicBezTo>
                <a:cubicBezTo>
                  <a:pt x="311" y="533"/>
                  <a:pt x="280" y="536"/>
                  <a:pt x="261" y="540"/>
                </a:cubicBezTo>
                <a:cubicBezTo>
                  <a:pt x="241" y="544"/>
                  <a:pt x="200" y="567"/>
                  <a:pt x="180" y="653"/>
                </a:cubicBezTo>
                <a:cubicBezTo>
                  <a:pt x="171" y="693"/>
                  <a:pt x="161" y="744"/>
                  <a:pt x="167" y="792"/>
                </a:cubicBezTo>
                <a:cubicBezTo>
                  <a:pt x="170" y="825"/>
                  <a:pt x="146" y="886"/>
                  <a:pt x="143" y="992"/>
                </a:cubicBezTo>
                <a:cubicBezTo>
                  <a:pt x="144" y="1030"/>
                  <a:pt x="140" y="1058"/>
                  <a:pt x="135" y="1075"/>
                </a:cubicBezTo>
                <a:cubicBezTo>
                  <a:pt x="113" y="1129"/>
                  <a:pt x="113" y="1277"/>
                  <a:pt x="112" y="1315"/>
                </a:cubicBezTo>
                <a:cubicBezTo>
                  <a:pt x="111" y="1337"/>
                  <a:pt x="111" y="1369"/>
                  <a:pt x="107" y="1386"/>
                </a:cubicBezTo>
                <a:cubicBezTo>
                  <a:pt x="103" y="1402"/>
                  <a:pt x="106" y="1416"/>
                  <a:pt x="101" y="1430"/>
                </a:cubicBezTo>
                <a:cubicBezTo>
                  <a:pt x="97" y="1444"/>
                  <a:pt x="99" y="1464"/>
                  <a:pt x="96" y="1469"/>
                </a:cubicBezTo>
                <a:cubicBezTo>
                  <a:pt x="88" y="1477"/>
                  <a:pt x="53" y="1528"/>
                  <a:pt x="44" y="1539"/>
                </a:cubicBezTo>
                <a:cubicBezTo>
                  <a:pt x="36" y="1551"/>
                  <a:pt x="26" y="1586"/>
                  <a:pt x="21" y="1592"/>
                </a:cubicBezTo>
                <a:cubicBezTo>
                  <a:pt x="16" y="1598"/>
                  <a:pt x="15" y="1614"/>
                  <a:pt x="9" y="1628"/>
                </a:cubicBezTo>
                <a:cubicBezTo>
                  <a:pt x="4" y="1641"/>
                  <a:pt x="0" y="1653"/>
                  <a:pt x="17" y="1652"/>
                </a:cubicBezTo>
                <a:cubicBezTo>
                  <a:pt x="31" y="1651"/>
                  <a:pt x="46" y="1627"/>
                  <a:pt x="49" y="1611"/>
                </a:cubicBezTo>
                <a:cubicBezTo>
                  <a:pt x="53" y="1609"/>
                  <a:pt x="61" y="1599"/>
                  <a:pt x="70" y="1589"/>
                </a:cubicBezTo>
                <a:cubicBezTo>
                  <a:pt x="68" y="1597"/>
                  <a:pt x="74" y="1606"/>
                  <a:pt x="81" y="1633"/>
                </a:cubicBezTo>
                <a:cubicBezTo>
                  <a:pt x="81" y="1642"/>
                  <a:pt x="89" y="1665"/>
                  <a:pt x="88" y="1675"/>
                </a:cubicBezTo>
                <a:cubicBezTo>
                  <a:pt x="87" y="1686"/>
                  <a:pt x="94" y="1714"/>
                  <a:pt x="97" y="1728"/>
                </a:cubicBezTo>
                <a:cubicBezTo>
                  <a:pt x="100" y="1742"/>
                  <a:pt x="113" y="1743"/>
                  <a:pt x="122" y="1739"/>
                </a:cubicBezTo>
                <a:cubicBezTo>
                  <a:pt x="122" y="1739"/>
                  <a:pt x="121" y="1751"/>
                  <a:pt x="134" y="1753"/>
                </a:cubicBezTo>
                <a:cubicBezTo>
                  <a:pt x="146" y="1755"/>
                  <a:pt x="148" y="1733"/>
                  <a:pt x="148" y="1733"/>
                </a:cubicBezTo>
                <a:cubicBezTo>
                  <a:pt x="148" y="1733"/>
                  <a:pt x="148" y="1741"/>
                  <a:pt x="157" y="1742"/>
                </a:cubicBezTo>
                <a:cubicBezTo>
                  <a:pt x="171" y="1742"/>
                  <a:pt x="173" y="1715"/>
                  <a:pt x="173" y="1715"/>
                </a:cubicBezTo>
                <a:cubicBezTo>
                  <a:pt x="173" y="1715"/>
                  <a:pt x="174" y="1716"/>
                  <a:pt x="174" y="1716"/>
                </a:cubicBezTo>
                <a:cubicBezTo>
                  <a:pt x="174" y="1716"/>
                  <a:pt x="174" y="1716"/>
                  <a:pt x="174" y="1716"/>
                </a:cubicBezTo>
                <a:cubicBezTo>
                  <a:pt x="174" y="1716"/>
                  <a:pt x="174" y="1717"/>
                  <a:pt x="174" y="1717"/>
                </a:cubicBezTo>
                <a:cubicBezTo>
                  <a:pt x="174" y="1716"/>
                  <a:pt x="174" y="1716"/>
                  <a:pt x="174" y="1716"/>
                </a:cubicBezTo>
                <a:cubicBezTo>
                  <a:pt x="174" y="1717"/>
                  <a:pt x="174" y="1717"/>
                  <a:pt x="174" y="1717"/>
                </a:cubicBezTo>
                <a:cubicBezTo>
                  <a:pt x="174" y="1717"/>
                  <a:pt x="174" y="1717"/>
                  <a:pt x="174" y="1717"/>
                </a:cubicBezTo>
                <a:cubicBezTo>
                  <a:pt x="174" y="1718"/>
                  <a:pt x="175" y="1718"/>
                  <a:pt x="175" y="1719"/>
                </a:cubicBezTo>
                <a:cubicBezTo>
                  <a:pt x="175" y="1719"/>
                  <a:pt x="176" y="1719"/>
                  <a:pt x="176" y="1719"/>
                </a:cubicBezTo>
                <a:cubicBezTo>
                  <a:pt x="176" y="1719"/>
                  <a:pt x="176" y="1719"/>
                  <a:pt x="176" y="1719"/>
                </a:cubicBezTo>
                <a:cubicBezTo>
                  <a:pt x="176" y="1720"/>
                  <a:pt x="177" y="1720"/>
                  <a:pt x="177" y="1720"/>
                </a:cubicBezTo>
                <a:cubicBezTo>
                  <a:pt x="177" y="1720"/>
                  <a:pt x="177" y="1720"/>
                  <a:pt x="177" y="1720"/>
                </a:cubicBezTo>
                <a:cubicBezTo>
                  <a:pt x="178" y="1720"/>
                  <a:pt x="178" y="1720"/>
                  <a:pt x="179" y="1720"/>
                </a:cubicBezTo>
                <a:cubicBezTo>
                  <a:pt x="179" y="1720"/>
                  <a:pt x="179" y="1720"/>
                  <a:pt x="179" y="1720"/>
                </a:cubicBezTo>
                <a:cubicBezTo>
                  <a:pt x="180" y="1720"/>
                  <a:pt x="180" y="1720"/>
                  <a:pt x="181" y="1720"/>
                </a:cubicBezTo>
                <a:cubicBezTo>
                  <a:pt x="188" y="1720"/>
                  <a:pt x="194" y="1691"/>
                  <a:pt x="197" y="1679"/>
                </a:cubicBezTo>
                <a:cubicBezTo>
                  <a:pt x="200" y="1667"/>
                  <a:pt x="205" y="1657"/>
                  <a:pt x="206" y="1647"/>
                </a:cubicBezTo>
                <a:cubicBezTo>
                  <a:pt x="207" y="1638"/>
                  <a:pt x="208" y="1632"/>
                  <a:pt x="216" y="1589"/>
                </a:cubicBezTo>
                <a:cubicBezTo>
                  <a:pt x="224" y="1546"/>
                  <a:pt x="199" y="1500"/>
                  <a:pt x="202" y="1486"/>
                </a:cubicBezTo>
                <a:cubicBezTo>
                  <a:pt x="206" y="1471"/>
                  <a:pt x="193" y="1449"/>
                  <a:pt x="195" y="1445"/>
                </a:cubicBezTo>
                <a:cubicBezTo>
                  <a:pt x="197" y="1441"/>
                  <a:pt x="201" y="1425"/>
                  <a:pt x="204" y="1409"/>
                </a:cubicBezTo>
                <a:cubicBezTo>
                  <a:pt x="206" y="1393"/>
                  <a:pt x="264" y="1251"/>
                  <a:pt x="270" y="1219"/>
                </a:cubicBezTo>
                <a:cubicBezTo>
                  <a:pt x="281" y="1159"/>
                  <a:pt x="281" y="1132"/>
                  <a:pt x="274" y="1090"/>
                </a:cubicBezTo>
                <a:cubicBezTo>
                  <a:pt x="275" y="1059"/>
                  <a:pt x="288" y="975"/>
                  <a:pt x="290" y="960"/>
                </a:cubicBezTo>
                <a:cubicBezTo>
                  <a:pt x="291" y="957"/>
                  <a:pt x="291" y="942"/>
                  <a:pt x="293" y="932"/>
                </a:cubicBezTo>
                <a:cubicBezTo>
                  <a:pt x="294" y="926"/>
                  <a:pt x="295" y="915"/>
                  <a:pt x="295" y="902"/>
                </a:cubicBezTo>
                <a:cubicBezTo>
                  <a:pt x="296" y="904"/>
                  <a:pt x="296" y="904"/>
                  <a:pt x="296" y="904"/>
                </a:cubicBezTo>
                <a:cubicBezTo>
                  <a:pt x="296" y="918"/>
                  <a:pt x="300" y="942"/>
                  <a:pt x="302" y="980"/>
                </a:cubicBezTo>
                <a:cubicBezTo>
                  <a:pt x="301" y="1011"/>
                  <a:pt x="316" y="1068"/>
                  <a:pt x="318" y="1098"/>
                </a:cubicBezTo>
                <a:cubicBezTo>
                  <a:pt x="314" y="1107"/>
                  <a:pt x="329" y="1264"/>
                  <a:pt x="329" y="1264"/>
                </a:cubicBezTo>
                <a:cubicBezTo>
                  <a:pt x="328" y="1265"/>
                  <a:pt x="328" y="1265"/>
                  <a:pt x="328" y="1265"/>
                </a:cubicBezTo>
                <a:cubicBezTo>
                  <a:pt x="328" y="1265"/>
                  <a:pt x="328" y="1265"/>
                  <a:pt x="328" y="1266"/>
                </a:cubicBezTo>
                <a:cubicBezTo>
                  <a:pt x="328" y="1266"/>
                  <a:pt x="328" y="1266"/>
                  <a:pt x="328" y="1266"/>
                </a:cubicBezTo>
                <a:cubicBezTo>
                  <a:pt x="326" y="1272"/>
                  <a:pt x="321" y="1288"/>
                  <a:pt x="317" y="1309"/>
                </a:cubicBezTo>
                <a:cubicBezTo>
                  <a:pt x="317" y="1309"/>
                  <a:pt x="317" y="1309"/>
                  <a:pt x="316" y="1310"/>
                </a:cubicBezTo>
                <a:cubicBezTo>
                  <a:pt x="316" y="1311"/>
                  <a:pt x="316" y="1313"/>
                  <a:pt x="315" y="1314"/>
                </a:cubicBezTo>
                <a:cubicBezTo>
                  <a:pt x="315" y="1315"/>
                  <a:pt x="315" y="1315"/>
                  <a:pt x="315" y="1316"/>
                </a:cubicBezTo>
                <a:cubicBezTo>
                  <a:pt x="315" y="1317"/>
                  <a:pt x="314" y="1319"/>
                  <a:pt x="314" y="1320"/>
                </a:cubicBezTo>
                <a:cubicBezTo>
                  <a:pt x="314" y="1321"/>
                  <a:pt x="314" y="1321"/>
                  <a:pt x="314" y="1322"/>
                </a:cubicBezTo>
                <a:cubicBezTo>
                  <a:pt x="313" y="1323"/>
                  <a:pt x="313" y="1325"/>
                  <a:pt x="313" y="1326"/>
                </a:cubicBezTo>
                <a:cubicBezTo>
                  <a:pt x="313" y="1327"/>
                  <a:pt x="312" y="1328"/>
                  <a:pt x="312" y="1328"/>
                </a:cubicBezTo>
                <a:cubicBezTo>
                  <a:pt x="312" y="1330"/>
                  <a:pt x="312" y="1331"/>
                  <a:pt x="311" y="1332"/>
                </a:cubicBezTo>
                <a:cubicBezTo>
                  <a:pt x="311" y="1333"/>
                  <a:pt x="311" y="1334"/>
                  <a:pt x="311" y="1335"/>
                </a:cubicBezTo>
                <a:cubicBezTo>
                  <a:pt x="311" y="1336"/>
                  <a:pt x="310" y="1337"/>
                  <a:pt x="310" y="1339"/>
                </a:cubicBezTo>
                <a:cubicBezTo>
                  <a:pt x="310" y="1340"/>
                  <a:pt x="310" y="1341"/>
                  <a:pt x="310" y="1341"/>
                </a:cubicBezTo>
                <a:cubicBezTo>
                  <a:pt x="309" y="1343"/>
                  <a:pt x="309" y="1344"/>
                  <a:pt x="309" y="1345"/>
                </a:cubicBezTo>
                <a:cubicBezTo>
                  <a:pt x="309" y="1346"/>
                  <a:pt x="308" y="1347"/>
                  <a:pt x="308" y="1348"/>
                </a:cubicBezTo>
                <a:cubicBezTo>
                  <a:pt x="308" y="1349"/>
                  <a:pt x="308" y="1350"/>
                  <a:pt x="307" y="1352"/>
                </a:cubicBezTo>
                <a:cubicBezTo>
                  <a:pt x="307" y="1353"/>
                  <a:pt x="307" y="1354"/>
                  <a:pt x="307" y="1355"/>
                </a:cubicBezTo>
                <a:cubicBezTo>
                  <a:pt x="307" y="1356"/>
                  <a:pt x="306" y="1357"/>
                  <a:pt x="306" y="1358"/>
                </a:cubicBezTo>
                <a:cubicBezTo>
                  <a:pt x="306" y="1359"/>
                  <a:pt x="306" y="1360"/>
                  <a:pt x="306" y="1361"/>
                </a:cubicBezTo>
                <a:cubicBezTo>
                  <a:pt x="305" y="1363"/>
                  <a:pt x="305" y="1364"/>
                  <a:pt x="305" y="1365"/>
                </a:cubicBezTo>
                <a:cubicBezTo>
                  <a:pt x="305" y="1366"/>
                  <a:pt x="304" y="1367"/>
                  <a:pt x="304" y="1368"/>
                </a:cubicBezTo>
                <a:cubicBezTo>
                  <a:pt x="304" y="1369"/>
                  <a:pt x="304" y="1370"/>
                  <a:pt x="304" y="1371"/>
                </a:cubicBezTo>
                <a:cubicBezTo>
                  <a:pt x="303" y="1372"/>
                  <a:pt x="303" y="1373"/>
                  <a:pt x="303" y="1375"/>
                </a:cubicBezTo>
                <a:cubicBezTo>
                  <a:pt x="303" y="1376"/>
                  <a:pt x="303" y="1377"/>
                  <a:pt x="303" y="1378"/>
                </a:cubicBezTo>
                <a:cubicBezTo>
                  <a:pt x="302" y="1379"/>
                  <a:pt x="302" y="1380"/>
                  <a:pt x="302" y="1381"/>
                </a:cubicBezTo>
                <a:cubicBezTo>
                  <a:pt x="302" y="1382"/>
                  <a:pt x="302" y="1383"/>
                  <a:pt x="301" y="1384"/>
                </a:cubicBezTo>
                <a:cubicBezTo>
                  <a:pt x="301" y="1385"/>
                  <a:pt x="301" y="1386"/>
                  <a:pt x="301" y="1387"/>
                </a:cubicBezTo>
                <a:cubicBezTo>
                  <a:pt x="301" y="1388"/>
                  <a:pt x="301" y="1389"/>
                  <a:pt x="300" y="1390"/>
                </a:cubicBezTo>
                <a:cubicBezTo>
                  <a:pt x="300" y="1391"/>
                  <a:pt x="300" y="1392"/>
                  <a:pt x="300" y="1393"/>
                </a:cubicBezTo>
                <a:cubicBezTo>
                  <a:pt x="300" y="1394"/>
                  <a:pt x="300" y="1395"/>
                  <a:pt x="299" y="1396"/>
                </a:cubicBezTo>
                <a:cubicBezTo>
                  <a:pt x="299" y="1397"/>
                  <a:pt x="299" y="1398"/>
                  <a:pt x="299" y="1399"/>
                </a:cubicBezTo>
                <a:cubicBezTo>
                  <a:pt x="299" y="1400"/>
                  <a:pt x="299" y="1401"/>
                  <a:pt x="299" y="1401"/>
                </a:cubicBezTo>
                <a:cubicBezTo>
                  <a:pt x="298" y="1403"/>
                  <a:pt x="298" y="1404"/>
                  <a:pt x="298" y="1405"/>
                </a:cubicBezTo>
                <a:cubicBezTo>
                  <a:pt x="298" y="1405"/>
                  <a:pt x="298" y="1406"/>
                  <a:pt x="298" y="1407"/>
                </a:cubicBezTo>
                <a:cubicBezTo>
                  <a:pt x="298" y="1408"/>
                  <a:pt x="298" y="1409"/>
                  <a:pt x="297" y="1410"/>
                </a:cubicBezTo>
                <a:cubicBezTo>
                  <a:pt x="297" y="1411"/>
                  <a:pt x="297" y="1411"/>
                  <a:pt x="297" y="1412"/>
                </a:cubicBezTo>
                <a:cubicBezTo>
                  <a:pt x="297" y="1413"/>
                  <a:pt x="297" y="1414"/>
                  <a:pt x="297" y="1415"/>
                </a:cubicBezTo>
                <a:cubicBezTo>
                  <a:pt x="297" y="1415"/>
                  <a:pt x="297" y="1416"/>
                  <a:pt x="297" y="1417"/>
                </a:cubicBezTo>
                <a:cubicBezTo>
                  <a:pt x="296" y="1418"/>
                  <a:pt x="296" y="1419"/>
                  <a:pt x="296" y="1419"/>
                </a:cubicBezTo>
                <a:cubicBezTo>
                  <a:pt x="296" y="1420"/>
                  <a:pt x="296" y="1421"/>
                  <a:pt x="296" y="1421"/>
                </a:cubicBezTo>
                <a:cubicBezTo>
                  <a:pt x="296" y="1422"/>
                  <a:pt x="296" y="1423"/>
                  <a:pt x="296" y="1424"/>
                </a:cubicBezTo>
                <a:cubicBezTo>
                  <a:pt x="296" y="1424"/>
                  <a:pt x="296" y="1425"/>
                  <a:pt x="296" y="1425"/>
                </a:cubicBezTo>
                <a:cubicBezTo>
                  <a:pt x="296" y="1426"/>
                  <a:pt x="296" y="1428"/>
                  <a:pt x="296" y="1429"/>
                </a:cubicBezTo>
                <a:cubicBezTo>
                  <a:pt x="293" y="1447"/>
                  <a:pt x="300" y="1472"/>
                  <a:pt x="298" y="1512"/>
                </a:cubicBezTo>
                <a:cubicBezTo>
                  <a:pt x="295" y="1562"/>
                  <a:pt x="251" y="1762"/>
                  <a:pt x="333" y="2014"/>
                </a:cubicBezTo>
                <a:cubicBezTo>
                  <a:pt x="338" y="2029"/>
                  <a:pt x="338" y="2079"/>
                  <a:pt x="344" y="2107"/>
                </a:cubicBezTo>
                <a:cubicBezTo>
                  <a:pt x="345" y="2114"/>
                  <a:pt x="359" y="2145"/>
                  <a:pt x="360" y="2189"/>
                </a:cubicBezTo>
                <a:cubicBezTo>
                  <a:pt x="361" y="2259"/>
                  <a:pt x="354" y="2349"/>
                  <a:pt x="356" y="2399"/>
                </a:cubicBezTo>
                <a:cubicBezTo>
                  <a:pt x="359" y="2481"/>
                  <a:pt x="393" y="2556"/>
                  <a:pt x="406" y="2609"/>
                </a:cubicBezTo>
                <a:cubicBezTo>
                  <a:pt x="420" y="2661"/>
                  <a:pt x="425" y="2703"/>
                  <a:pt x="422" y="2713"/>
                </a:cubicBezTo>
                <a:cubicBezTo>
                  <a:pt x="420" y="2722"/>
                  <a:pt x="418" y="2740"/>
                  <a:pt x="425" y="2755"/>
                </a:cubicBezTo>
                <a:cubicBezTo>
                  <a:pt x="426" y="2756"/>
                  <a:pt x="402" y="2808"/>
                  <a:pt x="389" y="2817"/>
                </a:cubicBezTo>
                <a:cubicBezTo>
                  <a:pt x="377" y="2827"/>
                  <a:pt x="373" y="2835"/>
                  <a:pt x="364" y="2840"/>
                </a:cubicBezTo>
                <a:cubicBezTo>
                  <a:pt x="354" y="2845"/>
                  <a:pt x="349" y="2850"/>
                  <a:pt x="345" y="2861"/>
                </a:cubicBezTo>
                <a:cubicBezTo>
                  <a:pt x="342" y="2869"/>
                  <a:pt x="333" y="2881"/>
                  <a:pt x="340" y="2887"/>
                </a:cubicBezTo>
                <a:cubicBezTo>
                  <a:pt x="341" y="2888"/>
                  <a:pt x="342" y="2888"/>
                  <a:pt x="343" y="2889"/>
                </a:cubicBezTo>
                <a:cubicBezTo>
                  <a:pt x="344" y="2889"/>
                  <a:pt x="344" y="2889"/>
                  <a:pt x="344" y="2889"/>
                </a:cubicBezTo>
                <a:cubicBezTo>
                  <a:pt x="343" y="2892"/>
                  <a:pt x="343" y="2894"/>
                  <a:pt x="344" y="2896"/>
                </a:cubicBezTo>
                <a:cubicBezTo>
                  <a:pt x="348" y="2903"/>
                  <a:pt x="355" y="2905"/>
                  <a:pt x="364" y="2904"/>
                </a:cubicBezTo>
                <a:cubicBezTo>
                  <a:pt x="365" y="2902"/>
                  <a:pt x="365" y="2902"/>
                  <a:pt x="365" y="2902"/>
                </a:cubicBezTo>
                <a:cubicBezTo>
                  <a:pt x="366" y="2905"/>
                  <a:pt x="366" y="2908"/>
                  <a:pt x="368" y="2910"/>
                </a:cubicBezTo>
                <a:cubicBezTo>
                  <a:pt x="374" y="2919"/>
                  <a:pt x="394" y="2923"/>
                  <a:pt x="402" y="2915"/>
                </a:cubicBezTo>
                <a:cubicBezTo>
                  <a:pt x="403" y="2916"/>
                  <a:pt x="404" y="2916"/>
                  <a:pt x="406" y="2917"/>
                </a:cubicBezTo>
                <a:cubicBezTo>
                  <a:pt x="407" y="2917"/>
                  <a:pt x="408" y="2917"/>
                  <a:pt x="409" y="2918"/>
                </a:cubicBezTo>
                <a:cubicBezTo>
                  <a:pt x="410" y="2918"/>
                  <a:pt x="410" y="2918"/>
                  <a:pt x="411" y="2918"/>
                </a:cubicBezTo>
                <a:cubicBezTo>
                  <a:pt x="413" y="2919"/>
                  <a:pt x="414" y="2919"/>
                  <a:pt x="416" y="2919"/>
                </a:cubicBezTo>
                <a:cubicBezTo>
                  <a:pt x="416" y="2919"/>
                  <a:pt x="416" y="2919"/>
                  <a:pt x="416" y="2919"/>
                </a:cubicBezTo>
                <a:cubicBezTo>
                  <a:pt x="425" y="2920"/>
                  <a:pt x="435" y="2918"/>
                  <a:pt x="440" y="2912"/>
                </a:cubicBezTo>
                <a:cubicBezTo>
                  <a:pt x="440" y="2912"/>
                  <a:pt x="440" y="2912"/>
                  <a:pt x="440" y="2912"/>
                </a:cubicBezTo>
                <a:cubicBezTo>
                  <a:pt x="440" y="2913"/>
                  <a:pt x="441" y="2913"/>
                  <a:pt x="441" y="2914"/>
                </a:cubicBezTo>
                <a:cubicBezTo>
                  <a:pt x="441" y="2913"/>
                  <a:pt x="441" y="2913"/>
                  <a:pt x="441" y="2913"/>
                </a:cubicBezTo>
                <a:cubicBezTo>
                  <a:pt x="446" y="2925"/>
                  <a:pt x="462" y="2926"/>
                  <a:pt x="475" y="2924"/>
                </a:cubicBezTo>
                <a:cubicBezTo>
                  <a:pt x="475" y="2924"/>
                  <a:pt x="475" y="2924"/>
                  <a:pt x="475" y="2924"/>
                </a:cubicBezTo>
                <a:cubicBezTo>
                  <a:pt x="476" y="2924"/>
                  <a:pt x="477" y="2924"/>
                  <a:pt x="478" y="2924"/>
                </a:cubicBezTo>
                <a:cubicBezTo>
                  <a:pt x="478" y="2924"/>
                  <a:pt x="479" y="2923"/>
                  <a:pt x="479" y="2923"/>
                </a:cubicBezTo>
                <a:cubicBezTo>
                  <a:pt x="480" y="2923"/>
                  <a:pt x="480" y="2923"/>
                  <a:pt x="481" y="2923"/>
                </a:cubicBezTo>
                <a:cubicBezTo>
                  <a:pt x="482" y="2923"/>
                  <a:pt x="482" y="2923"/>
                  <a:pt x="483" y="2923"/>
                </a:cubicBezTo>
                <a:cubicBezTo>
                  <a:pt x="485" y="2922"/>
                  <a:pt x="486" y="2922"/>
                  <a:pt x="488" y="2921"/>
                </a:cubicBezTo>
                <a:cubicBezTo>
                  <a:pt x="488" y="2921"/>
                  <a:pt x="489" y="2921"/>
                  <a:pt x="489" y="2921"/>
                </a:cubicBezTo>
                <a:cubicBezTo>
                  <a:pt x="490" y="2921"/>
                  <a:pt x="491" y="2920"/>
                  <a:pt x="492" y="2920"/>
                </a:cubicBezTo>
                <a:cubicBezTo>
                  <a:pt x="492" y="2920"/>
                  <a:pt x="493" y="2919"/>
                  <a:pt x="493" y="2919"/>
                </a:cubicBezTo>
                <a:cubicBezTo>
                  <a:pt x="494" y="2919"/>
                  <a:pt x="495" y="2918"/>
                  <a:pt x="496" y="2918"/>
                </a:cubicBezTo>
                <a:cubicBezTo>
                  <a:pt x="496" y="2918"/>
                  <a:pt x="496" y="2917"/>
                  <a:pt x="497" y="2917"/>
                </a:cubicBezTo>
                <a:cubicBezTo>
                  <a:pt x="498" y="2917"/>
                  <a:pt x="498" y="2916"/>
                  <a:pt x="499" y="2916"/>
                </a:cubicBezTo>
                <a:cubicBezTo>
                  <a:pt x="499" y="2915"/>
                  <a:pt x="500" y="2915"/>
                  <a:pt x="500" y="2915"/>
                </a:cubicBezTo>
                <a:cubicBezTo>
                  <a:pt x="501" y="2914"/>
                  <a:pt x="501" y="2914"/>
                  <a:pt x="502" y="2913"/>
                </a:cubicBezTo>
                <a:cubicBezTo>
                  <a:pt x="502" y="2913"/>
                  <a:pt x="503" y="2913"/>
                  <a:pt x="503" y="2913"/>
                </a:cubicBezTo>
                <a:cubicBezTo>
                  <a:pt x="505" y="2911"/>
                  <a:pt x="506" y="2909"/>
                  <a:pt x="508" y="2908"/>
                </a:cubicBezTo>
                <a:cubicBezTo>
                  <a:pt x="508" y="2908"/>
                  <a:pt x="508" y="2908"/>
                  <a:pt x="508" y="2908"/>
                </a:cubicBezTo>
                <a:cubicBezTo>
                  <a:pt x="508" y="2908"/>
                  <a:pt x="508" y="2908"/>
                  <a:pt x="508" y="2908"/>
                </a:cubicBezTo>
                <a:cubicBezTo>
                  <a:pt x="509" y="2907"/>
                  <a:pt x="510" y="2906"/>
                  <a:pt x="511" y="2905"/>
                </a:cubicBezTo>
                <a:cubicBezTo>
                  <a:pt x="519" y="2899"/>
                  <a:pt x="525" y="2894"/>
                  <a:pt x="523" y="2879"/>
                </a:cubicBezTo>
                <a:cubicBezTo>
                  <a:pt x="520" y="2864"/>
                  <a:pt x="522" y="2864"/>
                  <a:pt x="524" y="2846"/>
                </a:cubicBezTo>
                <a:cubicBezTo>
                  <a:pt x="525" y="2835"/>
                  <a:pt x="534" y="2832"/>
                  <a:pt x="536" y="2815"/>
                </a:cubicBezTo>
                <a:cubicBezTo>
                  <a:pt x="537" y="2801"/>
                  <a:pt x="526" y="2741"/>
                  <a:pt x="527" y="2733"/>
                </a:cubicBezTo>
                <a:cubicBezTo>
                  <a:pt x="530" y="2715"/>
                  <a:pt x="517" y="2700"/>
                  <a:pt x="513" y="2669"/>
                </a:cubicBezTo>
                <a:cubicBezTo>
                  <a:pt x="508" y="2639"/>
                  <a:pt x="520" y="2535"/>
                  <a:pt x="520" y="2516"/>
                </a:cubicBezTo>
                <a:cubicBezTo>
                  <a:pt x="520" y="2480"/>
                  <a:pt x="539" y="2421"/>
                  <a:pt x="534" y="2348"/>
                </a:cubicBezTo>
                <a:cubicBezTo>
                  <a:pt x="531" y="2306"/>
                  <a:pt x="510" y="2177"/>
                  <a:pt x="510" y="2148"/>
                </a:cubicBezTo>
                <a:cubicBezTo>
                  <a:pt x="510" y="2143"/>
                  <a:pt x="509" y="2110"/>
                  <a:pt x="511" y="2105"/>
                </a:cubicBezTo>
                <a:cubicBezTo>
                  <a:pt x="517" y="2085"/>
                  <a:pt x="544" y="1849"/>
                  <a:pt x="544" y="1847"/>
                </a:cubicBezTo>
                <a:cubicBezTo>
                  <a:pt x="547" y="1823"/>
                  <a:pt x="555" y="1690"/>
                  <a:pt x="558" y="1646"/>
                </a:cubicBezTo>
                <a:cubicBezTo>
                  <a:pt x="559" y="1646"/>
                  <a:pt x="561" y="1646"/>
                  <a:pt x="562" y="1646"/>
                </a:cubicBezTo>
                <a:cubicBezTo>
                  <a:pt x="565" y="1689"/>
                  <a:pt x="573" y="1823"/>
                  <a:pt x="576" y="1847"/>
                </a:cubicBezTo>
                <a:cubicBezTo>
                  <a:pt x="576" y="1849"/>
                  <a:pt x="603" y="2085"/>
                  <a:pt x="609" y="2105"/>
                </a:cubicBezTo>
                <a:cubicBezTo>
                  <a:pt x="611" y="2110"/>
                  <a:pt x="610" y="2143"/>
                  <a:pt x="610" y="2148"/>
                </a:cubicBezTo>
                <a:cubicBezTo>
                  <a:pt x="610" y="2177"/>
                  <a:pt x="589" y="2306"/>
                  <a:pt x="586" y="2348"/>
                </a:cubicBezTo>
                <a:cubicBezTo>
                  <a:pt x="581" y="2421"/>
                  <a:pt x="600" y="2480"/>
                  <a:pt x="600" y="2516"/>
                </a:cubicBezTo>
                <a:cubicBezTo>
                  <a:pt x="600" y="2535"/>
                  <a:pt x="612" y="2639"/>
                  <a:pt x="607" y="2669"/>
                </a:cubicBezTo>
                <a:cubicBezTo>
                  <a:pt x="603" y="2700"/>
                  <a:pt x="590" y="2715"/>
                  <a:pt x="593" y="2733"/>
                </a:cubicBezTo>
                <a:cubicBezTo>
                  <a:pt x="594" y="2741"/>
                  <a:pt x="583" y="2801"/>
                  <a:pt x="584" y="2815"/>
                </a:cubicBezTo>
                <a:cubicBezTo>
                  <a:pt x="586" y="2832"/>
                  <a:pt x="595" y="2835"/>
                  <a:pt x="596" y="2846"/>
                </a:cubicBezTo>
                <a:cubicBezTo>
                  <a:pt x="598" y="2864"/>
                  <a:pt x="600" y="2864"/>
                  <a:pt x="597" y="2879"/>
                </a:cubicBezTo>
                <a:cubicBezTo>
                  <a:pt x="595" y="2894"/>
                  <a:pt x="601" y="2899"/>
                  <a:pt x="609" y="2905"/>
                </a:cubicBezTo>
                <a:cubicBezTo>
                  <a:pt x="610" y="2906"/>
                  <a:pt x="611" y="2907"/>
                  <a:pt x="612" y="2908"/>
                </a:cubicBezTo>
                <a:cubicBezTo>
                  <a:pt x="612" y="2908"/>
                  <a:pt x="612" y="2908"/>
                  <a:pt x="612" y="2908"/>
                </a:cubicBezTo>
                <a:cubicBezTo>
                  <a:pt x="612" y="2908"/>
                  <a:pt x="612" y="2908"/>
                  <a:pt x="612" y="2908"/>
                </a:cubicBezTo>
                <a:cubicBezTo>
                  <a:pt x="614" y="2909"/>
                  <a:pt x="615" y="2911"/>
                  <a:pt x="617" y="2913"/>
                </a:cubicBezTo>
                <a:cubicBezTo>
                  <a:pt x="617" y="2913"/>
                  <a:pt x="618" y="2913"/>
                  <a:pt x="618" y="2913"/>
                </a:cubicBezTo>
                <a:cubicBezTo>
                  <a:pt x="619" y="2914"/>
                  <a:pt x="619" y="2914"/>
                  <a:pt x="620" y="2915"/>
                </a:cubicBezTo>
                <a:cubicBezTo>
                  <a:pt x="620" y="2915"/>
                  <a:pt x="621" y="2915"/>
                  <a:pt x="621" y="2916"/>
                </a:cubicBezTo>
                <a:cubicBezTo>
                  <a:pt x="622" y="2916"/>
                  <a:pt x="622" y="2917"/>
                  <a:pt x="623" y="2917"/>
                </a:cubicBezTo>
                <a:cubicBezTo>
                  <a:pt x="624" y="2917"/>
                  <a:pt x="624" y="2918"/>
                  <a:pt x="624" y="2918"/>
                </a:cubicBezTo>
                <a:cubicBezTo>
                  <a:pt x="625" y="2918"/>
                  <a:pt x="626" y="2919"/>
                  <a:pt x="627" y="2919"/>
                </a:cubicBezTo>
                <a:cubicBezTo>
                  <a:pt x="627" y="2919"/>
                  <a:pt x="628" y="2920"/>
                  <a:pt x="628" y="2920"/>
                </a:cubicBezTo>
                <a:cubicBezTo>
                  <a:pt x="629" y="2920"/>
                  <a:pt x="630" y="2921"/>
                  <a:pt x="631" y="2921"/>
                </a:cubicBezTo>
                <a:cubicBezTo>
                  <a:pt x="631" y="2921"/>
                  <a:pt x="632" y="2921"/>
                  <a:pt x="632" y="2921"/>
                </a:cubicBezTo>
                <a:cubicBezTo>
                  <a:pt x="634" y="2922"/>
                  <a:pt x="635" y="2922"/>
                  <a:pt x="637" y="2923"/>
                </a:cubicBezTo>
                <a:cubicBezTo>
                  <a:pt x="638" y="2923"/>
                  <a:pt x="638" y="2923"/>
                  <a:pt x="639" y="2923"/>
                </a:cubicBezTo>
                <a:cubicBezTo>
                  <a:pt x="640" y="2923"/>
                  <a:pt x="640" y="2923"/>
                  <a:pt x="641" y="2923"/>
                </a:cubicBezTo>
                <a:cubicBezTo>
                  <a:pt x="641" y="2923"/>
                  <a:pt x="642" y="2924"/>
                  <a:pt x="642" y="2924"/>
                </a:cubicBezTo>
                <a:cubicBezTo>
                  <a:pt x="643" y="2924"/>
                  <a:pt x="644" y="2924"/>
                  <a:pt x="644" y="2924"/>
                </a:cubicBezTo>
                <a:cubicBezTo>
                  <a:pt x="645" y="2924"/>
                  <a:pt x="645" y="2924"/>
                  <a:pt x="645" y="2924"/>
                </a:cubicBezTo>
                <a:cubicBezTo>
                  <a:pt x="646" y="2924"/>
                  <a:pt x="647" y="2924"/>
                  <a:pt x="648" y="2924"/>
                </a:cubicBezTo>
                <a:cubicBezTo>
                  <a:pt x="648" y="2924"/>
                  <a:pt x="648" y="2924"/>
                  <a:pt x="648" y="2924"/>
                </a:cubicBezTo>
                <a:cubicBezTo>
                  <a:pt x="660" y="2925"/>
                  <a:pt x="674" y="2924"/>
                  <a:pt x="679" y="2914"/>
                </a:cubicBezTo>
                <a:cubicBezTo>
                  <a:pt x="679" y="2914"/>
                  <a:pt x="679" y="2914"/>
                  <a:pt x="679" y="2914"/>
                </a:cubicBezTo>
                <a:cubicBezTo>
                  <a:pt x="679" y="2914"/>
                  <a:pt x="679" y="2914"/>
                  <a:pt x="679" y="2914"/>
                </a:cubicBezTo>
                <a:cubicBezTo>
                  <a:pt x="679" y="2913"/>
                  <a:pt x="679" y="2913"/>
                  <a:pt x="680" y="2912"/>
                </a:cubicBezTo>
                <a:cubicBezTo>
                  <a:pt x="680" y="2912"/>
                  <a:pt x="680" y="2912"/>
                  <a:pt x="680" y="2912"/>
                </a:cubicBezTo>
                <a:cubicBezTo>
                  <a:pt x="685" y="2918"/>
                  <a:pt x="695" y="2920"/>
                  <a:pt x="704" y="2919"/>
                </a:cubicBezTo>
                <a:cubicBezTo>
                  <a:pt x="704" y="2919"/>
                  <a:pt x="704" y="2919"/>
                  <a:pt x="704" y="2919"/>
                </a:cubicBezTo>
                <a:cubicBezTo>
                  <a:pt x="706" y="2919"/>
                  <a:pt x="707" y="2919"/>
                  <a:pt x="709" y="2918"/>
                </a:cubicBezTo>
                <a:cubicBezTo>
                  <a:pt x="710" y="2918"/>
                  <a:pt x="710" y="2918"/>
                  <a:pt x="711" y="2918"/>
                </a:cubicBezTo>
                <a:cubicBezTo>
                  <a:pt x="712" y="2917"/>
                  <a:pt x="713" y="2917"/>
                  <a:pt x="714" y="2917"/>
                </a:cubicBezTo>
                <a:cubicBezTo>
                  <a:pt x="716" y="2916"/>
                  <a:pt x="717" y="2916"/>
                  <a:pt x="718" y="2915"/>
                </a:cubicBezTo>
                <a:cubicBezTo>
                  <a:pt x="726" y="2923"/>
                  <a:pt x="746" y="2919"/>
                  <a:pt x="752" y="2910"/>
                </a:cubicBezTo>
                <a:cubicBezTo>
                  <a:pt x="754" y="2908"/>
                  <a:pt x="754" y="2905"/>
                  <a:pt x="755" y="2903"/>
                </a:cubicBezTo>
                <a:cubicBezTo>
                  <a:pt x="756" y="2904"/>
                  <a:pt x="756" y="2904"/>
                  <a:pt x="756" y="2904"/>
                </a:cubicBezTo>
                <a:cubicBezTo>
                  <a:pt x="765" y="2905"/>
                  <a:pt x="775" y="2902"/>
                  <a:pt x="776" y="2896"/>
                </a:cubicBezTo>
                <a:cubicBezTo>
                  <a:pt x="777" y="2894"/>
                  <a:pt x="777" y="2892"/>
                  <a:pt x="777" y="2889"/>
                </a:cubicBezTo>
                <a:cubicBezTo>
                  <a:pt x="777" y="2889"/>
                  <a:pt x="777" y="2889"/>
                  <a:pt x="777" y="2889"/>
                </a:cubicBezTo>
                <a:cubicBezTo>
                  <a:pt x="778" y="2888"/>
                  <a:pt x="779" y="2888"/>
                  <a:pt x="780" y="2887"/>
                </a:cubicBezTo>
                <a:cubicBezTo>
                  <a:pt x="787" y="2881"/>
                  <a:pt x="778" y="2869"/>
                  <a:pt x="775" y="2861"/>
                </a:cubicBezTo>
                <a:cubicBezTo>
                  <a:pt x="771" y="2850"/>
                  <a:pt x="766" y="2845"/>
                  <a:pt x="756" y="2840"/>
                </a:cubicBezTo>
                <a:cubicBezTo>
                  <a:pt x="747" y="2835"/>
                  <a:pt x="743" y="2827"/>
                  <a:pt x="731" y="2817"/>
                </a:cubicBezTo>
                <a:cubicBezTo>
                  <a:pt x="718" y="2808"/>
                  <a:pt x="694" y="2756"/>
                  <a:pt x="695" y="2755"/>
                </a:cubicBezTo>
                <a:cubicBezTo>
                  <a:pt x="702" y="2740"/>
                  <a:pt x="700" y="2722"/>
                  <a:pt x="698" y="2713"/>
                </a:cubicBezTo>
                <a:cubicBezTo>
                  <a:pt x="695" y="2703"/>
                  <a:pt x="700" y="2661"/>
                  <a:pt x="714" y="2609"/>
                </a:cubicBezTo>
                <a:cubicBezTo>
                  <a:pt x="727" y="2556"/>
                  <a:pt x="761" y="2481"/>
                  <a:pt x="764" y="2399"/>
                </a:cubicBezTo>
                <a:cubicBezTo>
                  <a:pt x="766" y="2349"/>
                  <a:pt x="759" y="2259"/>
                  <a:pt x="760" y="2189"/>
                </a:cubicBezTo>
                <a:cubicBezTo>
                  <a:pt x="761" y="2145"/>
                  <a:pt x="775" y="2114"/>
                  <a:pt x="776" y="2107"/>
                </a:cubicBezTo>
                <a:cubicBezTo>
                  <a:pt x="782" y="2079"/>
                  <a:pt x="782" y="2029"/>
                  <a:pt x="787" y="2014"/>
                </a:cubicBezTo>
                <a:cubicBezTo>
                  <a:pt x="869" y="1762"/>
                  <a:pt x="825" y="1562"/>
                  <a:pt x="822" y="1512"/>
                </a:cubicBezTo>
                <a:cubicBezTo>
                  <a:pt x="823" y="1512"/>
                  <a:pt x="823" y="1512"/>
                  <a:pt x="823" y="1512"/>
                </a:cubicBezTo>
                <a:cubicBezTo>
                  <a:pt x="821" y="1472"/>
                  <a:pt x="828" y="1447"/>
                  <a:pt x="825" y="1429"/>
                </a:cubicBezTo>
                <a:cubicBezTo>
                  <a:pt x="825" y="1428"/>
                  <a:pt x="825" y="1426"/>
                  <a:pt x="825" y="1425"/>
                </a:cubicBezTo>
                <a:cubicBezTo>
                  <a:pt x="825" y="1425"/>
                  <a:pt x="825" y="1424"/>
                  <a:pt x="825" y="1424"/>
                </a:cubicBezTo>
                <a:cubicBezTo>
                  <a:pt x="825" y="1423"/>
                  <a:pt x="824" y="1422"/>
                  <a:pt x="824" y="1421"/>
                </a:cubicBezTo>
                <a:cubicBezTo>
                  <a:pt x="824" y="1421"/>
                  <a:pt x="824" y="1420"/>
                  <a:pt x="824" y="1420"/>
                </a:cubicBezTo>
                <a:cubicBezTo>
                  <a:pt x="824" y="1419"/>
                  <a:pt x="824" y="1418"/>
                  <a:pt x="824" y="1417"/>
                </a:cubicBezTo>
                <a:cubicBezTo>
                  <a:pt x="824" y="1416"/>
                  <a:pt x="824" y="1416"/>
                  <a:pt x="824" y="1415"/>
                </a:cubicBezTo>
                <a:cubicBezTo>
                  <a:pt x="824" y="1414"/>
                  <a:pt x="824" y="1413"/>
                  <a:pt x="823" y="1412"/>
                </a:cubicBezTo>
                <a:cubicBezTo>
                  <a:pt x="823" y="1411"/>
                  <a:pt x="823" y="1411"/>
                  <a:pt x="823" y="1410"/>
                </a:cubicBezTo>
                <a:cubicBezTo>
                  <a:pt x="823" y="1409"/>
                  <a:pt x="823" y="1408"/>
                  <a:pt x="823" y="1407"/>
                </a:cubicBezTo>
                <a:cubicBezTo>
                  <a:pt x="823" y="1406"/>
                  <a:pt x="823" y="1406"/>
                  <a:pt x="822" y="1405"/>
                </a:cubicBezTo>
                <a:cubicBezTo>
                  <a:pt x="822" y="1404"/>
                  <a:pt x="822" y="1403"/>
                  <a:pt x="822" y="1401"/>
                </a:cubicBezTo>
                <a:cubicBezTo>
                  <a:pt x="822" y="1401"/>
                  <a:pt x="822" y="1400"/>
                  <a:pt x="822" y="1399"/>
                </a:cubicBezTo>
                <a:cubicBezTo>
                  <a:pt x="821" y="1398"/>
                  <a:pt x="821" y="1397"/>
                  <a:pt x="821" y="1396"/>
                </a:cubicBezTo>
                <a:cubicBezTo>
                  <a:pt x="821" y="1395"/>
                  <a:pt x="821" y="1394"/>
                  <a:pt x="821" y="1394"/>
                </a:cubicBezTo>
                <a:cubicBezTo>
                  <a:pt x="821" y="1392"/>
                  <a:pt x="820" y="1391"/>
                  <a:pt x="820" y="1390"/>
                </a:cubicBezTo>
                <a:cubicBezTo>
                  <a:pt x="820" y="1389"/>
                  <a:pt x="820" y="1388"/>
                  <a:pt x="820" y="1387"/>
                </a:cubicBezTo>
                <a:cubicBezTo>
                  <a:pt x="820" y="1386"/>
                  <a:pt x="819" y="1385"/>
                  <a:pt x="819" y="1384"/>
                </a:cubicBezTo>
                <a:cubicBezTo>
                  <a:pt x="819" y="1383"/>
                  <a:pt x="819" y="1382"/>
                  <a:pt x="819" y="1381"/>
                </a:cubicBezTo>
                <a:cubicBezTo>
                  <a:pt x="818" y="1380"/>
                  <a:pt x="818" y="1379"/>
                  <a:pt x="818" y="1377"/>
                </a:cubicBezTo>
                <a:cubicBezTo>
                  <a:pt x="818" y="1376"/>
                  <a:pt x="818" y="1376"/>
                  <a:pt x="818" y="1375"/>
                </a:cubicBezTo>
                <a:cubicBezTo>
                  <a:pt x="817" y="1374"/>
                  <a:pt x="817" y="1372"/>
                  <a:pt x="817" y="1371"/>
                </a:cubicBezTo>
                <a:cubicBezTo>
                  <a:pt x="817" y="1370"/>
                  <a:pt x="816" y="1369"/>
                  <a:pt x="816" y="1369"/>
                </a:cubicBezTo>
                <a:cubicBezTo>
                  <a:pt x="816" y="1367"/>
                  <a:pt x="816" y="1366"/>
                  <a:pt x="816" y="1364"/>
                </a:cubicBezTo>
                <a:cubicBezTo>
                  <a:pt x="815" y="1363"/>
                  <a:pt x="815" y="1363"/>
                  <a:pt x="815" y="1362"/>
                </a:cubicBezTo>
                <a:cubicBezTo>
                  <a:pt x="815" y="1360"/>
                  <a:pt x="815" y="1359"/>
                  <a:pt x="814" y="1358"/>
                </a:cubicBezTo>
                <a:cubicBezTo>
                  <a:pt x="814" y="1357"/>
                  <a:pt x="814" y="1356"/>
                  <a:pt x="814" y="1355"/>
                </a:cubicBezTo>
                <a:cubicBezTo>
                  <a:pt x="814" y="1354"/>
                  <a:pt x="813" y="1352"/>
                  <a:pt x="813" y="1351"/>
                </a:cubicBezTo>
                <a:cubicBezTo>
                  <a:pt x="813" y="1350"/>
                  <a:pt x="813" y="1349"/>
                  <a:pt x="812" y="1348"/>
                </a:cubicBezTo>
                <a:cubicBezTo>
                  <a:pt x="812" y="1347"/>
                  <a:pt x="812" y="1346"/>
                  <a:pt x="812" y="1345"/>
                </a:cubicBezTo>
                <a:cubicBezTo>
                  <a:pt x="811" y="1344"/>
                  <a:pt x="811" y="1343"/>
                  <a:pt x="811" y="1342"/>
                </a:cubicBezTo>
                <a:cubicBezTo>
                  <a:pt x="811" y="1341"/>
                  <a:pt x="811" y="1339"/>
                  <a:pt x="810" y="1338"/>
                </a:cubicBezTo>
                <a:cubicBezTo>
                  <a:pt x="810" y="1337"/>
                  <a:pt x="810" y="1336"/>
                  <a:pt x="810" y="1335"/>
                </a:cubicBezTo>
                <a:cubicBezTo>
                  <a:pt x="809" y="1334"/>
                  <a:pt x="809" y="1333"/>
                  <a:pt x="809" y="1332"/>
                </a:cubicBezTo>
                <a:cubicBezTo>
                  <a:pt x="809" y="1331"/>
                  <a:pt x="808" y="1330"/>
                  <a:pt x="808" y="1329"/>
                </a:cubicBezTo>
                <a:cubicBezTo>
                  <a:pt x="808" y="1328"/>
                  <a:pt x="808" y="1326"/>
                  <a:pt x="808" y="1325"/>
                </a:cubicBezTo>
                <a:cubicBezTo>
                  <a:pt x="807" y="1324"/>
                  <a:pt x="807" y="1323"/>
                  <a:pt x="807" y="1322"/>
                </a:cubicBezTo>
                <a:cubicBezTo>
                  <a:pt x="807" y="1321"/>
                  <a:pt x="806" y="1320"/>
                  <a:pt x="806" y="1319"/>
                </a:cubicBezTo>
                <a:cubicBezTo>
                  <a:pt x="806" y="1318"/>
                  <a:pt x="806" y="1317"/>
                  <a:pt x="805" y="1316"/>
                </a:cubicBezTo>
                <a:cubicBezTo>
                  <a:pt x="805" y="1315"/>
                  <a:pt x="805" y="1314"/>
                  <a:pt x="805" y="1314"/>
                </a:cubicBezTo>
                <a:cubicBezTo>
                  <a:pt x="805" y="1312"/>
                  <a:pt x="804" y="1311"/>
                  <a:pt x="804" y="1310"/>
                </a:cubicBezTo>
                <a:cubicBezTo>
                  <a:pt x="804" y="1309"/>
                  <a:pt x="804" y="1309"/>
                  <a:pt x="804" y="1308"/>
                </a:cubicBezTo>
                <a:cubicBezTo>
                  <a:pt x="803" y="1307"/>
                  <a:pt x="803" y="1305"/>
                  <a:pt x="803" y="1304"/>
                </a:cubicBezTo>
                <a:cubicBezTo>
                  <a:pt x="803" y="1304"/>
                  <a:pt x="802" y="1303"/>
                  <a:pt x="802" y="1303"/>
                </a:cubicBezTo>
                <a:cubicBezTo>
                  <a:pt x="802" y="1301"/>
                  <a:pt x="802" y="1300"/>
                  <a:pt x="801" y="1299"/>
                </a:cubicBezTo>
                <a:cubicBezTo>
                  <a:pt x="801" y="1298"/>
                  <a:pt x="801" y="1298"/>
                  <a:pt x="801" y="1298"/>
                </a:cubicBezTo>
                <a:cubicBezTo>
                  <a:pt x="798" y="1284"/>
                  <a:pt x="795" y="1273"/>
                  <a:pt x="793" y="1268"/>
                </a:cubicBezTo>
                <a:cubicBezTo>
                  <a:pt x="793" y="1268"/>
                  <a:pt x="793" y="1268"/>
                  <a:pt x="793" y="1268"/>
                </a:cubicBezTo>
                <a:cubicBezTo>
                  <a:pt x="793" y="1267"/>
                  <a:pt x="793" y="1266"/>
                  <a:pt x="792" y="1266"/>
                </a:cubicBezTo>
                <a:cubicBezTo>
                  <a:pt x="792" y="1266"/>
                  <a:pt x="792" y="1266"/>
                  <a:pt x="792" y="1266"/>
                </a:cubicBezTo>
                <a:cubicBezTo>
                  <a:pt x="792" y="1265"/>
                  <a:pt x="793" y="1265"/>
                  <a:pt x="793" y="1265"/>
                </a:cubicBezTo>
                <a:cubicBezTo>
                  <a:pt x="792" y="1264"/>
                  <a:pt x="792" y="1264"/>
                  <a:pt x="792" y="1264"/>
                </a:cubicBezTo>
                <a:cubicBezTo>
                  <a:pt x="792" y="1264"/>
                  <a:pt x="806" y="1107"/>
                  <a:pt x="803" y="1098"/>
                </a:cubicBezTo>
                <a:cubicBezTo>
                  <a:pt x="804" y="1068"/>
                  <a:pt x="820" y="1011"/>
                  <a:pt x="818" y="980"/>
                </a:cubicBezTo>
                <a:cubicBezTo>
                  <a:pt x="820" y="942"/>
                  <a:pt x="825" y="918"/>
                  <a:pt x="825" y="904"/>
                </a:cubicBezTo>
                <a:cubicBezTo>
                  <a:pt x="825" y="902"/>
                  <a:pt x="825" y="902"/>
                  <a:pt x="825" y="902"/>
                </a:cubicBezTo>
                <a:cubicBezTo>
                  <a:pt x="826" y="915"/>
                  <a:pt x="827" y="926"/>
                  <a:pt x="827" y="932"/>
                </a:cubicBezTo>
                <a:cubicBezTo>
                  <a:pt x="829" y="942"/>
                  <a:pt x="829" y="957"/>
                  <a:pt x="831" y="960"/>
                </a:cubicBezTo>
                <a:cubicBezTo>
                  <a:pt x="833" y="975"/>
                  <a:pt x="845" y="1059"/>
                  <a:pt x="846" y="1090"/>
                </a:cubicBezTo>
                <a:cubicBezTo>
                  <a:pt x="840" y="1132"/>
                  <a:pt x="839" y="1159"/>
                  <a:pt x="851" y="1219"/>
                </a:cubicBezTo>
                <a:cubicBezTo>
                  <a:pt x="856" y="1251"/>
                  <a:pt x="914" y="1393"/>
                  <a:pt x="917" y="1409"/>
                </a:cubicBezTo>
                <a:cubicBezTo>
                  <a:pt x="920" y="1425"/>
                  <a:pt x="924" y="1441"/>
                  <a:pt x="926" y="1445"/>
                </a:cubicBezTo>
                <a:cubicBezTo>
                  <a:pt x="928" y="1449"/>
                  <a:pt x="914" y="1471"/>
                  <a:pt x="918" y="1486"/>
                </a:cubicBezTo>
                <a:cubicBezTo>
                  <a:pt x="922" y="1500"/>
                  <a:pt x="896" y="1546"/>
                  <a:pt x="904" y="1589"/>
                </a:cubicBezTo>
                <a:cubicBezTo>
                  <a:pt x="912" y="1632"/>
                  <a:pt x="913" y="1638"/>
                  <a:pt x="914" y="1647"/>
                </a:cubicBezTo>
                <a:cubicBezTo>
                  <a:pt x="915" y="1657"/>
                  <a:pt x="921" y="1667"/>
                  <a:pt x="924" y="1679"/>
                </a:cubicBezTo>
                <a:cubicBezTo>
                  <a:pt x="927" y="1691"/>
                  <a:pt x="932" y="1720"/>
                  <a:pt x="939" y="1720"/>
                </a:cubicBezTo>
                <a:cubicBezTo>
                  <a:pt x="940" y="1720"/>
                  <a:pt x="941" y="1720"/>
                  <a:pt x="941" y="1720"/>
                </a:cubicBezTo>
                <a:cubicBezTo>
                  <a:pt x="942" y="1720"/>
                  <a:pt x="942" y="1720"/>
                  <a:pt x="942" y="1720"/>
                </a:cubicBezTo>
                <a:cubicBezTo>
                  <a:pt x="942" y="1720"/>
                  <a:pt x="943" y="1720"/>
                  <a:pt x="943" y="1720"/>
                </a:cubicBezTo>
                <a:cubicBezTo>
                  <a:pt x="943" y="1720"/>
                  <a:pt x="943" y="1720"/>
                  <a:pt x="944" y="1720"/>
                </a:cubicBezTo>
                <a:cubicBezTo>
                  <a:pt x="944" y="1720"/>
                  <a:pt x="944" y="1720"/>
                  <a:pt x="944" y="1719"/>
                </a:cubicBezTo>
                <a:cubicBezTo>
                  <a:pt x="944" y="1719"/>
                  <a:pt x="945" y="1719"/>
                  <a:pt x="945" y="1719"/>
                </a:cubicBezTo>
                <a:cubicBezTo>
                  <a:pt x="945" y="1719"/>
                  <a:pt x="945" y="1719"/>
                  <a:pt x="945" y="1719"/>
                </a:cubicBezTo>
                <a:cubicBezTo>
                  <a:pt x="946" y="1718"/>
                  <a:pt x="946" y="1718"/>
                  <a:pt x="947" y="1717"/>
                </a:cubicBezTo>
                <a:cubicBezTo>
                  <a:pt x="947" y="1717"/>
                  <a:pt x="947" y="1717"/>
                  <a:pt x="947" y="1717"/>
                </a:cubicBezTo>
                <a:cubicBezTo>
                  <a:pt x="947" y="1717"/>
                  <a:pt x="947" y="1717"/>
                  <a:pt x="947" y="1716"/>
                </a:cubicBezTo>
                <a:cubicBezTo>
                  <a:pt x="947" y="1716"/>
                  <a:pt x="947" y="1716"/>
                  <a:pt x="947" y="1716"/>
                </a:cubicBezTo>
                <a:cubicBezTo>
                  <a:pt x="947" y="1717"/>
                  <a:pt x="947" y="1717"/>
                  <a:pt x="947" y="1717"/>
                </a:cubicBezTo>
                <a:cubicBezTo>
                  <a:pt x="947" y="1717"/>
                  <a:pt x="947" y="1716"/>
                  <a:pt x="947" y="1716"/>
                </a:cubicBezTo>
                <a:cubicBezTo>
                  <a:pt x="947" y="1716"/>
                  <a:pt x="947" y="1716"/>
                  <a:pt x="947" y="1716"/>
                </a:cubicBezTo>
                <a:cubicBezTo>
                  <a:pt x="947" y="1716"/>
                  <a:pt x="947" y="1715"/>
                  <a:pt x="947" y="1715"/>
                </a:cubicBezTo>
                <a:cubicBezTo>
                  <a:pt x="947" y="1715"/>
                  <a:pt x="949" y="1742"/>
                  <a:pt x="963" y="1742"/>
                </a:cubicBezTo>
                <a:cubicBezTo>
                  <a:pt x="972" y="1741"/>
                  <a:pt x="972" y="1733"/>
                  <a:pt x="972" y="1733"/>
                </a:cubicBezTo>
                <a:cubicBezTo>
                  <a:pt x="972" y="1733"/>
                  <a:pt x="974" y="1755"/>
                  <a:pt x="987" y="1753"/>
                </a:cubicBezTo>
                <a:cubicBezTo>
                  <a:pt x="999" y="1751"/>
                  <a:pt x="999" y="1739"/>
                  <a:pt x="999" y="1739"/>
                </a:cubicBezTo>
                <a:cubicBezTo>
                  <a:pt x="1007" y="1743"/>
                  <a:pt x="1020" y="1742"/>
                  <a:pt x="1023" y="1728"/>
                </a:cubicBezTo>
                <a:cubicBezTo>
                  <a:pt x="1026" y="1714"/>
                  <a:pt x="1033" y="1686"/>
                  <a:pt x="1032" y="1675"/>
                </a:cubicBezTo>
                <a:cubicBezTo>
                  <a:pt x="1032" y="1665"/>
                  <a:pt x="1039" y="1642"/>
                  <a:pt x="1039" y="1633"/>
                </a:cubicBezTo>
                <a:cubicBezTo>
                  <a:pt x="1046" y="1606"/>
                  <a:pt x="1053" y="1597"/>
                  <a:pt x="1051" y="1589"/>
                </a:cubicBezTo>
                <a:cubicBezTo>
                  <a:pt x="1060" y="1599"/>
                  <a:pt x="1068" y="1609"/>
                  <a:pt x="1072" y="1611"/>
                </a:cubicBezTo>
                <a:cubicBezTo>
                  <a:pt x="1074" y="1627"/>
                  <a:pt x="1090" y="1651"/>
                  <a:pt x="1103" y="1652"/>
                </a:cubicBezTo>
                <a:cubicBezTo>
                  <a:pt x="1120" y="1653"/>
                  <a:pt x="1116" y="1641"/>
                  <a:pt x="1111" y="1628"/>
                </a:cubicBezTo>
                <a:close/>
                <a:moveTo>
                  <a:pt x="672" y="310"/>
                </a:moveTo>
                <a:cubicBezTo>
                  <a:pt x="672" y="310"/>
                  <a:pt x="672" y="310"/>
                  <a:pt x="672" y="310"/>
                </a:cubicBezTo>
                <a:cubicBezTo>
                  <a:pt x="672" y="310"/>
                  <a:pt x="672" y="310"/>
                  <a:pt x="672" y="310"/>
                </a:cubicBezTo>
                <a:cubicBezTo>
                  <a:pt x="672" y="310"/>
                  <a:pt x="672" y="310"/>
                  <a:pt x="672" y="310"/>
                </a:cubicBezTo>
                <a:close/>
              </a:path>
            </a:pathLst>
          </a:custGeom>
          <a:solidFill>
            <a:srgbClr val="B1DFF5"/>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nl-NL" sz="1400" b="0" i="0" u="none" strike="noStrike" kern="0" cap="none" spc="0" normalizeH="0" baseline="0" noProof="0">
              <a:ln>
                <a:noFill/>
              </a:ln>
              <a:solidFill>
                <a:prstClr val="black"/>
              </a:solidFill>
              <a:effectLst/>
              <a:uLnTx/>
              <a:uFillTx/>
              <a:latin typeface="Neue Haas Grotesk Text Pro" panose="020B0504020202020204" pitchFamily="34" charset="77"/>
            </a:endParaRPr>
          </a:p>
        </p:txBody>
      </p:sp>
      <p:sp>
        <p:nvSpPr>
          <p:cNvPr id="17" name="Freeform 13">
            <a:extLst>
              <a:ext uri="{FF2B5EF4-FFF2-40B4-BE49-F238E27FC236}">
                <a16:creationId xmlns:a16="http://schemas.microsoft.com/office/drawing/2014/main" id="{8EE030B3-82F9-1BA4-F5A1-0225C68927DB}"/>
              </a:ext>
            </a:extLst>
          </p:cNvPr>
          <p:cNvSpPr>
            <a:spLocks noEditPoints="1"/>
          </p:cNvSpPr>
          <p:nvPr/>
        </p:nvSpPr>
        <p:spPr bwMode="auto">
          <a:xfrm>
            <a:off x="4027509" y="1522369"/>
            <a:ext cx="463899" cy="1208123"/>
          </a:xfrm>
          <a:custGeom>
            <a:avLst/>
            <a:gdLst>
              <a:gd name="T0" fmla="*/ 118 w 1120"/>
              <a:gd name="T1" fmla="*/ 152 h 2926"/>
              <a:gd name="T2" fmla="*/ 82 w 1120"/>
              <a:gd name="T3" fmla="*/ 56 h 2926"/>
              <a:gd name="T4" fmla="*/ 77 w 1120"/>
              <a:gd name="T5" fmla="*/ 40 h 2926"/>
              <a:gd name="T6" fmla="*/ 78 w 1120"/>
              <a:gd name="T7" fmla="*/ 38 h 2926"/>
              <a:gd name="T8" fmla="*/ 78 w 1120"/>
              <a:gd name="T9" fmla="*/ 36 h 2926"/>
              <a:gd name="T10" fmla="*/ 80 w 1120"/>
              <a:gd name="T11" fmla="*/ 35 h 2926"/>
              <a:gd name="T12" fmla="*/ 82 w 1120"/>
              <a:gd name="T13" fmla="*/ 24 h 2926"/>
              <a:gd name="T14" fmla="*/ 81 w 1120"/>
              <a:gd name="T15" fmla="*/ 13 h 2926"/>
              <a:gd name="T16" fmla="*/ 65 w 1120"/>
              <a:gd name="T17" fmla="*/ 2 h 2926"/>
              <a:gd name="T18" fmla="*/ 48 w 1120"/>
              <a:gd name="T19" fmla="*/ 15 h 2926"/>
              <a:gd name="T20" fmla="*/ 48 w 1120"/>
              <a:gd name="T21" fmla="*/ 24 h 2926"/>
              <a:gd name="T22" fmla="*/ 51 w 1120"/>
              <a:gd name="T23" fmla="*/ 35 h 2926"/>
              <a:gd name="T24" fmla="*/ 52 w 1120"/>
              <a:gd name="T25" fmla="*/ 36 h 2926"/>
              <a:gd name="T26" fmla="*/ 52 w 1120"/>
              <a:gd name="T27" fmla="*/ 38 h 2926"/>
              <a:gd name="T28" fmla="*/ 53 w 1120"/>
              <a:gd name="T29" fmla="*/ 39 h 2926"/>
              <a:gd name="T30" fmla="*/ 54 w 1120"/>
              <a:gd name="T31" fmla="*/ 40 h 2926"/>
              <a:gd name="T32" fmla="*/ 54 w 1120"/>
              <a:gd name="T33" fmla="*/ 42 h 2926"/>
              <a:gd name="T34" fmla="*/ 50 w 1120"/>
              <a:gd name="T35" fmla="*/ 56 h 2926"/>
              <a:gd name="T36" fmla="*/ 13 w 1120"/>
              <a:gd name="T37" fmla="*/ 152 h 2926"/>
              <a:gd name="T38" fmla="*/ 2 w 1120"/>
              <a:gd name="T39" fmla="*/ 190 h 2926"/>
              <a:gd name="T40" fmla="*/ 16 w 1120"/>
              <a:gd name="T41" fmla="*/ 202 h 2926"/>
              <a:gd name="T42" fmla="*/ 20 w 1120"/>
              <a:gd name="T43" fmla="*/ 199 h 2926"/>
              <a:gd name="T44" fmla="*/ 21 w 1120"/>
              <a:gd name="T45" fmla="*/ 199 h 2926"/>
              <a:gd name="T46" fmla="*/ 24 w 1120"/>
              <a:gd name="T47" fmla="*/ 172 h 2926"/>
              <a:gd name="T48" fmla="*/ 34 w 1120"/>
              <a:gd name="T49" fmla="*/ 104 h 2926"/>
              <a:gd name="T50" fmla="*/ 38 w 1120"/>
              <a:gd name="T51" fmla="*/ 146 h 2926"/>
              <a:gd name="T52" fmla="*/ 36 w 1120"/>
              <a:gd name="T53" fmla="*/ 153 h 2926"/>
              <a:gd name="T54" fmla="*/ 35 w 1120"/>
              <a:gd name="T55" fmla="*/ 156 h 2926"/>
              <a:gd name="T56" fmla="*/ 35 w 1120"/>
              <a:gd name="T57" fmla="*/ 158 h 2926"/>
              <a:gd name="T58" fmla="*/ 35 w 1120"/>
              <a:gd name="T59" fmla="*/ 161 h 2926"/>
              <a:gd name="T60" fmla="*/ 35 w 1120"/>
              <a:gd name="T61" fmla="*/ 164 h 2926"/>
              <a:gd name="T62" fmla="*/ 34 w 1120"/>
              <a:gd name="T63" fmla="*/ 164 h 2926"/>
              <a:gd name="T64" fmla="*/ 50 w 1120"/>
              <a:gd name="T65" fmla="*/ 313 h 2926"/>
              <a:gd name="T66" fmla="*/ 40 w 1120"/>
              <a:gd name="T67" fmla="*/ 334 h 2926"/>
              <a:gd name="T68" fmla="*/ 48 w 1120"/>
              <a:gd name="T69" fmla="*/ 337 h 2926"/>
              <a:gd name="T70" fmla="*/ 51 w 1120"/>
              <a:gd name="T71" fmla="*/ 337 h 2926"/>
              <a:gd name="T72" fmla="*/ 57 w 1120"/>
              <a:gd name="T73" fmla="*/ 337 h 2926"/>
              <a:gd name="T74" fmla="*/ 58 w 1120"/>
              <a:gd name="T75" fmla="*/ 337 h 2926"/>
              <a:gd name="T76" fmla="*/ 61 w 1120"/>
              <a:gd name="T77" fmla="*/ 332 h 2926"/>
              <a:gd name="T78" fmla="*/ 60 w 1120"/>
              <a:gd name="T79" fmla="*/ 248 h 2926"/>
              <a:gd name="T80" fmla="*/ 72 w 1120"/>
              <a:gd name="T81" fmla="*/ 248 h 2926"/>
              <a:gd name="T82" fmla="*/ 69 w 1120"/>
              <a:gd name="T83" fmla="*/ 332 h 2926"/>
              <a:gd name="T84" fmla="*/ 72 w 1120"/>
              <a:gd name="T85" fmla="*/ 337 h 2926"/>
              <a:gd name="T86" fmla="*/ 73 w 1120"/>
              <a:gd name="T87" fmla="*/ 337 h 2926"/>
              <a:gd name="T88" fmla="*/ 76 w 1120"/>
              <a:gd name="T89" fmla="*/ 338 h 2926"/>
              <a:gd name="T90" fmla="*/ 82 w 1120"/>
              <a:gd name="T91" fmla="*/ 337 h 2926"/>
              <a:gd name="T92" fmla="*/ 88 w 1120"/>
              <a:gd name="T93" fmla="*/ 335 h 2926"/>
              <a:gd name="T94" fmla="*/ 88 w 1120"/>
              <a:gd name="T95" fmla="*/ 327 h 2926"/>
              <a:gd name="T96" fmla="*/ 91 w 1120"/>
              <a:gd name="T97" fmla="*/ 243 h 2926"/>
              <a:gd name="T98" fmla="*/ 96 w 1120"/>
              <a:gd name="T99" fmla="*/ 164 h 2926"/>
              <a:gd name="T100" fmla="*/ 96 w 1120"/>
              <a:gd name="T101" fmla="*/ 162 h 2926"/>
              <a:gd name="T102" fmla="*/ 95 w 1120"/>
              <a:gd name="T103" fmla="*/ 160 h 2926"/>
              <a:gd name="T104" fmla="*/ 94 w 1120"/>
              <a:gd name="T105" fmla="*/ 157 h 2926"/>
              <a:gd name="T106" fmla="*/ 94 w 1120"/>
              <a:gd name="T107" fmla="*/ 154 h 2926"/>
              <a:gd name="T108" fmla="*/ 93 w 1120"/>
              <a:gd name="T109" fmla="*/ 152 h 2926"/>
              <a:gd name="T110" fmla="*/ 93 w 1120"/>
              <a:gd name="T111" fmla="*/ 149 h 2926"/>
              <a:gd name="T112" fmla="*/ 93 w 1120"/>
              <a:gd name="T113" fmla="*/ 127 h 2926"/>
              <a:gd name="T114" fmla="*/ 99 w 1120"/>
              <a:gd name="T115" fmla="*/ 141 h 2926"/>
              <a:gd name="T116" fmla="*/ 109 w 1120"/>
              <a:gd name="T117" fmla="*/ 199 h 2926"/>
              <a:gd name="T118" fmla="*/ 109 w 1120"/>
              <a:gd name="T119" fmla="*/ 199 h 2926"/>
              <a:gd name="T120" fmla="*/ 110 w 1120"/>
              <a:gd name="T121" fmla="*/ 199 h 2926"/>
              <a:gd name="T122" fmla="*/ 120 w 1120"/>
              <a:gd name="T123" fmla="*/ 193 h 2926"/>
              <a:gd name="T124" fmla="*/ 78 w 1120"/>
              <a:gd name="T125" fmla="*/ 36 h 292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120"/>
              <a:gd name="T190" fmla="*/ 0 h 2926"/>
              <a:gd name="T191" fmla="*/ 1120 w 1120"/>
              <a:gd name="T192" fmla="*/ 2926 h 292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120" h="2926">
                <a:moveTo>
                  <a:pt x="1111" y="1628"/>
                </a:moveTo>
                <a:cubicBezTo>
                  <a:pt x="1106" y="1614"/>
                  <a:pt x="1105" y="1598"/>
                  <a:pt x="1100" y="1592"/>
                </a:cubicBezTo>
                <a:cubicBezTo>
                  <a:pt x="1095" y="1586"/>
                  <a:pt x="1087" y="1551"/>
                  <a:pt x="1078" y="1539"/>
                </a:cubicBezTo>
                <a:cubicBezTo>
                  <a:pt x="1069" y="1528"/>
                  <a:pt x="1035" y="1477"/>
                  <a:pt x="1026" y="1469"/>
                </a:cubicBezTo>
                <a:cubicBezTo>
                  <a:pt x="1023" y="1464"/>
                  <a:pt x="1025" y="1444"/>
                  <a:pt x="1021" y="1430"/>
                </a:cubicBezTo>
                <a:cubicBezTo>
                  <a:pt x="1017" y="1416"/>
                  <a:pt x="1018" y="1402"/>
                  <a:pt x="1014" y="1386"/>
                </a:cubicBezTo>
                <a:cubicBezTo>
                  <a:pt x="1010" y="1369"/>
                  <a:pt x="1010" y="1337"/>
                  <a:pt x="1009" y="1315"/>
                </a:cubicBezTo>
                <a:cubicBezTo>
                  <a:pt x="1007" y="1277"/>
                  <a:pt x="1007" y="1129"/>
                  <a:pt x="985" y="1075"/>
                </a:cubicBezTo>
                <a:cubicBezTo>
                  <a:pt x="981" y="1058"/>
                  <a:pt x="976" y="1030"/>
                  <a:pt x="977" y="992"/>
                </a:cubicBezTo>
                <a:cubicBezTo>
                  <a:pt x="975" y="886"/>
                  <a:pt x="951" y="825"/>
                  <a:pt x="953" y="792"/>
                </a:cubicBezTo>
                <a:cubicBezTo>
                  <a:pt x="960" y="744"/>
                  <a:pt x="949" y="693"/>
                  <a:pt x="940" y="653"/>
                </a:cubicBezTo>
                <a:cubicBezTo>
                  <a:pt x="921" y="567"/>
                  <a:pt x="879" y="544"/>
                  <a:pt x="860" y="540"/>
                </a:cubicBezTo>
                <a:cubicBezTo>
                  <a:pt x="840" y="536"/>
                  <a:pt x="810" y="533"/>
                  <a:pt x="797" y="520"/>
                </a:cubicBezTo>
                <a:cubicBezTo>
                  <a:pt x="787" y="512"/>
                  <a:pt x="720" y="481"/>
                  <a:pt x="701" y="479"/>
                </a:cubicBezTo>
                <a:cubicBezTo>
                  <a:pt x="651" y="470"/>
                  <a:pt x="660" y="380"/>
                  <a:pt x="660" y="362"/>
                </a:cubicBezTo>
                <a:cubicBezTo>
                  <a:pt x="660" y="362"/>
                  <a:pt x="660" y="362"/>
                  <a:pt x="660" y="362"/>
                </a:cubicBezTo>
                <a:cubicBezTo>
                  <a:pt x="660" y="362"/>
                  <a:pt x="660" y="362"/>
                  <a:pt x="660" y="362"/>
                </a:cubicBezTo>
                <a:cubicBezTo>
                  <a:pt x="661" y="360"/>
                  <a:pt x="661" y="358"/>
                  <a:pt x="662" y="357"/>
                </a:cubicBezTo>
                <a:cubicBezTo>
                  <a:pt x="662" y="357"/>
                  <a:pt x="662" y="356"/>
                  <a:pt x="662" y="356"/>
                </a:cubicBezTo>
                <a:cubicBezTo>
                  <a:pt x="663" y="355"/>
                  <a:pt x="663" y="353"/>
                  <a:pt x="664" y="351"/>
                </a:cubicBezTo>
                <a:cubicBezTo>
                  <a:pt x="664" y="350"/>
                  <a:pt x="664" y="350"/>
                  <a:pt x="664" y="350"/>
                </a:cubicBezTo>
                <a:cubicBezTo>
                  <a:pt x="665" y="348"/>
                  <a:pt x="665" y="346"/>
                  <a:pt x="666" y="344"/>
                </a:cubicBezTo>
                <a:cubicBezTo>
                  <a:pt x="666" y="344"/>
                  <a:pt x="666" y="344"/>
                  <a:pt x="666" y="343"/>
                </a:cubicBezTo>
                <a:cubicBezTo>
                  <a:pt x="666" y="341"/>
                  <a:pt x="667" y="339"/>
                  <a:pt x="667" y="337"/>
                </a:cubicBezTo>
                <a:cubicBezTo>
                  <a:pt x="667" y="337"/>
                  <a:pt x="667" y="337"/>
                  <a:pt x="668" y="337"/>
                </a:cubicBezTo>
                <a:cubicBezTo>
                  <a:pt x="668" y="334"/>
                  <a:pt x="669" y="332"/>
                  <a:pt x="669" y="330"/>
                </a:cubicBezTo>
                <a:cubicBezTo>
                  <a:pt x="669" y="330"/>
                  <a:pt x="669" y="330"/>
                  <a:pt x="669" y="330"/>
                </a:cubicBezTo>
                <a:cubicBezTo>
                  <a:pt x="669" y="328"/>
                  <a:pt x="670" y="325"/>
                  <a:pt x="670" y="323"/>
                </a:cubicBezTo>
                <a:cubicBezTo>
                  <a:pt x="670" y="323"/>
                  <a:pt x="670" y="323"/>
                  <a:pt x="670" y="323"/>
                </a:cubicBezTo>
                <a:cubicBezTo>
                  <a:pt x="671" y="321"/>
                  <a:pt x="671" y="319"/>
                  <a:pt x="671" y="317"/>
                </a:cubicBezTo>
                <a:cubicBezTo>
                  <a:pt x="671" y="317"/>
                  <a:pt x="671" y="317"/>
                  <a:pt x="671" y="317"/>
                </a:cubicBezTo>
                <a:cubicBezTo>
                  <a:pt x="672" y="315"/>
                  <a:pt x="672" y="313"/>
                  <a:pt x="672" y="312"/>
                </a:cubicBezTo>
                <a:cubicBezTo>
                  <a:pt x="672" y="312"/>
                  <a:pt x="672" y="312"/>
                  <a:pt x="672" y="312"/>
                </a:cubicBezTo>
                <a:cubicBezTo>
                  <a:pt x="672" y="311"/>
                  <a:pt x="672" y="310"/>
                  <a:pt x="672" y="310"/>
                </a:cubicBezTo>
                <a:cubicBezTo>
                  <a:pt x="672" y="310"/>
                  <a:pt x="672" y="310"/>
                  <a:pt x="672" y="310"/>
                </a:cubicBezTo>
                <a:cubicBezTo>
                  <a:pt x="674" y="309"/>
                  <a:pt x="676" y="308"/>
                  <a:pt x="679" y="306"/>
                </a:cubicBezTo>
                <a:cubicBezTo>
                  <a:pt x="679" y="306"/>
                  <a:pt x="679" y="306"/>
                  <a:pt x="679" y="306"/>
                </a:cubicBezTo>
                <a:cubicBezTo>
                  <a:pt x="680" y="305"/>
                  <a:pt x="680" y="305"/>
                  <a:pt x="681" y="305"/>
                </a:cubicBezTo>
                <a:cubicBezTo>
                  <a:pt x="681" y="304"/>
                  <a:pt x="681" y="304"/>
                  <a:pt x="681" y="304"/>
                </a:cubicBezTo>
                <a:cubicBezTo>
                  <a:pt x="682" y="304"/>
                  <a:pt x="682" y="303"/>
                  <a:pt x="682" y="303"/>
                </a:cubicBezTo>
                <a:cubicBezTo>
                  <a:pt x="683" y="303"/>
                  <a:pt x="683" y="302"/>
                  <a:pt x="683" y="302"/>
                </a:cubicBezTo>
                <a:cubicBezTo>
                  <a:pt x="683" y="302"/>
                  <a:pt x="684" y="302"/>
                  <a:pt x="684" y="301"/>
                </a:cubicBezTo>
                <a:cubicBezTo>
                  <a:pt x="684" y="301"/>
                  <a:pt x="685" y="300"/>
                  <a:pt x="685" y="300"/>
                </a:cubicBezTo>
                <a:cubicBezTo>
                  <a:pt x="688" y="296"/>
                  <a:pt x="689" y="291"/>
                  <a:pt x="693" y="286"/>
                </a:cubicBezTo>
                <a:cubicBezTo>
                  <a:pt x="696" y="280"/>
                  <a:pt x="695" y="276"/>
                  <a:pt x="698" y="267"/>
                </a:cubicBezTo>
                <a:cubicBezTo>
                  <a:pt x="701" y="258"/>
                  <a:pt x="703" y="244"/>
                  <a:pt x="703" y="239"/>
                </a:cubicBezTo>
                <a:cubicBezTo>
                  <a:pt x="703" y="233"/>
                  <a:pt x="709" y="218"/>
                  <a:pt x="709" y="211"/>
                </a:cubicBezTo>
                <a:cubicBezTo>
                  <a:pt x="709" y="206"/>
                  <a:pt x="707" y="202"/>
                  <a:pt x="705" y="201"/>
                </a:cubicBezTo>
                <a:cubicBezTo>
                  <a:pt x="705" y="201"/>
                  <a:pt x="705" y="201"/>
                  <a:pt x="705" y="201"/>
                </a:cubicBezTo>
                <a:cubicBezTo>
                  <a:pt x="705" y="201"/>
                  <a:pt x="706" y="201"/>
                  <a:pt x="706" y="200"/>
                </a:cubicBezTo>
                <a:cubicBezTo>
                  <a:pt x="706" y="200"/>
                  <a:pt x="706" y="200"/>
                  <a:pt x="706" y="200"/>
                </a:cubicBezTo>
                <a:cubicBezTo>
                  <a:pt x="706" y="200"/>
                  <a:pt x="706" y="200"/>
                  <a:pt x="706" y="200"/>
                </a:cubicBezTo>
                <a:cubicBezTo>
                  <a:pt x="707" y="200"/>
                  <a:pt x="707" y="199"/>
                  <a:pt x="707" y="199"/>
                </a:cubicBezTo>
                <a:cubicBezTo>
                  <a:pt x="707" y="192"/>
                  <a:pt x="704" y="175"/>
                  <a:pt x="705" y="168"/>
                </a:cubicBezTo>
                <a:cubicBezTo>
                  <a:pt x="705" y="163"/>
                  <a:pt x="706" y="148"/>
                  <a:pt x="706" y="142"/>
                </a:cubicBezTo>
                <a:cubicBezTo>
                  <a:pt x="706" y="131"/>
                  <a:pt x="700" y="120"/>
                  <a:pt x="697" y="110"/>
                </a:cubicBezTo>
                <a:cubicBezTo>
                  <a:pt x="694" y="99"/>
                  <a:pt x="694" y="87"/>
                  <a:pt x="691" y="77"/>
                </a:cubicBezTo>
                <a:cubicBezTo>
                  <a:pt x="687" y="64"/>
                  <a:pt x="678" y="56"/>
                  <a:pt x="666" y="49"/>
                </a:cubicBezTo>
                <a:cubicBezTo>
                  <a:pt x="657" y="44"/>
                  <a:pt x="646" y="43"/>
                  <a:pt x="641" y="35"/>
                </a:cubicBezTo>
                <a:cubicBezTo>
                  <a:pt x="638" y="31"/>
                  <a:pt x="641" y="30"/>
                  <a:pt x="635" y="27"/>
                </a:cubicBezTo>
                <a:cubicBezTo>
                  <a:pt x="632" y="25"/>
                  <a:pt x="626" y="24"/>
                  <a:pt x="623" y="23"/>
                </a:cubicBezTo>
                <a:cubicBezTo>
                  <a:pt x="614" y="21"/>
                  <a:pt x="602" y="16"/>
                  <a:pt x="604" y="5"/>
                </a:cubicBezTo>
                <a:cubicBezTo>
                  <a:pt x="591" y="2"/>
                  <a:pt x="570" y="13"/>
                  <a:pt x="559" y="2"/>
                </a:cubicBezTo>
                <a:cubicBezTo>
                  <a:pt x="551" y="2"/>
                  <a:pt x="551" y="2"/>
                  <a:pt x="551" y="2"/>
                </a:cubicBezTo>
                <a:cubicBezTo>
                  <a:pt x="544" y="4"/>
                  <a:pt x="535" y="3"/>
                  <a:pt x="528" y="0"/>
                </a:cubicBezTo>
                <a:cubicBezTo>
                  <a:pt x="525" y="6"/>
                  <a:pt x="511" y="12"/>
                  <a:pt x="503" y="12"/>
                </a:cubicBezTo>
                <a:cubicBezTo>
                  <a:pt x="493" y="12"/>
                  <a:pt x="482" y="14"/>
                  <a:pt x="476" y="23"/>
                </a:cubicBezTo>
                <a:cubicBezTo>
                  <a:pt x="480" y="22"/>
                  <a:pt x="485" y="20"/>
                  <a:pt x="487" y="23"/>
                </a:cubicBezTo>
                <a:cubicBezTo>
                  <a:pt x="461" y="37"/>
                  <a:pt x="429" y="57"/>
                  <a:pt x="426" y="89"/>
                </a:cubicBezTo>
                <a:cubicBezTo>
                  <a:pt x="425" y="103"/>
                  <a:pt x="418" y="114"/>
                  <a:pt x="417" y="128"/>
                </a:cubicBezTo>
                <a:cubicBezTo>
                  <a:pt x="416" y="142"/>
                  <a:pt x="405" y="149"/>
                  <a:pt x="410" y="163"/>
                </a:cubicBezTo>
                <a:cubicBezTo>
                  <a:pt x="409" y="172"/>
                  <a:pt x="412" y="172"/>
                  <a:pt x="412" y="180"/>
                </a:cubicBezTo>
                <a:cubicBezTo>
                  <a:pt x="409" y="189"/>
                  <a:pt x="417" y="200"/>
                  <a:pt x="417" y="200"/>
                </a:cubicBezTo>
                <a:cubicBezTo>
                  <a:pt x="417" y="200"/>
                  <a:pt x="417" y="200"/>
                  <a:pt x="417" y="200"/>
                </a:cubicBezTo>
                <a:cubicBezTo>
                  <a:pt x="416" y="200"/>
                  <a:pt x="415" y="202"/>
                  <a:pt x="414" y="204"/>
                </a:cubicBezTo>
                <a:cubicBezTo>
                  <a:pt x="414" y="204"/>
                  <a:pt x="414" y="204"/>
                  <a:pt x="414" y="204"/>
                </a:cubicBezTo>
                <a:cubicBezTo>
                  <a:pt x="413" y="205"/>
                  <a:pt x="413" y="205"/>
                  <a:pt x="413" y="206"/>
                </a:cubicBezTo>
                <a:cubicBezTo>
                  <a:pt x="413" y="207"/>
                  <a:pt x="413" y="207"/>
                  <a:pt x="413" y="207"/>
                </a:cubicBezTo>
                <a:cubicBezTo>
                  <a:pt x="412" y="208"/>
                  <a:pt x="412" y="209"/>
                  <a:pt x="412" y="211"/>
                </a:cubicBezTo>
                <a:cubicBezTo>
                  <a:pt x="412" y="218"/>
                  <a:pt x="419" y="233"/>
                  <a:pt x="419" y="239"/>
                </a:cubicBezTo>
                <a:cubicBezTo>
                  <a:pt x="419" y="244"/>
                  <a:pt x="420" y="258"/>
                  <a:pt x="424" y="267"/>
                </a:cubicBezTo>
                <a:cubicBezTo>
                  <a:pt x="427" y="276"/>
                  <a:pt x="425" y="280"/>
                  <a:pt x="429" y="286"/>
                </a:cubicBezTo>
                <a:cubicBezTo>
                  <a:pt x="432" y="291"/>
                  <a:pt x="433" y="296"/>
                  <a:pt x="436" y="300"/>
                </a:cubicBezTo>
                <a:cubicBezTo>
                  <a:pt x="437" y="300"/>
                  <a:pt x="437" y="301"/>
                  <a:pt x="437" y="301"/>
                </a:cubicBezTo>
                <a:cubicBezTo>
                  <a:pt x="438" y="302"/>
                  <a:pt x="438" y="302"/>
                  <a:pt x="438" y="302"/>
                </a:cubicBezTo>
                <a:cubicBezTo>
                  <a:pt x="438" y="302"/>
                  <a:pt x="439" y="303"/>
                  <a:pt x="439" y="303"/>
                </a:cubicBezTo>
                <a:cubicBezTo>
                  <a:pt x="439" y="303"/>
                  <a:pt x="440" y="304"/>
                  <a:pt x="440" y="304"/>
                </a:cubicBezTo>
                <a:cubicBezTo>
                  <a:pt x="440" y="304"/>
                  <a:pt x="441" y="305"/>
                  <a:pt x="441" y="305"/>
                </a:cubicBezTo>
                <a:cubicBezTo>
                  <a:pt x="441" y="305"/>
                  <a:pt x="442" y="306"/>
                  <a:pt x="442" y="306"/>
                </a:cubicBezTo>
                <a:cubicBezTo>
                  <a:pt x="442" y="306"/>
                  <a:pt x="443" y="306"/>
                  <a:pt x="443" y="306"/>
                </a:cubicBezTo>
                <a:cubicBezTo>
                  <a:pt x="445" y="308"/>
                  <a:pt x="448" y="310"/>
                  <a:pt x="449" y="310"/>
                </a:cubicBezTo>
                <a:cubicBezTo>
                  <a:pt x="449" y="310"/>
                  <a:pt x="449" y="310"/>
                  <a:pt x="449" y="310"/>
                </a:cubicBezTo>
                <a:cubicBezTo>
                  <a:pt x="449" y="312"/>
                  <a:pt x="450" y="314"/>
                  <a:pt x="450" y="316"/>
                </a:cubicBezTo>
                <a:cubicBezTo>
                  <a:pt x="450" y="316"/>
                  <a:pt x="450" y="316"/>
                  <a:pt x="450" y="316"/>
                </a:cubicBezTo>
                <a:cubicBezTo>
                  <a:pt x="450" y="317"/>
                  <a:pt x="450" y="318"/>
                  <a:pt x="450" y="319"/>
                </a:cubicBezTo>
                <a:cubicBezTo>
                  <a:pt x="450" y="319"/>
                  <a:pt x="450" y="319"/>
                  <a:pt x="450" y="319"/>
                </a:cubicBezTo>
                <a:cubicBezTo>
                  <a:pt x="450" y="320"/>
                  <a:pt x="450" y="321"/>
                  <a:pt x="450" y="322"/>
                </a:cubicBezTo>
                <a:cubicBezTo>
                  <a:pt x="450" y="322"/>
                  <a:pt x="450" y="322"/>
                  <a:pt x="450" y="322"/>
                </a:cubicBezTo>
                <a:cubicBezTo>
                  <a:pt x="450" y="323"/>
                  <a:pt x="451" y="324"/>
                  <a:pt x="451" y="326"/>
                </a:cubicBezTo>
                <a:cubicBezTo>
                  <a:pt x="451" y="326"/>
                  <a:pt x="451" y="326"/>
                  <a:pt x="451" y="326"/>
                </a:cubicBezTo>
                <a:cubicBezTo>
                  <a:pt x="451" y="327"/>
                  <a:pt x="451" y="328"/>
                  <a:pt x="451" y="329"/>
                </a:cubicBezTo>
                <a:cubicBezTo>
                  <a:pt x="451" y="329"/>
                  <a:pt x="451" y="330"/>
                  <a:pt x="451" y="330"/>
                </a:cubicBezTo>
                <a:cubicBezTo>
                  <a:pt x="451" y="331"/>
                  <a:pt x="452" y="332"/>
                  <a:pt x="452" y="333"/>
                </a:cubicBezTo>
                <a:cubicBezTo>
                  <a:pt x="452" y="333"/>
                  <a:pt x="452" y="333"/>
                  <a:pt x="452" y="334"/>
                </a:cubicBezTo>
                <a:cubicBezTo>
                  <a:pt x="452" y="335"/>
                  <a:pt x="452" y="336"/>
                  <a:pt x="452" y="336"/>
                </a:cubicBezTo>
                <a:cubicBezTo>
                  <a:pt x="452" y="337"/>
                  <a:pt x="452" y="337"/>
                  <a:pt x="453" y="338"/>
                </a:cubicBezTo>
                <a:cubicBezTo>
                  <a:pt x="453" y="339"/>
                  <a:pt x="453" y="339"/>
                  <a:pt x="453" y="340"/>
                </a:cubicBezTo>
                <a:cubicBezTo>
                  <a:pt x="453" y="341"/>
                  <a:pt x="453" y="341"/>
                  <a:pt x="453" y="342"/>
                </a:cubicBezTo>
                <a:cubicBezTo>
                  <a:pt x="453" y="342"/>
                  <a:pt x="454" y="343"/>
                  <a:pt x="454" y="344"/>
                </a:cubicBezTo>
                <a:cubicBezTo>
                  <a:pt x="454" y="344"/>
                  <a:pt x="454" y="345"/>
                  <a:pt x="454" y="345"/>
                </a:cubicBezTo>
                <a:cubicBezTo>
                  <a:pt x="454" y="346"/>
                  <a:pt x="454" y="347"/>
                  <a:pt x="454" y="347"/>
                </a:cubicBezTo>
                <a:cubicBezTo>
                  <a:pt x="455" y="348"/>
                  <a:pt x="455" y="348"/>
                  <a:pt x="455" y="349"/>
                </a:cubicBezTo>
                <a:cubicBezTo>
                  <a:pt x="455" y="349"/>
                  <a:pt x="455" y="350"/>
                  <a:pt x="455" y="351"/>
                </a:cubicBezTo>
                <a:cubicBezTo>
                  <a:pt x="455" y="351"/>
                  <a:pt x="456" y="352"/>
                  <a:pt x="456" y="352"/>
                </a:cubicBezTo>
                <a:cubicBezTo>
                  <a:pt x="456" y="353"/>
                  <a:pt x="456" y="353"/>
                  <a:pt x="456" y="354"/>
                </a:cubicBezTo>
                <a:cubicBezTo>
                  <a:pt x="456" y="354"/>
                  <a:pt x="457" y="355"/>
                  <a:pt x="457" y="355"/>
                </a:cubicBezTo>
                <a:cubicBezTo>
                  <a:pt x="457" y="356"/>
                  <a:pt x="457" y="356"/>
                  <a:pt x="457" y="357"/>
                </a:cubicBezTo>
                <a:cubicBezTo>
                  <a:pt x="457" y="357"/>
                  <a:pt x="458" y="358"/>
                  <a:pt x="458" y="358"/>
                </a:cubicBezTo>
                <a:cubicBezTo>
                  <a:pt x="458" y="359"/>
                  <a:pt x="458" y="359"/>
                  <a:pt x="458" y="359"/>
                </a:cubicBezTo>
                <a:cubicBezTo>
                  <a:pt x="459" y="360"/>
                  <a:pt x="459" y="361"/>
                  <a:pt x="459" y="362"/>
                </a:cubicBezTo>
                <a:cubicBezTo>
                  <a:pt x="460" y="362"/>
                  <a:pt x="460" y="363"/>
                  <a:pt x="461" y="364"/>
                </a:cubicBezTo>
                <a:cubicBezTo>
                  <a:pt x="461" y="365"/>
                  <a:pt x="461" y="365"/>
                  <a:pt x="461" y="366"/>
                </a:cubicBezTo>
                <a:cubicBezTo>
                  <a:pt x="461" y="377"/>
                  <a:pt x="463" y="401"/>
                  <a:pt x="459" y="425"/>
                </a:cubicBezTo>
                <a:cubicBezTo>
                  <a:pt x="459" y="425"/>
                  <a:pt x="459" y="426"/>
                  <a:pt x="459" y="426"/>
                </a:cubicBezTo>
                <a:cubicBezTo>
                  <a:pt x="458" y="427"/>
                  <a:pt x="458" y="427"/>
                  <a:pt x="458" y="427"/>
                </a:cubicBezTo>
                <a:cubicBezTo>
                  <a:pt x="454" y="452"/>
                  <a:pt x="443" y="475"/>
                  <a:pt x="420" y="479"/>
                </a:cubicBezTo>
                <a:cubicBezTo>
                  <a:pt x="400" y="481"/>
                  <a:pt x="333" y="512"/>
                  <a:pt x="324" y="520"/>
                </a:cubicBezTo>
                <a:cubicBezTo>
                  <a:pt x="311" y="533"/>
                  <a:pt x="280" y="536"/>
                  <a:pt x="261" y="540"/>
                </a:cubicBezTo>
                <a:cubicBezTo>
                  <a:pt x="241" y="544"/>
                  <a:pt x="200" y="567"/>
                  <a:pt x="180" y="653"/>
                </a:cubicBezTo>
                <a:cubicBezTo>
                  <a:pt x="171" y="693"/>
                  <a:pt x="161" y="744"/>
                  <a:pt x="167" y="792"/>
                </a:cubicBezTo>
                <a:cubicBezTo>
                  <a:pt x="170" y="825"/>
                  <a:pt x="146" y="886"/>
                  <a:pt x="143" y="992"/>
                </a:cubicBezTo>
                <a:cubicBezTo>
                  <a:pt x="144" y="1030"/>
                  <a:pt x="140" y="1058"/>
                  <a:pt x="135" y="1075"/>
                </a:cubicBezTo>
                <a:cubicBezTo>
                  <a:pt x="113" y="1129"/>
                  <a:pt x="113" y="1277"/>
                  <a:pt x="112" y="1315"/>
                </a:cubicBezTo>
                <a:cubicBezTo>
                  <a:pt x="111" y="1337"/>
                  <a:pt x="111" y="1369"/>
                  <a:pt x="107" y="1386"/>
                </a:cubicBezTo>
                <a:cubicBezTo>
                  <a:pt x="103" y="1402"/>
                  <a:pt x="106" y="1416"/>
                  <a:pt x="101" y="1430"/>
                </a:cubicBezTo>
                <a:cubicBezTo>
                  <a:pt x="97" y="1444"/>
                  <a:pt x="99" y="1464"/>
                  <a:pt x="96" y="1469"/>
                </a:cubicBezTo>
                <a:cubicBezTo>
                  <a:pt x="88" y="1477"/>
                  <a:pt x="53" y="1528"/>
                  <a:pt x="44" y="1539"/>
                </a:cubicBezTo>
                <a:cubicBezTo>
                  <a:pt x="36" y="1551"/>
                  <a:pt x="26" y="1586"/>
                  <a:pt x="21" y="1592"/>
                </a:cubicBezTo>
                <a:cubicBezTo>
                  <a:pt x="16" y="1598"/>
                  <a:pt x="15" y="1614"/>
                  <a:pt x="9" y="1628"/>
                </a:cubicBezTo>
                <a:cubicBezTo>
                  <a:pt x="4" y="1641"/>
                  <a:pt x="0" y="1653"/>
                  <a:pt x="17" y="1652"/>
                </a:cubicBezTo>
                <a:cubicBezTo>
                  <a:pt x="31" y="1651"/>
                  <a:pt x="46" y="1627"/>
                  <a:pt x="49" y="1611"/>
                </a:cubicBezTo>
                <a:cubicBezTo>
                  <a:pt x="53" y="1609"/>
                  <a:pt x="61" y="1599"/>
                  <a:pt x="70" y="1589"/>
                </a:cubicBezTo>
                <a:cubicBezTo>
                  <a:pt x="68" y="1597"/>
                  <a:pt x="74" y="1606"/>
                  <a:pt x="81" y="1633"/>
                </a:cubicBezTo>
                <a:cubicBezTo>
                  <a:pt x="81" y="1642"/>
                  <a:pt x="89" y="1665"/>
                  <a:pt x="88" y="1675"/>
                </a:cubicBezTo>
                <a:cubicBezTo>
                  <a:pt x="87" y="1686"/>
                  <a:pt x="94" y="1714"/>
                  <a:pt x="97" y="1728"/>
                </a:cubicBezTo>
                <a:cubicBezTo>
                  <a:pt x="100" y="1742"/>
                  <a:pt x="113" y="1743"/>
                  <a:pt x="122" y="1739"/>
                </a:cubicBezTo>
                <a:cubicBezTo>
                  <a:pt x="122" y="1739"/>
                  <a:pt x="121" y="1751"/>
                  <a:pt x="134" y="1753"/>
                </a:cubicBezTo>
                <a:cubicBezTo>
                  <a:pt x="146" y="1755"/>
                  <a:pt x="148" y="1733"/>
                  <a:pt x="148" y="1733"/>
                </a:cubicBezTo>
                <a:cubicBezTo>
                  <a:pt x="148" y="1733"/>
                  <a:pt x="148" y="1741"/>
                  <a:pt x="157" y="1742"/>
                </a:cubicBezTo>
                <a:cubicBezTo>
                  <a:pt x="171" y="1742"/>
                  <a:pt x="173" y="1715"/>
                  <a:pt x="173" y="1715"/>
                </a:cubicBezTo>
                <a:cubicBezTo>
                  <a:pt x="173" y="1715"/>
                  <a:pt x="174" y="1716"/>
                  <a:pt x="174" y="1716"/>
                </a:cubicBezTo>
                <a:cubicBezTo>
                  <a:pt x="174" y="1716"/>
                  <a:pt x="174" y="1716"/>
                  <a:pt x="174" y="1716"/>
                </a:cubicBezTo>
                <a:cubicBezTo>
                  <a:pt x="174" y="1716"/>
                  <a:pt x="174" y="1717"/>
                  <a:pt x="174" y="1717"/>
                </a:cubicBezTo>
                <a:cubicBezTo>
                  <a:pt x="174" y="1716"/>
                  <a:pt x="174" y="1716"/>
                  <a:pt x="174" y="1716"/>
                </a:cubicBezTo>
                <a:cubicBezTo>
                  <a:pt x="174" y="1717"/>
                  <a:pt x="174" y="1717"/>
                  <a:pt x="174" y="1717"/>
                </a:cubicBezTo>
                <a:cubicBezTo>
                  <a:pt x="174" y="1717"/>
                  <a:pt x="174" y="1717"/>
                  <a:pt x="174" y="1717"/>
                </a:cubicBezTo>
                <a:cubicBezTo>
                  <a:pt x="174" y="1718"/>
                  <a:pt x="175" y="1718"/>
                  <a:pt x="175" y="1719"/>
                </a:cubicBezTo>
                <a:cubicBezTo>
                  <a:pt x="175" y="1719"/>
                  <a:pt x="176" y="1719"/>
                  <a:pt x="176" y="1719"/>
                </a:cubicBezTo>
                <a:cubicBezTo>
                  <a:pt x="176" y="1719"/>
                  <a:pt x="176" y="1719"/>
                  <a:pt x="176" y="1719"/>
                </a:cubicBezTo>
                <a:cubicBezTo>
                  <a:pt x="176" y="1720"/>
                  <a:pt x="177" y="1720"/>
                  <a:pt x="177" y="1720"/>
                </a:cubicBezTo>
                <a:cubicBezTo>
                  <a:pt x="177" y="1720"/>
                  <a:pt x="177" y="1720"/>
                  <a:pt x="177" y="1720"/>
                </a:cubicBezTo>
                <a:cubicBezTo>
                  <a:pt x="178" y="1720"/>
                  <a:pt x="178" y="1720"/>
                  <a:pt x="179" y="1720"/>
                </a:cubicBezTo>
                <a:cubicBezTo>
                  <a:pt x="179" y="1720"/>
                  <a:pt x="179" y="1720"/>
                  <a:pt x="179" y="1720"/>
                </a:cubicBezTo>
                <a:cubicBezTo>
                  <a:pt x="180" y="1720"/>
                  <a:pt x="180" y="1720"/>
                  <a:pt x="181" y="1720"/>
                </a:cubicBezTo>
                <a:cubicBezTo>
                  <a:pt x="188" y="1720"/>
                  <a:pt x="194" y="1691"/>
                  <a:pt x="197" y="1679"/>
                </a:cubicBezTo>
                <a:cubicBezTo>
                  <a:pt x="200" y="1667"/>
                  <a:pt x="205" y="1657"/>
                  <a:pt x="206" y="1647"/>
                </a:cubicBezTo>
                <a:cubicBezTo>
                  <a:pt x="207" y="1638"/>
                  <a:pt x="208" y="1632"/>
                  <a:pt x="216" y="1589"/>
                </a:cubicBezTo>
                <a:cubicBezTo>
                  <a:pt x="224" y="1546"/>
                  <a:pt x="199" y="1500"/>
                  <a:pt x="202" y="1486"/>
                </a:cubicBezTo>
                <a:cubicBezTo>
                  <a:pt x="206" y="1471"/>
                  <a:pt x="193" y="1449"/>
                  <a:pt x="195" y="1445"/>
                </a:cubicBezTo>
                <a:cubicBezTo>
                  <a:pt x="197" y="1441"/>
                  <a:pt x="201" y="1425"/>
                  <a:pt x="204" y="1409"/>
                </a:cubicBezTo>
                <a:cubicBezTo>
                  <a:pt x="206" y="1393"/>
                  <a:pt x="264" y="1251"/>
                  <a:pt x="270" y="1219"/>
                </a:cubicBezTo>
                <a:cubicBezTo>
                  <a:pt x="281" y="1159"/>
                  <a:pt x="281" y="1132"/>
                  <a:pt x="274" y="1090"/>
                </a:cubicBezTo>
                <a:cubicBezTo>
                  <a:pt x="275" y="1059"/>
                  <a:pt x="288" y="975"/>
                  <a:pt x="290" y="960"/>
                </a:cubicBezTo>
                <a:cubicBezTo>
                  <a:pt x="291" y="957"/>
                  <a:pt x="291" y="942"/>
                  <a:pt x="293" y="932"/>
                </a:cubicBezTo>
                <a:cubicBezTo>
                  <a:pt x="294" y="926"/>
                  <a:pt x="295" y="915"/>
                  <a:pt x="295" y="902"/>
                </a:cubicBezTo>
                <a:cubicBezTo>
                  <a:pt x="296" y="904"/>
                  <a:pt x="296" y="904"/>
                  <a:pt x="296" y="904"/>
                </a:cubicBezTo>
                <a:cubicBezTo>
                  <a:pt x="296" y="918"/>
                  <a:pt x="300" y="942"/>
                  <a:pt x="302" y="980"/>
                </a:cubicBezTo>
                <a:cubicBezTo>
                  <a:pt x="301" y="1011"/>
                  <a:pt x="316" y="1068"/>
                  <a:pt x="318" y="1098"/>
                </a:cubicBezTo>
                <a:cubicBezTo>
                  <a:pt x="314" y="1107"/>
                  <a:pt x="329" y="1264"/>
                  <a:pt x="329" y="1264"/>
                </a:cubicBezTo>
                <a:cubicBezTo>
                  <a:pt x="328" y="1265"/>
                  <a:pt x="328" y="1265"/>
                  <a:pt x="328" y="1265"/>
                </a:cubicBezTo>
                <a:cubicBezTo>
                  <a:pt x="328" y="1265"/>
                  <a:pt x="328" y="1265"/>
                  <a:pt x="328" y="1266"/>
                </a:cubicBezTo>
                <a:cubicBezTo>
                  <a:pt x="328" y="1266"/>
                  <a:pt x="328" y="1266"/>
                  <a:pt x="328" y="1266"/>
                </a:cubicBezTo>
                <a:cubicBezTo>
                  <a:pt x="326" y="1272"/>
                  <a:pt x="321" y="1288"/>
                  <a:pt x="317" y="1309"/>
                </a:cubicBezTo>
                <a:cubicBezTo>
                  <a:pt x="317" y="1309"/>
                  <a:pt x="317" y="1309"/>
                  <a:pt x="316" y="1310"/>
                </a:cubicBezTo>
                <a:cubicBezTo>
                  <a:pt x="316" y="1311"/>
                  <a:pt x="316" y="1313"/>
                  <a:pt x="315" y="1314"/>
                </a:cubicBezTo>
                <a:cubicBezTo>
                  <a:pt x="315" y="1315"/>
                  <a:pt x="315" y="1315"/>
                  <a:pt x="315" y="1316"/>
                </a:cubicBezTo>
                <a:cubicBezTo>
                  <a:pt x="315" y="1317"/>
                  <a:pt x="314" y="1319"/>
                  <a:pt x="314" y="1320"/>
                </a:cubicBezTo>
                <a:cubicBezTo>
                  <a:pt x="314" y="1321"/>
                  <a:pt x="314" y="1321"/>
                  <a:pt x="314" y="1322"/>
                </a:cubicBezTo>
                <a:cubicBezTo>
                  <a:pt x="313" y="1323"/>
                  <a:pt x="313" y="1325"/>
                  <a:pt x="313" y="1326"/>
                </a:cubicBezTo>
                <a:cubicBezTo>
                  <a:pt x="313" y="1327"/>
                  <a:pt x="312" y="1328"/>
                  <a:pt x="312" y="1328"/>
                </a:cubicBezTo>
                <a:cubicBezTo>
                  <a:pt x="312" y="1330"/>
                  <a:pt x="312" y="1331"/>
                  <a:pt x="311" y="1332"/>
                </a:cubicBezTo>
                <a:cubicBezTo>
                  <a:pt x="311" y="1333"/>
                  <a:pt x="311" y="1334"/>
                  <a:pt x="311" y="1335"/>
                </a:cubicBezTo>
                <a:cubicBezTo>
                  <a:pt x="311" y="1336"/>
                  <a:pt x="310" y="1337"/>
                  <a:pt x="310" y="1339"/>
                </a:cubicBezTo>
                <a:cubicBezTo>
                  <a:pt x="310" y="1340"/>
                  <a:pt x="310" y="1341"/>
                  <a:pt x="310" y="1341"/>
                </a:cubicBezTo>
                <a:cubicBezTo>
                  <a:pt x="309" y="1343"/>
                  <a:pt x="309" y="1344"/>
                  <a:pt x="309" y="1345"/>
                </a:cubicBezTo>
                <a:cubicBezTo>
                  <a:pt x="309" y="1346"/>
                  <a:pt x="308" y="1347"/>
                  <a:pt x="308" y="1348"/>
                </a:cubicBezTo>
                <a:cubicBezTo>
                  <a:pt x="308" y="1349"/>
                  <a:pt x="308" y="1350"/>
                  <a:pt x="307" y="1352"/>
                </a:cubicBezTo>
                <a:cubicBezTo>
                  <a:pt x="307" y="1353"/>
                  <a:pt x="307" y="1354"/>
                  <a:pt x="307" y="1355"/>
                </a:cubicBezTo>
                <a:cubicBezTo>
                  <a:pt x="307" y="1356"/>
                  <a:pt x="306" y="1357"/>
                  <a:pt x="306" y="1358"/>
                </a:cubicBezTo>
                <a:cubicBezTo>
                  <a:pt x="306" y="1359"/>
                  <a:pt x="306" y="1360"/>
                  <a:pt x="306" y="1361"/>
                </a:cubicBezTo>
                <a:cubicBezTo>
                  <a:pt x="305" y="1363"/>
                  <a:pt x="305" y="1364"/>
                  <a:pt x="305" y="1365"/>
                </a:cubicBezTo>
                <a:cubicBezTo>
                  <a:pt x="305" y="1366"/>
                  <a:pt x="304" y="1367"/>
                  <a:pt x="304" y="1368"/>
                </a:cubicBezTo>
                <a:cubicBezTo>
                  <a:pt x="304" y="1369"/>
                  <a:pt x="304" y="1370"/>
                  <a:pt x="304" y="1371"/>
                </a:cubicBezTo>
                <a:cubicBezTo>
                  <a:pt x="303" y="1372"/>
                  <a:pt x="303" y="1373"/>
                  <a:pt x="303" y="1375"/>
                </a:cubicBezTo>
                <a:cubicBezTo>
                  <a:pt x="303" y="1376"/>
                  <a:pt x="303" y="1377"/>
                  <a:pt x="303" y="1378"/>
                </a:cubicBezTo>
                <a:cubicBezTo>
                  <a:pt x="302" y="1379"/>
                  <a:pt x="302" y="1380"/>
                  <a:pt x="302" y="1381"/>
                </a:cubicBezTo>
                <a:cubicBezTo>
                  <a:pt x="302" y="1382"/>
                  <a:pt x="302" y="1383"/>
                  <a:pt x="301" y="1384"/>
                </a:cubicBezTo>
                <a:cubicBezTo>
                  <a:pt x="301" y="1385"/>
                  <a:pt x="301" y="1386"/>
                  <a:pt x="301" y="1387"/>
                </a:cubicBezTo>
                <a:cubicBezTo>
                  <a:pt x="301" y="1388"/>
                  <a:pt x="301" y="1389"/>
                  <a:pt x="300" y="1390"/>
                </a:cubicBezTo>
                <a:cubicBezTo>
                  <a:pt x="300" y="1391"/>
                  <a:pt x="300" y="1392"/>
                  <a:pt x="300" y="1393"/>
                </a:cubicBezTo>
                <a:cubicBezTo>
                  <a:pt x="300" y="1394"/>
                  <a:pt x="300" y="1395"/>
                  <a:pt x="299" y="1396"/>
                </a:cubicBezTo>
                <a:cubicBezTo>
                  <a:pt x="299" y="1397"/>
                  <a:pt x="299" y="1398"/>
                  <a:pt x="299" y="1399"/>
                </a:cubicBezTo>
                <a:cubicBezTo>
                  <a:pt x="299" y="1400"/>
                  <a:pt x="299" y="1401"/>
                  <a:pt x="299" y="1401"/>
                </a:cubicBezTo>
                <a:cubicBezTo>
                  <a:pt x="298" y="1403"/>
                  <a:pt x="298" y="1404"/>
                  <a:pt x="298" y="1405"/>
                </a:cubicBezTo>
                <a:cubicBezTo>
                  <a:pt x="298" y="1405"/>
                  <a:pt x="298" y="1406"/>
                  <a:pt x="298" y="1407"/>
                </a:cubicBezTo>
                <a:cubicBezTo>
                  <a:pt x="298" y="1408"/>
                  <a:pt x="298" y="1409"/>
                  <a:pt x="297" y="1410"/>
                </a:cubicBezTo>
                <a:cubicBezTo>
                  <a:pt x="297" y="1411"/>
                  <a:pt x="297" y="1411"/>
                  <a:pt x="297" y="1412"/>
                </a:cubicBezTo>
                <a:cubicBezTo>
                  <a:pt x="297" y="1413"/>
                  <a:pt x="297" y="1414"/>
                  <a:pt x="297" y="1415"/>
                </a:cubicBezTo>
                <a:cubicBezTo>
                  <a:pt x="297" y="1415"/>
                  <a:pt x="297" y="1416"/>
                  <a:pt x="297" y="1417"/>
                </a:cubicBezTo>
                <a:cubicBezTo>
                  <a:pt x="296" y="1418"/>
                  <a:pt x="296" y="1419"/>
                  <a:pt x="296" y="1419"/>
                </a:cubicBezTo>
                <a:cubicBezTo>
                  <a:pt x="296" y="1420"/>
                  <a:pt x="296" y="1421"/>
                  <a:pt x="296" y="1421"/>
                </a:cubicBezTo>
                <a:cubicBezTo>
                  <a:pt x="296" y="1422"/>
                  <a:pt x="296" y="1423"/>
                  <a:pt x="296" y="1424"/>
                </a:cubicBezTo>
                <a:cubicBezTo>
                  <a:pt x="296" y="1424"/>
                  <a:pt x="296" y="1425"/>
                  <a:pt x="296" y="1425"/>
                </a:cubicBezTo>
                <a:cubicBezTo>
                  <a:pt x="296" y="1426"/>
                  <a:pt x="296" y="1428"/>
                  <a:pt x="296" y="1429"/>
                </a:cubicBezTo>
                <a:cubicBezTo>
                  <a:pt x="293" y="1447"/>
                  <a:pt x="300" y="1472"/>
                  <a:pt x="298" y="1512"/>
                </a:cubicBezTo>
                <a:cubicBezTo>
                  <a:pt x="295" y="1562"/>
                  <a:pt x="251" y="1762"/>
                  <a:pt x="333" y="2014"/>
                </a:cubicBezTo>
                <a:cubicBezTo>
                  <a:pt x="338" y="2029"/>
                  <a:pt x="338" y="2079"/>
                  <a:pt x="344" y="2107"/>
                </a:cubicBezTo>
                <a:cubicBezTo>
                  <a:pt x="345" y="2114"/>
                  <a:pt x="359" y="2145"/>
                  <a:pt x="360" y="2189"/>
                </a:cubicBezTo>
                <a:cubicBezTo>
                  <a:pt x="361" y="2259"/>
                  <a:pt x="354" y="2349"/>
                  <a:pt x="356" y="2399"/>
                </a:cubicBezTo>
                <a:cubicBezTo>
                  <a:pt x="359" y="2481"/>
                  <a:pt x="393" y="2556"/>
                  <a:pt x="406" y="2609"/>
                </a:cubicBezTo>
                <a:cubicBezTo>
                  <a:pt x="420" y="2661"/>
                  <a:pt x="425" y="2703"/>
                  <a:pt x="422" y="2713"/>
                </a:cubicBezTo>
                <a:cubicBezTo>
                  <a:pt x="420" y="2722"/>
                  <a:pt x="418" y="2740"/>
                  <a:pt x="425" y="2755"/>
                </a:cubicBezTo>
                <a:cubicBezTo>
                  <a:pt x="426" y="2756"/>
                  <a:pt x="402" y="2808"/>
                  <a:pt x="389" y="2817"/>
                </a:cubicBezTo>
                <a:cubicBezTo>
                  <a:pt x="377" y="2827"/>
                  <a:pt x="373" y="2835"/>
                  <a:pt x="364" y="2840"/>
                </a:cubicBezTo>
                <a:cubicBezTo>
                  <a:pt x="354" y="2845"/>
                  <a:pt x="349" y="2850"/>
                  <a:pt x="345" y="2861"/>
                </a:cubicBezTo>
                <a:cubicBezTo>
                  <a:pt x="342" y="2869"/>
                  <a:pt x="333" y="2881"/>
                  <a:pt x="340" y="2887"/>
                </a:cubicBezTo>
                <a:cubicBezTo>
                  <a:pt x="341" y="2888"/>
                  <a:pt x="342" y="2888"/>
                  <a:pt x="343" y="2889"/>
                </a:cubicBezTo>
                <a:cubicBezTo>
                  <a:pt x="344" y="2889"/>
                  <a:pt x="344" y="2889"/>
                  <a:pt x="344" y="2889"/>
                </a:cubicBezTo>
                <a:cubicBezTo>
                  <a:pt x="343" y="2892"/>
                  <a:pt x="343" y="2894"/>
                  <a:pt x="344" y="2896"/>
                </a:cubicBezTo>
                <a:cubicBezTo>
                  <a:pt x="348" y="2903"/>
                  <a:pt x="355" y="2905"/>
                  <a:pt x="364" y="2904"/>
                </a:cubicBezTo>
                <a:cubicBezTo>
                  <a:pt x="365" y="2902"/>
                  <a:pt x="365" y="2902"/>
                  <a:pt x="365" y="2902"/>
                </a:cubicBezTo>
                <a:cubicBezTo>
                  <a:pt x="366" y="2905"/>
                  <a:pt x="366" y="2908"/>
                  <a:pt x="368" y="2910"/>
                </a:cubicBezTo>
                <a:cubicBezTo>
                  <a:pt x="374" y="2919"/>
                  <a:pt x="394" y="2923"/>
                  <a:pt x="402" y="2915"/>
                </a:cubicBezTo>
                <a:cubicBezTo>
                  <a:pt x="403" y="2916"/>
                  <a:pt x="404" y="2916"/>
                  <a:pt x="406" y="2917"/>
                </a:cubicBezTo>
                <a:cubicBezTo>
                  <a:pt x="407" y="2917"/>
                  <a:pt x="408" y="2917"/>
                  <a:pt x="409" y="2918"/>
                </a:cubicBezTo>
                <a:cubicBezTo>
                  <a:pt x="410" y="2918"/>
                  <a:pt x="410" y="2918"/>
                  <a:pt x="411" y="2918"/>
                </a:cubicBezTo>
                <a:cubicBezTo>
                  <a:pt x="413" y="2919"/>
                  <a:pt x="414" y="2919"/>
                  <a:pt x="416" y="2919"/>
                </a:cubicBezTo>
                <a:cubicBezTo>
                  <a:pt x="416" y="2919"/>
                  <a:pt x="416" y="2919"/>
                  <a:pt x="416" y="2919"/>
                </a:cubicBezTo>
                <a:cubicBezTo>
                  <a:pt x="425" y="2920"/>
                  <a:pt x="435" y="2918"/>
                  <a:pt x="440" y="2912"/>
                </a:cubicBezTo>
                <a:cubicBezTo>
                  <a:pt x="440" y="2912"/>
                  <a:pt x="440" y="2912"/>
                  <a:pt x="440" y="2912"/>
                </a:cubicBezTo>
                <a:cubicBezTo>
                  <a:pt x="440" y="2913"/>
                  <a:pt x="441" y="2913"/>
                  <a:pt x="441" y="2914"/>
                </a:cubicBezTo>
                <a:cubicBezTo>
                  <a:pt x="441" y="2913"/>
                  <a:pt x="441" y="2913"/>
                  <a:pt x="441" y="2913"/>
                </a:cubicBezTo>
                <a:cubicBezTo>
                  <a:pt x="446" y="2925"/>
                  <a:pt x="462" y="2926"/>
                  <a:pt x="475" y="2924"/>
                </a:cubicBezTo>
                <a:cubicBezTo>
                  <a:pt x="475" y="2924"/>
                  <a:pt x="475" y="2924"/>
                  <a:pt x="475" y="2924"/>
                </a:cubicBezTo>
                <a:cubicBezTo>
                  <a:pt x="476" y="2924"/>
                  <a:pt x="477" y="2924"/>
                  <a:pt x="478" y="2924"/>
                </a:cubicBezTo>
                <a:cubicBezTo>
                  <a:pt x="478" y="2924"/>
                  <a:pt x="479" y="2923"/>
                  <a:pt x="479" y="2923"/>
                </a:cubicBezTo>
                <a:cubicBezTo>
                  <a:pt x="480" y="2923"/>
                  <a:pt x="480" y="2923"/>
                  <a:pt x="481" y="2923"/>
                </a:cubicBezTo>
                <a:cubicBezTo>
                  <a:pt x="482" y="2923"/>
                  <a:pt x="482" y="2923"/>
                  <a:pt x="483" y="2923"/>
                </a:cubicBezTo>
                <a:cubicBezTo>
                  <a:pt x="485" y="2922"/>
                  <a:pt x="486" y="2922"/>
                  <a:pt x="488" y="2921"/>
                </a:cubicBezTo>
                <a:cubicBezTo>
                  <a:pt x="488" y="2921"/>
                  <a:pt x="489" y="2921"/>
                  <a:pt x="489" y="2921"/>
                </a:cubicBezTo>
                <a:cubicBezTo>
                  <a:pt x="490" y="2921"/>
                  <a:pt x="491" y="2920"/>
                  <a:pt x="492" y="2920"/>
                </a:cubicBezTo>
                <a:cubicBezTo>
                  <a:pt x="492" y="2920"/>
                  <a:pt x="493" y="2919"/>
                  <a:pt x="493" y="2919"/>
                </a:cubicBezTo>
                <a:cubicBezTo>
                  <a:pt x="494" y="2919"/>
                  <a:pt x="495" y="2918"/>
                  <a:pt x="496" y="2918"/>
                </a:cubicBezTo>
                <a:cubicBezTo>
                  <a:pt x="496" y="2918"/>
                  <a:pt x="496" y="2917"/>
                  <a:pt x="497" y="2917"/>
                </a:cubicBezTo>
                <a:cubicBezTo>
                  <a:pt x="498" y="2917"/>
                  <a:pt x="498" y="2916"/>
                  <a:pt x="499" y="2916"/>
                </a:cubicBezTo>
                <a:cubicBezTo>
                  <a:pt x="499" y="2915"/>
                  <a:pt x="500" y="2915"/>
                  <a:pt x="500" y="2915"/>
                </a:cubicBezTo>
                <a:cubicBezTo>
                  <a:pt x="501" y="2914"/>
                  <a:pt x="501" y="2914"/>
                  <a:pt x="502" y="2913"/>
                </a:cubicBezTo>
                <a:cubicBezTo>
                  <a:pt x="502" y="2913"/>
                  <a:pt x="503" y="2913"/>
                  <a:pt x="503" y="2913"/>
                </a:cubicBezTo>
                <a:cubicBezTo>
                  <a:pt x="505" y="2911"/>
                  <a:pt x="506" y="2909"/>
                  <a:pt x="508" y="2908"/>
                </a:cubicBezTo>
                <a:cubicBezTo>
                  <a:pt x="508" y="2908"/>
                  <a:pt x="508" y="2908"/>
                  <a:pt x="508" y="2908"/>
                </a:cubicBezTo>
                <a:cubicBezTo>
                  <a:pt x="508" y="2908"/>
                  <a:pt x="508" y="2908"/>
                  <a:pt x="508" y="2908"/>
                </a:cubicBezTo>
                <a:cubicBezTo>
                  <a:pt x="509" y="2907"/>
                  <a:pt x="510" y="2906"/>
                  <a:pt x="511" y="2905"/>
                </a:cubicBezTo>
                <a:cubicBezTo>
                  <a:pt x="519" y="2899"/>
                  <a:pt x="525" y="2894"/>
                  <a:pt x="523" y="2879"/>
                </a:cubicBezTo>
                <a:cubicBezTo>
                  <a:pt x="520" y="2864"/>
                  <a:pt x="522" y="2864"/>
                  <a:pt x="524" y="2846"/>
                </a:cubicBezTo>
                <a:cubicBezTo>
                  <a:pt x="525" y="2835"/>
                  <a:pt x="534" y="2832"/>
                  <a:pt x="536" y="2815"/>
                </a:cubicBezTo>
                <a:cubicBezTo>
                  <a:pt x="537" y="2801"/>
                  <a:pt x="526" y="2741"/>
                  <a:pt x="527" y="2733"/>
                </a:cubicBezTo>
                <a:cubicBezTo>
                  <a:pt x="530" y="2715"/>
                  <a:pt x="517" y="2700"/>
                  <a:pt x="513" y="2669"/>
                </a:cubicBezTo>
                <a:cubicBezTo>
                  <a:pt x="508" y="2639"/>
                  <a:pt x="520" y="2535"/>
                  <a:pt x="520" y="2516"/>
                </a:cubicBezTo>
                <a:cubicBezTo>
                  <a:pt x="520" y="2480"/>
                  <a:pt x="539" y="2421"/>
                  <a:pt x="534" y="2348"/>
                </a:cubicBezTo>
                <a:cubicBezTo>
                  <a:pt x="531" y="2306"/>
                  <a:pt x="510" y="2177"/>
                  <a:pt x="510" y="2148"/>
                </a:cubicBezTo>
                <a:cubicBezTo>
                  <a:pt x="510" y="2143"/>
                  <a:pt x="509" y="2110"/>
                  <a:pt x="511" y="2105"/>
                </a:cubicBezTo>
                <a:cubicBezTo>
                  <a:pt x="517" y="2085"/>
                  <a:pt x="544" y="1849"/>
                  <a:pt x="544" y="1847"/>
                </a:cubicBezTo>
                <a:cubicBezTo>
                  <a:pt x="547" y="1823"/>
                  <a:pt x="555" y="1690"/>
                  <a:pt x="558" y="1646"/>
                </a:cubicBezTo>
                <a:cubicBezTo>
                  <a:pt x="559" y="1646"/>
                  <a:pt x="561" y="1646"/>
                  <a:pt x="562" y="1646"/>
                </a:cubicBezTo>
                <a:cubicBezTo>
                  <a:pt x="565" y="1689"/>
                  <a:pt x="573" y="1823"/>
                  <a:pt x="576" y="1847"/>
                </a:cubicBezTo>
                <a:cubicBezTo>
                  <a:pt x="576" y="1849"/>
                  <a:pt x="603" y="2085"/>
                  <a:pt x="609" y="2105"/>
                </a:cubicBezTo>
                <a:cubicBezTo>
                  <a:pt x="611" y="2110"/>
                  <a:pt x="610" y="2143"/>
                  <a:pt x="610" y="2148"/>
                </a:cubicBezTo>
                <a:cubicBezTo>
                  <a:pt x="610" y="2177"/>
                  <a:pt x="589" y="2306"/>
                  <a:pt x="586" y="2348"/>
                </a:cubicBezTo>
                <a:cubicBezTo>
                  <a:pt x="581" y="2421"/>
                  <a:pt x="600" y="2480"/>
                  <a:pt x="600" y="2516"/>
                </a:cubicBezTo>
                <a:cubicBezTo>
                  <a:pt x="600" y="2535"/>
                  <a:pt x="612" y="2639"/>
                  <a:pt x="607" y="2669"/>
                </a:cubicBezTo>
                <a:cubicBezTo>
                  <a:pt x="603" y="2700"/>
                  <a:pt x="590" y="2715"/>
                  <a:pt x="593" y="2733"/>
                </a:cubicBezTo>
                <a:cubicBezTo>
                  <a:pt x="594" y="2741"/>
                  <a:pt x="583" y="2801"/>
                  <a:pt x="584" y="2815"/>
                </a:cubicBezTo>
                <a:cubicBezTo>
                  <a:pt x="586" y="2832"/>
                  <a:pt x="595" y="2835"/>
                  <a:pt x="596" y="2846"/>
                </a:cubicBezTo>
                <a:cubicBezTo>
                  <a:pt x="598" y="2864"/>
                  <a:pt x="600" y="2864"/>
                  <a:pt x="597" y="2879"/>
                </a:cubicBezTo>
                <a:cubicBezTo>
                  <a:pt x="595" y="2894"/>
                  <a:pt x="601" y="2899"/>
                  <a:pt x="609" y="2905"/>
                </a:cubicBezTo>
                <a:cubicBezTo>
                  <a:pt x="610" y="2906"/>
                  <a:pt x="611" y="2907"/>
                  <a:pt x="612" y="2908"/>
                </a:cubicBezTo>
                <a:cubicBezTo>
                  <a:pt x="612" y="2908"/>
                  <a:pt x="612" y="2908"/>
                  <a:pt x="612" y="2908"/>
                </a:cubicBezTo>
                <a:cubicBezTo>
                  <a:pt x="612" y="2908"/>
                  <a:pt x="612" y="2908"/>
                  <a:pt x="612" y="2908"/>
                </a:cubicBezTo>
                <a:cubicBezTo>
                  <a:pt x="614" y="2909"/>
                  <a:pt x="615" y="2911"/>
                  <a:pt x="617" y="2913"/>
                </a:cubicBezTo>
                <a:cubicBezTo>
                  <a:pt x="617" y="2913"/>
                  <a:pt x="618" y="2913"/>
                  <a:pt x="618" y="2913"/>
                </a:cubicBezTo>
                <a:cubicBezTo>
                  <a:pt x="619" y="2914"/>
                  <a:pt x="619" y="2914"/>
                  <a:pt x="620" y="2915"/>
                </a:cubicBezTo>
                <a:cubicBezTo>
                  <a:pt x="620" y="2915"/>
                  <a:pt x="621" y="2915"/>
                  <a:pt x="621" y="2916"/>
                </a:cubicBezTo>
                <a:cubicBezTo>
                  <a:pt x="622" y="2916"/>
                  <a:pt x="622" y="2917"/>
                  <a:pt x="623" y="2917"/>
                </a:cubicBezTo>
                <a:cubicBezTo>
                  <a:pt x="624" y="2917"/>
                  <a:pt x="624" y="2918"/>
                  <a:pt x="624" y="2918"/>
                </a:cubicBezTo>
                <a:cubicBezTo>
                  <a:pt x="625" y="2918"/>
                  <a:pt x="626" y="2919"/>
                  <a:pt x="627" y="2919"/>
                </a:cubicBezTo>
                <a:cubicBezTo>
                  <a:pt x="627" y="2919"/>
                  <a:pt x="628" y="2920"/>
                  <a:pt x="628" y="2920"/>
                </a:cubicBezTo>
                <a:cubicBezTo>
                  <a:pt x="629" y="2920"/>
                  <a:pt x="630" y="2921"/>
                  <a:pt x="631" y="2921"/>
                </a:cubicBezTo>
                <a:cubicBezTo>
                  <a:pt x="631" y="2921"/>
                  <a:pt x="632" y="2921"/>
                  <a:pt x="632" y="2921"/>
                </a:cubicBezTo>
                <a:cubicBezTo>
                  <a:pt x="634" y="2922"/>
                  <a:pt x="635" y="2922"/>
                  <a:pt x="637" y="2923"/>
                </a:cubicBezTo>
                <a:cubicBezTo>
                  <a:pt x="638" y="2923"/>
                  <a:pt x="638" y="2923"/>
                  <a:pt x="639" y="2923"/>
                </a:cubicBezTo>
                <a:cubicBezTo>
                  <a:pt x="640" y="2923"/>
                  <a:pt x="640" y="2923"/>
                  <a:pt x="641" y="2923"/>
                </a:cubicBezTo>
                <a:cubicBezTo>
                  <a:pt x="641" y="2923"/>
                  <a:pt x="642" y="2924"/>
                  <a:pt x="642" y="2924"/>
                </a:cubicBezTo>
                <a:cubicBezTo>
                  <a:pt x="643" y="2924"/>
                  <a:pt x="644" y="2924"/>
                  <a:pt x="644" y="2924"/>
                </a:cubicBezTo>
                <a:cubicBezTo>
                  <a:pt x="645" y="2924"/>
                  <a:pt x="645" y="2924"/>
                  <a:pt x="645" y="2924"/>
                </a:cubicBezTo>
                <a:cubicBezTo>
                  <a:pt x="646" y="2924"/>
                  <a:pt x="647" y="2924"/>
                  <a:pt x="648" y="2924"/>
                </a:cubicBezTo>
                <a:cubicBezTo>
                  <a:pt x="648" y="2924"/>
                  <a:pt x="648" y="2924"/>
                  <a:pt x="648" y="2924"/>
                </a:cubicBezTo>
                <a:cubicBezTo>
                  <a:pt x="660" y="2925"/>
                  <a:pt x="674" y="2924"/>
                  <a:pt x="679" y="2914"/>
                </a:cubicBezTo>
                <a:cubicBezTo>
                  <a:pt x="679" y="2914"/>
                  <a:pt x="679" y="2914"/>
                  <a:pt x="679" y="2914"/>
                </a:cubicBezTo>
                <a:cubicBezTo>
                  <a:pt x="679" y="2914"/>
                  <a:pt x="679" y="2914"/>
                  <a:pt x="679" y="2914"/>
                </a:cubicBezTo>
                <a:cubicBezTo>
                  <a:pt x="679" y="2913"/>
                  <a:pt x="679" y="2913"/>
                  <a:pt x="680" y="2912"/>
                </a:cubicBezTo>
                <a:cubicBezTo>
                  <a:pt x="680" y="2912"/>
                  <a:pt x="680" y="2912"/>
                  <a:pt x="680" y="2912"/>
                </a:cubicBezTo>
                <a:cubicBezTo>
                  <a:pt x="685" y="2918"/>
                  <a:pt x="695" y="2920"/>
                  <a:pt x="704" y="2919"/>
                </a:cubicBezTo>
                <a:cubicBezTo>
                  <a:pt x="704" y="2919"/>
                  <a:pt x="704" y="2919"/>
                  <a:pt x="704" y="2919"/>
                </a:cubicBezTo>
                <a:cubicBezTo>
                  <a:pt x="706" y="2919"/>
                  <a:pt x="707" y="2919"/>
                  <a:pt x="709" y="2918"/>
                </a:cubicBezTo>
                <a:cubicBezTo>
                  <a:pt x="710" y="2918"/>
                  <a:pt x="710" y="2918"/>
                  <a:pt x="711" y="2918"/>
                </a:cubicBezTo>
                <a:cubicBezTo>
                  <a:pt x="712" y="2917"/>
                  <a:pt x="713" y="2917"/>
                  <a:pt x="714" y="2917"/>
                </a:cubicBezTo>
                <a:cubicBezTo>
                  <a:pt x="716" y="2916"/>
                  <a:pt x="717" y="2916"/>
                  <a:pt x="718" y="2915"/>
                </a:cubicBezTo>
                <a:cubicBezTo>
                  <a:pt x="726" y="2923"/>
                  <a:pt x="746" y="2919"/>
                  <a:pt x="752" y="2910"/>
                </a:cubicBezTo>
                <a:cubicBezTo>
                  <a:pt x="754" y="2908"/>
                  <a:pt x="754" y="2905"/>
                  <a:pt x="755" y="2903"/>
                </a:cubicBezTo>
                <a:cubicBezTo>
                  <a:pt x="756" y="2904"/>
                  <a:pt x="756" y="2904"/>
                  <a:pt x="756" y="2904"/>
                </a:cubicBezTo>
                <a:cubicBezTo>
                  <a:pt x="765" y="2905"/>
                  <a:pt x="775" y="2902"/>
                  <a:pt x="776" y="2896"/>
                </a:cubicBezTo>
                <a:cubicBezTo>
                  <a:pt x="777" y="2894"/>
                  <a:pt x="777" y="2892"/>
                  <a:pt x="777" y="2889"/>
                </a:cubicBezTo>
                <a:cubicBezTo>
                  <a:pt x="777" y="2889"/>
                  <a:pt x="777" y="2889"/>
                  <a:pt x="777" y="2889"/>
                </a:cubicBezTo>
                <a:cubicBezTo>
                  <a:pt x="778" y="2888"/>
                  <a:pt x="779" y="2888"/>
                  <a:pt x="780" y="2887"/>
                </a:cubicBezTo>
                <a:cubicBezTo>
                  <a:pt x="787" y="2881"/>
                  <a:pt x="778" y="2869"/>
                  <a:pt x="775" y="2861"/>
                </a:cubicBezTo>
                <a:cubicBezTo>
                  <a:pt x="771" y="2850"/>
                  <a:pt x="766" y="2845"/>
                  <a:pt x="756" y="2840"/>
                </a:cubicBezTo>
                <a:cubicBezTo>
                  <a:pt x="747" y="2835"/>
                  <a:pt x="743" y="2827"/>
                  <a:pt x="731" y="2817"/>
                </a:cubicBezTo>
                <a:cubicBezTo>
                  <a:pt x="718" y="2808"/>
                  <a:pt x="694" y="2756"/>
                  <a:pt x="695" y="2755"/>
                </a:cubicBezTo>
                <a:cubicBezTo>
                  <a:pt x="702" y="2740"/>
                  <a:pt x="700" y="2722"/>
                  <a:pt x="698" y="2713"/>
                </a:cubicBezTo>
                <a:cubicBezTo>
                  <a:pt x="695" y="2703"/>
                  <a:pt x="700" y="2661"/>
                  <a:pt x="714" y="2609"/>
                </a:cubicBezTo>
                <a:cubicBezTo>
                  <a:pt x="727" y="2556"/>
                  <a:pt x="761" y="2481"/>
                  <a:pt x="764" y="2399"/>
                </a:cubicBezTo>
                <a:cubicBezTo>
                  <a:pt x="766" y="2349"/>
                  <a:pt x="759" y="2259"/>
                  <a:pt x="760" y="2189"/>
                </a:cubicBezTo>
                <a:cubicBezTo>
                  <a:pt x="761" y="2145"/>
                  <a:pt x="775" y="2114"/>
                  <a:pt x="776" y="2107"/>
                </a:cubicBezTo>
                <a:cubicBezTo>
                  <a:pt x="782" y="2079"/>
                  <a:pt x="782" y="2029"/>
                  <a:pt x="787" y="2014"/>
                </a:cubicBezTo>
                <a:cubicBezTo>
                  <a:pt x="869" y="1762"/>
                  <a:pt x="825" y="1562"/>
                  <a:pt x="822" y="1512"/>
                </a:cubicBezTo>
                <a:cubicBezTo>
                  <a:pt x="823" y="1512"/>
                  <a:pt x="823" y="1512"/>
                  <a:pt x="823" y="1512"/>
                </a:cubicBezTo>
                <a:cubicBezTo>
                  <a:pt x="821" y="1472"/>
                  <a:pt x="828" y="1447"/>
                  <a:pt x="825" y="1429"/>
                </a:cubicBezTo>
                <a:cubicBezTo>
                  <a:pt x="825" y="1428"/>
                  <a:pt x="825" y="1426"/>
                  <a:pt x="825" y="1425"/>
                </a:cubicBezTo>
                <a:cubicBezTo>
                  <a:pt x="825" y="1425"/>
                  <a:pt x="825" y="1424"/>
                  <a:pt x="825" y="1424"/>
                </a:cubicBezTo>
                <a:cubicBezTo>
                  <a:pt x="825" y="1423"/>
                  <a:pt x="824" y="1422"/>
                  <a:pt x="824" y="1421"/>
                </a:cubicBezTo>
                <a:cubicBezTo>
                  <a:pt x="824" y="1421"/>
                  <a:pt x="824" y="1420"/>
                  <a:pt x="824" y="1420"/>
                </a:cubicBezTo>
                <a:cubicBezTo>
                  <a:pt x="824" y="1419"/>
                  <a:pt x="824" y="1418"/>
                  <a:pt x="824" y="1417"/>
                </a:cubicBezTo>
                <a:cubicBezTo>
                  <a:pt x="824" y="1416"/>
                  <a:pt x="824" y="1416"/>
                  <a:pt x="824" y="1415"/>
                </a:cubicBezTo>
                <a:cubicBezTo>
                  <a:pt x="824" y="1414"/>
                  <a:pt x="824" y="1413"/>
                  <a:pt x="823" y="1412"/>
                </a:cubicBezTo>
                <a:cubicBezTo>
                  <a:pt x="823" y="1411"/>
                  <a:pt x="823" y="1411"/>
                  <a:pt x="823" y="1410"/>
                </a:cubicBezTo>
                <a:cubicBezTo>
                  <a:pt x="823" y="1409"/>
                  <a:pt x="823" y="1408"/>
                  <a:pt x="823" y="1407"/>
                </a:cubicBezTo>
                <a:cubicBezTo>
                  <a:pt x="823" y="1406"/>
                  <a:pt x="823" y="1406"/>
                  <a:pt x="822" y="1405"/>
                </a:cubicBezTo>
                <a:cubicBezTo>
                  <a:pt x="822" y="1404"/>
                  <a:pt x="822" y="1403"/>
                  <a:pt x="822" y="1401"/>
                </a:cubicBezTo>
                <a:cubicBezTo>
                  <a:pt x="822" y="1401"/>
                  <a:pt x="822" y="1400"/>
                  <a:pt x="822" y="1399"/>
                </a:cubicBezTo>
                <a:cubicBezTo>
                  <a:pt x="821" y="1398"/>
                  <a:pt x="821" y="1397"/>
                  <a:pt x="821" y="1396"/>
                </a:cubicBezTo>
                <a:cubicBezTo>
                  <a:pt x="821" y="1395"/>
                  <a:pt x="821" y="1394"/>
                  <a:pt x="821" y="1394"/>
                </a:cubicBezTo>
                <a:cubicBezTo>
                  <a:pt x="821" y="1392"/>
                  <a:pt x="820" y="1391"/>
                  <a:pt x="820" y="1390"/>
                </a:cubicBezTo>
                <a:cubicBezTo>
                  <a:pt x="820" y="1389"/>
                  <a:pt x="820" y="1388"/>
                  <a:pt x="820" y="1387"/>
                </a:cubicBezTo>
                <a:cubicBezTo>
                  <a:pt x="820" y="1386"/>
                  <a:pt x="819" y="1385"/>
                  <a:pt x="819" y="1384"/>
                </a:cubicBezTo>
                <a:cubicBezTo>
                  <a:pt x="819" y="1383"/>
                  <a:pt x="819" y="1382"/>
                  <a:pt x="819" y="1381"/>
                </a:cubicBezTo>
                <a:cubicBezTo>
                  <a:pt x="818" y="1380"/>
                  <a:pt x="818" y="1379"/>
                  <a:pt x="818" y="1377"/>
                </a:cubicBezTo>
                <a:cubicBezTo>
                  <a:pt x="818" y="1376"/>
                  <a:pt x="818" y="1376"/>
                  <a:pt x="818" y="1375"/>
                </a:cubicBezTo>
                <a:cubicBezTo>
                  <a:pt x="817" y="1374"/>
                  <a:pt x="817" y="1372"/>
                  <a:pt x="817" y="1371"/>
                </a:cubicBezTo>
                <a:cubicBezTo>
                  <a:pt x="817" y="1370"/>
                  <a:pt x="816" y="1369"/>
                  <a:pt x="816" y="1369"/>
                </a:cubicBezTo>
                <a:cubicBezTo>
                  <a:pt x="816" y="1367"/>
                  <a:pt x="816" y="1366"/>
                  <a:pt x="816" y="1364"/>
                </a:cubicBezTo>
                <a:cubicBezTo>
                  <a:pt x="815" y="1363"/>
                  <a:pt x="815" y="1363"/>
                  <a:pt x="815" y="1362"/>
                </a:cubicBezTo>
                <a:cubicBezTo>
                  <a:pt x="815" y="1360"/>
                  <a:pt x="815" y="1359"/>
                  <a:pt x="814" y="1358"/>
                </a:cubicBezTo>
                <a:cubicBezTo>
                  <a:pt x="814" y="1357"/>
                  <a:pt x="814" y="1356"/>
                  <a:pt x="814" y="1355"/>
                </a:cubicBezTo>
                <a:cubicBezTo>
                  <a:pt x="814" y="1354"/>
                  <a:pt x="813" y="1352"/>
                  <a:pt x="813" y="1351"/>
                </a:cubicBezTo>
                <a:cubicBezTo>
                  <a:pt x="813" y="1350"/>
                  <a:pt x="813" y="1349"/>
                  <a:pt x="812" y="1348"/>
                </a:cubicBezTo>
                <a:cubicBezTo>
                  <a:pt x="812" y="1347"/>
                  <a:pt x="812" y="1346"/>
                  <a:pt x="812" y="1345"/>
                </a:cubicBezTo>
                <a:cubicBezTo>
                  <a:pt x="811" y="1344"/>
                  <a:pt x="811" y="1343"/>
                  <a:pt x="811" y="1342"/>
                </a:cubicBezTo>
                <a:cubicBezTo>
                  <a:pt x="811" y="1341"/>
                  <a:pt x="811" y="1339"/>
                  <a:pt x="810" y="1338"/>
                </a:cubicBezTo>
                <a:cubicBezTo>
                  <a:pt x="810" y="1337"/>
                  <a:pt x="810" y="1336"/>
                  <a:pt x="810" y="1335"/>
                </a:cubicBezTo>
                <a:cubicBezTo>
                  <a:pt x="809" y="1334"/>
                  <a:pt x="809" y="1333"/>
                  <a:pt x="809" y="1332"/>
                </a:cubicBezTo>
                <a:cubicBezTo>
                  <a:pt x="809" y="1331"/>
                  <a:pt x="808" y="1330"/>
                  <a:pt x="808" y="1329"/>
                </a:cubicBezTo>
                <a:cubicBezTo>
                  <a:pt x="808" y="1328"/>
                  <a:pt x="808" y="1326"/>
                  <a:pt x="808" y="1325"/>
                </a:cubicBezTo>
                <a:cubicBezTo>
                  <a:pt x="807" y="1324"/>
                  <a:pt x="807" y="1323"/>
                  <a:pt x="807" y="1322"/>
                </a:cubicBezTo>
                <a:cubicBezTo>
                  <a:pt x="807" y="1321"/>
                  <a:pt x="806" y="1320"/>
                  <a:pt x="806" y="1319"/>
                </a:cubicBezTo>
                <a:cubicBezTo>
                  <a:pt x="806" y="1318"/>
                  <a:pt x="806" y="1317"/>
                  <a:pt x="805" y="1316"/>
                </a:cubicBezTo>
                <a:cubicBezTo>
                  <a:pt x="805" y="1315"/>
                  <a:pt x="805" y="1314"/>
                  <a:pt x="805" y="1314"/>
                </a:cubicBezTo>
                <a:cubicBezTo>
                  <a:pt x="805" y="1312"/>
                  <a:pt x="804" y="1311"/>
                  <a:pt x="804" y="1310"/>
                </a:cubicBezTo>
                <a:cubicBezTo>
                  <a:pt x="804" y="1309"/>
                  <a:pt x="804" y="1309"/>
                  <a:pt x="804" y="1308"/>
                </a:cubicBezTo>
                <a:cubicBezTo>
                  <a:pt x="803" y="1307"/>
                  <a:pt x="803" y="1305"/>
                  <a:pt x="803" y="1304"/>
                </a:cubicBezTo>
                <a:cubicBezTo>
                  <a:pt x="803" y="1304"/>
                  <a:pt x="802" y="1303"/>
                  <a:pt x="802" y="1303"/>
                </a:cubicBezTo>
                <a:cubicBezTo>
                  <a:pt x="802" y="1301"/>
                  <a:pt x="802" y="1300"/>
                  <a:pt x="801" y="1299"/>
                </a:cubicBezTo>
                <a:cubicBezTo>
                  <a:pt x="801" y="1298"/>
                  <a:pt x="801" y="1298"/>
                  <a:pt x="801" y="1298"/>
                </a:cubicBezTo>
                <a:cubicBezTo>
                  <a:pt x="798" y="1284"/>
                  <a:pt x="795" y="1273"/>
                  <a:pt x="793" y="1268"/>
                </a:cubicBezTo>
                <a:cubicBezTo>
                  <a:pt x="793" y="1268"/>
                  <a:pt x="793" y="1268"/>
                  <a:pt x="793" y="1268"/>
                </a:cubicBezTo>
                <a:cubicBezTo>
                  <a:pt x="793" y="1267"/>
                  <a:pt x="793" y="1266"/>
                  <a:pt x="792" y="1266"/>
                </a:cubicBezTo>
                <a:cubicBezTo>
                  <a:pt x="792" y="1266"/>
                  <a:pt x="792" y="1266"/>
                  <a:pt x="792" y="1266"/>
                </a:cubicBezTo>
                <a:cubicBezTo>
                  <a:pt x="792" y="1265"/>
                  <a:pt x="793" y="1265"/>
                  <a:pt x="793" y="1265"/>
                </a:cubicBezTo>
                <a:cubicBezTo>
                  <a:pt x="792" y="1264"/>
                  <a:pt x="792" y="1264"/>
                  <a:pt x="792" y="1264"/>
                </a:cubicBezTo>
                <a:cubicBezTo>
                  <a:pt x="792" y="1264"/>
                  <a:pt x="806" y="1107"/>
                  <a:pt x="803" y="1098"/>
                </a:cubicBezTo>
                <a:cubicBezTo>
                  <a:pt x="804" y="1068"/>
                  <a:pt x="820" y="1011"/>
                  <a:pt x="818" y="980"/>
                </a:cubicBezTo>
                <a:cubicBezTo>
                  <a:pt x="820" y="942"/>
                  <a:pt x="825" y="918"/>
                  <a:pt x="825" y="904"/>
                </a:cubicBezTo>
                <a:cubicBezTo>
                  <a:pt x="825" y="902"/>
                  <a:pt x="825" y="902"/>
                  <a:pt x="825" y="902"/>
                </a:cubicBezTo>
                <a:cubicBezTo>
                  <a:pt x="826" y="915"/>
                  <a:pt x="827" y="926"/>
                  <a:pt x="827" y="932"/>
                </a:cubicBezTo>
                <a:cubicBezTo>
                  <a:pt x="829" y="942"/>
                  <a:pt x="829" y="957"/>
                  <a:pt x="831" y="960"/>
                </a:cubicBezTo>
                <a:cubicBezTo>
                  <a:pt x="833" y="975"/>
                  <a:pt x="845" y="1059"/>
                  <a:pt x="846" y="1090"/>
                </a:cubicBezTo>
                <a:cubicBezTo>
                  <a:pt x="840" y="1132"/>
                  <a:pt x="839" y="1159"/>
                  <a:pt x="851" y="1219"/>
                </a:cubicBezTo>
                <a:cubicBezTo>
                  <a:pt x="856" y="1251"/>
                  <a:pt x="914" y="1393"/>
                  <a:pt x="917" y="1409"/>
                </a:cubicBezTo>
                <a:cubicBezTo>
                  <a:pt x="920" y="1425"/>
                  <a:pt x="924" y="1441"/>
                  <a:pt x="926" y="1445"/>
                </a:cubicBezTo>
                <a:cubicBezTo>
                  <a:pt x="928" y="1449"/>
                  <a:pt x="914" y="1471"/>
                  <a:pt x="918" y="1486"/>
                </a:cubicBezTo>
                <a:cubicBezTo>
                  <a:pt x="922" y="1500"/>
                  <a:pt x="896" y="1546"/>
                  <a:pt x="904" y="1589"/>
                </a:cubicBezTo>
                <a:cubicBezTo>
                  <a:pt x="912" y="1632"/>
                  <a:pt x="913" y="1638"/>
                  <a:pt x="914" y="1647"/>
                </a:cubicBezTo>
                <a:cubicBezTo>
                  <a:pt x="915" y="1657"/>
                  <a:pt x="921" y="1667"/>
                  <a:pt x="924" y="1679"/>
                </a:cubicBezTo>
                <a:cubicBezTo>
                  <a:pt x="927" y="1691"/>
                  <a:pt x="932" y="1720"/>
                  <a:pt x="939" y="1720"/>
                </a:cubicBezTo>
                <a:cubicBezTo>
                  <a:pt x="940" y="1720"/>
                  <a:pt x="941" y="1720"/>
                  <a:pt x="941" y="1720"/>
                </a:cubicBezTo>
                <a:cubicBezTo>
                  <a:pt x="942" y="1720"/>
                  <a:pt x="942" y="1720"/>
                  <a:pt x="942" y="1720"/>
                </a:cubicBezTo>
                <a:cubicBezTo>
                  <a:pt x="942" y="1720"/>
                  <a:pt x="943" y="1720"/>
                  <a:pt x="943" y="1720"/>
                </a:cubicBezTo>
                <a:cubicBezTo>
                  <a:pt x="943" y="1720"/>
                  <a:pt x="943" y="1720"/>
                  <a:pt x="944" y="1720"/>
                </a:cubicBezTo>
                <a:cubicBezTo>
                  <a:pt x="944" y="1720"/>
                  <a:pt x="944" y="1720"/>
                  <a:pt x="944" y="1719"/>
                </a:cubicBezTo>
                <a:cubicBezTo>
                  <a:pt x="944" y="1719"/>
                  <a:pt x="945" y="1719"/>
                  <a:pt x="945" y="1719"/>
                </a:cubicBezTo>
                <a:cubicBezTo>
                  <a:pt x="945" y="1719"/>
                  <a:pt x="945" y="1719"/>
                  <a:pt x="945" y="1719"/>
                </a:cubicBezTo>
                <a:cubicBezTo>
                  <a:pt x="946" y="1718"/>
                  <a:pt x="946" y="1718"/>
                  <a:pt x="947" y="1717"/>
                </a:cubicBezTo>
                <a:cubicBezTo>
                  <a:pt x="947" y="1717"/>
                  <a:pt x="947" y="1717"/>
                  <a:pt x="947" y="1717"/>
                </a:cubicBezTo>
                <a:cubicBezTo>
                  <a:pt x="947" y="1717"/>
                  <a:pt x="947" y="1717"/>
                  <a:pt x="947" y="1716"/>
                </a:cubicBezTo>
                <a:cubicBezTo>
                  <a:pt x="947" y="1716"/>
                  <a:pt x="947" y="1716"/>
                  <a:pt x="947" y="1716"/>
                </a:cubicBezTo>
                <a:cubicBezTo>
                  <a:pt x="947" y="1717"/>
                  <a:pt x="947" y="1717"/>
                  <a:pt x="947" y="1717"/>
                </a:cubicBezTo>
                <a:cubicBezTo>
                  <a:pt x="947" y="1717"/>
                  <a:pt x="947" y="1716"/>
                  <a:pt x="947" y="1716"/>
                </a:cubicBezTo>
                <a:cubicBezTo>
                  <a:pt x="947" y="1716"/>
                  <a:pt x="947" y="1716"/>
                  <a:pt x="947" y="1716"/>
                </a:cubicBezTo>
                <a:cubicBezTo>
                  <a:pt x="947" y="1716"/>
                  <a:pt x="947" y="1715"/>
                  <a:pt x="947" y="1715"/>
                </a:cubicBezTo>
                <a:cubicBezTo>
                  <a:pt x="947" y="1715"/>
                  <a:pt x="949" y="1742"/>
                  <a:pt x="963" y="1742"/>
                </a:cubicBezTo>
                <a:cubicBezTo>
                  <a:pt x="972" y="1741"/>
                  <a:pt x="972" y="1733"/>
                  <a:pt x="972" y="1733"/>
                </a:cubicBezTo>
                <a:cubicBezTo>
                  <a:pt x="972" y="1733"/>
                  <a:pt x="974" y="1755"/>
                  <a:pt x="987" y="1753"/>
                </a:cubicBezTo>
                <a:cubicBezTo>
                  <a:pt x="999" y="1751"/>
                  <a:pt x="999" y="1739"/>
                  <a:pt x="999" y="1739"/>
                </a:cubicBezTo>
                <a:cubicBezTo>
                  <a:pt x="1007" y="1743"/>
                  <a:pt x="1020" y="1742"/>
                  <a:pt x="1023" y="1728"/>
                </a:cubicBezTo>
                <a:cubicBezTo>
                  <a:pt x="1026" y="1714"/>
                  <a:pt x="1033" y="1686"/>
                  <a:pt x="1032" y="1675"/>
                </a:cubicBezTo>
                <a:cubicBezTo>
                  <a:pt x="1032" y="1665"/>
                  <a:pt x="1039" y="1642"/>
                  <a:pt x="1039" y="1633"/>
                </a:cubicBezTo>
                <a:cubicBezTo>
                  <a:pt x="1046" y="1606"/>
                  <a:pt x="1053" y="1597"/>
                  <a:pt x="1051" y="1589"/>
                </a:cubicBezTo>
                <a:cubicBezTo>
                  <a:pt x="1060" y="1599"/>
                  <a:pt x="1068" y="1609"/>
                  <a:pt x="1072" y="1611"/>
                </a:cubicBezTo>
                <a:cubicBezTo>
                  <a:pt x="1074" y="1627"/>
                  <a:pt x="1090" y="1651"/>
                  <a:pt x="1103" y="1652"/>
                </a:cubicBezTo>
                <a:cubicBezTo>
                  <a:pt x="1120" y="1653"/>
                  <a:pt x="1116" y="1641"/>
                  <a:pt x="1111" y="1628"/>
                </a:cubicBezTo>
                <a:close/>
                <a:moveTo>
                  <a:pt x="672" y="310"/>
                </a:moveTo>
                <a:cubicBezTo>
                  <a:pt x="672" y="310"/>
                  <a:pt x="672" y="310"/>
                  <a:pt x="672" y="310"/>
                </a:cubicBezTo>
                <a:cubicBezTo>
                  <a:pt x="672" y="310"/>
                  <a:pt x="672" y="310"/>
                  <a:pt x="672" y="310"/>
                </a:cubicBezTo>
                <a:cubicBezTo>
                  <a:pt x="672" y="310"/>
                  <a:pt x="672" y="310"/>
                  <a:pt x="672" y="310"/>
                </a:cubicBezTo>
                <a:close/>
              </a:path>
            </a:pathLst>
          </a:custGeom>
          <a:solidFill>
            <a:srgbClr val="B1DFF5"/>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nl-NL" sz="1400" b="0" i="0" u="none" strike="noStrike" kern="0" cap="none" spc="0" normalizeH="0" baseline="0" noProof="0">
              <a:ln>
                <a:noFill/>
              </a:ln>
              <a:solidFill>
                <a:prstClr val="black"/>
              </a:solidFill>
              <a:effectLst/>
              <a:uLnTx/>
              <a:uFillTx/>
              <a:latin typeface="Neue Haas Grotesk Text Pro" panose="020B0504020202020204" pitchFamily="34" charset="77"/>
            </a:endParaRPr>
          </a:p>
        </p:txBody>
      </p:sp>
      <p:sp>
        <p:nvSpPr>
          <p:cNvPr id="18" name="Freeform 17">
            <a:extLst>
              <a:ext uri="{FF2B5EF4-FFF2-40B4-BE49-F238E27FC236}">
                <a16:creationId xmlns:a16="http://schemas.microsoft.com/office/drawing/2014/main" id="{87258BC9-EB3B-577D-C8B4-E5ED3F99ADFC}"/>
              </a:ext>
            </a:extLst>
          </p:cNvPr>
          <p:cNvSpPr>
            <a:spLocks noEditPoints="1"/>
          </p:cNvSpPr>
          <p:nvPr/>
        </p:nvSpPr>
        <p:spPr bwMode="auto">
          <a:xfrm>
            <a:off x="5145437" y="1526243"/>
            <a:ext cx="390174" cy="1210464"/>
          </a:xfrm>
          <a:custGeom>
            <a:avLst/>
            <a:gdLst>
              <a:gd name="T0" fmla="*/ 2147483647 w 829"/>
              <a:gd name="T1" fmla="*/ 2147483647 h 2980"/>
              <a:gd name="T2" fmla="*/ 2147483647 w 829"/>
              <a:gd name="T3" fmla="*/ 2147483647 h 2980"/>
              <a:gd name="T4" fmla="*/ 2147483647 w 829"/>
              <a:gd name="T5" fmla="*/ 2147483647 h 2980"/>
              <a:gd name="T6" fmla="*/ 2147483647 w 829"/>
              <a:gd name="T7" fmla="*/ 2147483647 h 2980"/>
              <a:gd name="T8" fmla="*/ 2147483647 w 829"/>
              <a:gd name="T9" fmla="*/ 2147483647 h 2980"/>
              <a:gd name="T10" fmla="*/ 2147483647 w 829"/>
              <a:gd name="T11" fmla="*/ 2147483647 h 2980"/>
              <a:gd name="T12" fmla="*/ 2147483647 w 829"/>
              <a:gd name="T13" fmla="*/ 2147483647 h 2980"/>
              <a:gd name="T14" fmla="*/ 2147483647 w 829"/>
              <a:gd name="T15" fmla="*/ 2147483647 h 2980"/>
              <a:gd name="T16" fmla="*/ 2147483647 w 829"/>
              <a:gd name="T17" fmla="*/ 2147483647 h 2980"/>
              <a:gd name="T18" fmla="*/ 2147483647 w 829"/>
              <a:gd name="T19" fmla="*/ 2147483647 h 2980"/>
              <a:gd name="T20" fmla="*/ 2147483647 w 829"/>
              <a:gd name="T21" fmla="*/ 2147483647 h 2980"/>
              <a:gd name="T22" fmla="*/ 2147483647 w 829"/>
              <a:gd name="T23" fmla="*/ 2147483647 h 2980"/>
              <a:gd name="T24" fmla="*/ 2147483647 w 829"/>
              <a:gd name="T25" fmla="*/ 2147483647 h 2980"/>
              <a:gd name="T26" fmla="*/ 2147483647 w 829"/>
              <a:gd name="T27" fmla="*/ 2147483647 h 2980"/>
              <a:gd name="T28" fmla="*/ 2147483647 w 829"/>
              <a:gd name="T29" fmla="*/ 2147483647 h 2980"/>
              <a:gd name="T30" fmla="*/ 2147483647 w 829"/>
              <a:gd name="T31" fmla="*/ 2147483647 h 2980"/>
              <a:gd name="T32" fmla="*/ 2147483647 w 829"/>
              <a:gd name="T33" fmla="*/ 2147483647 h 2980"/>
              <a:gd name="T34" fmla="*/ 2147483647 w 829"/>
              <a:gd name="T35" fmla="*/ 2147483647 h 2980"/>
              <a:gd name="T36" fmla="*/ 2147483647 w 829"/>
              <a:gd name="T37" fmla="*/ 2147483647 h 2980"/>
              <a:gd name="T38" fmla="*/ 2147483647 w 829"/>
              <a:gd name="T39" fmla="*/ 2147483647 h 2980"/>
              <a:gd name="T40" fmla="*/ 2147483647 w 829"/>
              <a:gd name="T41" fmla="*/ 2147483647 h 2980"/>
              <a:gd name="T42" fmla="*/ 2147483647 w 829"/>
              <a:gd name="T43" fmla="*/ 2147483647 h 2980"/>
              <a:gd name="T44" fmla="*/ 2147483647 w 829"/>
              <a:gd name="T45" fmla="*/ 2147483647 h 2980"/>
              <a:gd name="T46" fmla="*/ 2147483647 w 829"/>
              <a:gd name="T47" fmla="*/ 2147483647 h 2980"/>
              <a:gd name="T48" fmla="*/ 2147483647 w 829"/>
              <a:gd name="T49" fmla="*/ 2147483647 h 2980"/>
              <a:gd name="T50" fmla="*/ 2147483647 w 829"/>
              <a:gd name="T51" fmla="*/ 2147483647 h 2980"/>
              <a:gd name="T52" fmla="*/ 2147483647 w 829"/>
              <a:gd name="T53" fmla="*/ 2147483647 h 2980"/>
              <a:gd name="T54" fmla="*/ 2147483647 w 829"/>
              <a:gd name="T55" fmla="*/ 2147483647 h 2980"/>
              <a:gd name="T56" fmla="*/ 2147483647 w 829"/>
              <a:gd name="T57" fmla="*/ 2147483647 h 2980"/>
              <a:gd name="T58" fmla="*/ 2147483647 w 829"/>
              <a:gd name="T59" fmla="*/ 2147483647 h 2980"/>
              <a:gd name="T60" fmla="*/ 2147483647 w 829"/>
              <a:gd name="T61" fmla="*/ 2147483647 h 2980"/>
              <a:gd name="T62" fmla="*/ 2147483647 w 829"/>
              <a:gd name="T63" fmla="*/ 2147483647 h 2980"/>
              <a:gd name="T64" fmla="*/ 2147483647 w 829"/>
              <a:gd name="T65" fmla="*/ 2147483647 h 2980"/>
              <a:gd name="T66" fmla="*/ 2147483647 w 829"/>
              <a:gd name="T67" fmla="*/ 2147483647 h 2980"/>
              <a:gd name="T68" fmla="*/ 2147483647 w 829"/>
              <a:gd name="T69" fmla="*/ 2147483647 h 2980"/>
              <a:gd name="T70" fmla="*/ 2147483647 w 829"/>
              <a:gd name="T71" fmla="*/ 2147483647 h 2980"/>
              <a:gd name="T72" fmla="*/ 2147483647 w 829"/>
              <a:gd name="T73" fmla="*/ 2147483647 h 2980"/>
              <a:gd name="T74" fmla="*/ 2147483647 w 829"/>
              <a:gd name="T75" fmla="*/ 2147483647 h 2980"/>
              <a:gd name="T76" fmla="*/ 2147483647 w 829"/>
              <a:gd name="T77" fmla="*/ 2147483647 h 2980"/>
              <a:gd name="T78" fmla="*/ 2147483647 w 829"/>
              <a:gd name="T79" fmla="*/ 2147483647 h 2980"/>
              <a:gd name="T80" fmla="*/ 2147483647 w 829"/>
              <a:gd name="T81" fmla="*/ 2147483647 h 2980"/>
              <a:gd name="T82" fmla="*/ 2147483647 w 829"/>
              <a:gd name="T83" fmla="*/ 2147483647 h 2980"/>
              <a:gd name="T84" fmla="*/ 2147483647 w 829"/>
              <a:gd name="T85" fmla="*/ 2147483647 h 2980"/>
              <a:gd name="T86" fmla="*/ 2147483647 w 829"/>
              <a:gd name="T87" fmla="*/ 2147483647 h 2980"/>
              <a:gd name="T88" fmla="*/ 2147483647 w 829"/>
              <a:gd name="T89" fmla="*/ 2147483647 h 2980"/>
              <a:gd name="T90" fmla="*/ 2147483647 w 829"/>
              <a:gd name="T91" fmla="*/ 2147483647 h 29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29"/>
              <a:gd name="T139" fmla="*/ 0 h 2980"/>
              <a:gd name="T140" fmla="*/ 829 w 829"/>
              <a:gd name="T141" fmla="*/ 2980 h 298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29" h="2980">
                <a:moveTo>
                  <a:pt x="825" y="1608"/>
                </a:moveTo>
                <a:cubicBezTo>
                  <a:pt x="822" y="1601"/>
                  <a:pt x="816" y="1555"/>
                  <a:pt x="809" y="1528"/>
                </a:cubicBezTo>
                <a:cubicBezTo>
                  <a:pt x="804" y="1506"/>
                  <a:pt x="798" y="1412"/>
                  <a:pt x="801" y="1369"/>
                </a:cubicBezTo>
                <a:cubicBezTo>
                  <a:pt x="804" y="1334"/>
                  <a:pt x="802" y="1281"/>
                  <a:pt x="803" y="1258"/>
                </a:cubicBezTo>
                <a:cubicBezTo>
                  <a:pt x="804" y="1129"/>
                  <a:pt x="783" y="1063"/>
                  <a:pt x="778" y="1039"/>
                </a:cubicBezTo>
                <a:cubicBezTo>
                  <a:pt x="773" y="1015"/>
                  <a:pt x="767" y="981"/>
                  <a:pt x="767" y="929"/>
                </a:cubicBezTo>
                <a:cubicBezTo>
                  <a:pt x="767" y="877"/>
                  <a:pt x="769" y="806"/>
                  <a:pt x="765" y="756"/>
                </a:cubicBezTo>
                <a:cubicBezTo>
                  <a:pt x="763" y="727"/>
                  <a:pt x="758" y="683"/>
                  <a:pt x="752" y="645"/>
                </a:cubicBezTo>
                <a:cubicBezTo>
                  <a:pt x="746" y="607"/>
                  <a:pt x="727" y="556"/>
                  <a:pt x="711" y="539"/>
                </a:cubicBezTo>
                <a:cubicBezTo>
                  <a:pt x="695" y="521"/>
                  <a:pt x="673" y="507"/>
                  <a:pt x="650" y="499"/>
                </a:cubicBezTo>
                <a:cubicBezTo>
                  <a:pt x="644" y="497"/>
                  <a:pt x="635" y="490"/>
                  <a:pt x="629" y="489"/>
                </a:cubicBezTo>
                <a:cubicBezTo>
                  <a:pt x="620" y="487"/>
                  <a:pt x="615" y="483"/>
                  <a:pt x="607" y="482"/>
                </a:cubicBezTo>
                <a:cubicBezTo>
                  <a:pt x="590" y="479"/>
                  <a:pt x="575" y="474"/>
                  <a:pt x="561" y="472"/>
                </a:cubicBezTo>
                <a:cubicBezTo>
                  <a:pt x="499" y="464"/>
                  <a:pt x="501" y="382"/>
                  <a:pt x="501" y="382"/>
                </a:cubicBezTo>
                <a:cubicBezTo>
                  <a:pt x="537" y="421"/>
                  <a:pt x="571" y="371"/>
                  <a:pt x="571" y="371"/>
                </a:cubicBezTo>
                <a:cubicBezTo>
                  <a:pt x="564" y="376"/>
                  <a:pt x="550" y="370"/>
                  <a:pt x="550" y="370"/>
                </a:cubicBezTo>
                <a:cubicBezTo>
                  <a:pt x="570" y="376"/>
                  <a:pt x="578" y="352"/>
                  <a:pt x="578" y="352"/>
                </a:cubicBezTo>
                <a:cubicBezTo>
                  <a:pt x="569" y="358"/>
                  <a:pt x="566" y="353"/>
                  <a:pt x="566" y="353"/>
                </a:cubicBezTo>
                <a:cubicBezTo>
                  <a:pt x="581" y="347"/>
                  <a:pt x="580" y="328"/>
                  <a:pt x="580" y="328"/>
                </a:cubicBezTo>
                <a:cubicBezTo>
                  <a:pt x="573" y="353"/>
                  <a:pt x="539" y="357"/>
                  <a:pt x="548" y="329"/>
                </a:cubicBezTo>
                <a:cubicBezTo>
                  <a:pt x="563" y="281"/>
                  <a:pt x="578" y="182"/>
                  <a:pt x="534" y="91"/>
                </a:cubicBezTo>
                <a:cubicBezTo>
                  <a:pt x="489" y="0"/>
                  <a:pt x="374" y="39"/>
                  <a:pt x="374" y="39"/>
                </a:cubicBezTo>
                <a:cubicBezTo>
                  <a:pt x="352" y="25"/>
                  <a:pt x="305" y="61"/>
                  <a:pt x="284" y="90"/>
                </a:cubicBezTo>
                <a:cubicBezTo>
                  <a:pt x="263" y="120"/>
                  <a:pt x="238" y="224"/>
                  <a:pt x="287" y="300"/>
                </a:cubicBezTo>
                <a:cubicBezTo>
                  <a:pt x="311" y="338"/>
                  <a:pt x="285" y="358"/>
                  <a:pt x="276" y="354"/>
                </a:cubicBezTo>
                <a:cubicBezTo>
                  <a:pt x="268" y="351"/>
                  <a:pt x="269" y="343"/>
                  <a:pt x="269" y="341"/>
                </a:cubicBezTo>
                <a:cubicBezTo>
                  <a:pt x="264" y="362"/>
                  <a:pt x="280" y="371"/>
                  <a:pt x="280" y="371"/>
                </a:cubicBezTo>
                <a:cubicBezTo>
                  <a:pt x="270" y="367"/>
                  <a:pt x="265" y="358"/>
                  <a:pt x="265" y="358"/>
                </a:cubicBezTo>
                <a:cubicBezTo>
                  <a:pt x="266" y="379"/>
                  <a:pt x="288" y="385"/>
                  <a:pt x="288" y="385"/>
                </a:cubicBezTo>
                <a:cubicBezTo>
                  <a:pt x="274" y="384"/>
                  <a:pt x="268" y="376"/>
                  <a:pt x="268" y="376"/>
                </a:cubicBezTo>
                <a:cubicBezTo>
                  <a:pt x="273" y="392"/>
                  <a:pt x="309" y="408"/>
                  <a:pt x="328" y="381"/>
                </a:cubicBezTo>
                <a:cubicBezTo>
                  <a:pt x="322" y="460"/>
                  <a:pt x="295" y="464"/>
                  <a:pt x="268" y="472"/>
                </a:cubicBezTo>
                <a:cubicBezTo>
                  <a:pt x="254" y="477"/>
                  <a:pt x="239" y="479"/>
                  <a:pt x="222" y="482"/>
                </a:cubicBezTo>
                <a:cubicBezTo>
                  <a:pt x="214" y="483"/>
                  <a:pt x="208" y="487"/>
                  <a:pt x="199" y="488"/>
                </a:cubicBezTo>
                <a:cubicBezTo>
                  <a:pt x="193" y="489"/>
                  <a:pt x="186" y="496"/>
                  <a:pt x="180" y="498"/>
                </a:cubicBezTo>
                <a:cubicBezTo>
                  <a:pt x="156" y="506"/>
                  <a:pt x="134" y="521"/>
                  <a:pt x="118" y="538"/>
                </a:cubicBezTo>
                <a:cubicBezTo>
                  <a:pt x="101" y="556"/>
                  <a:pt x="83" y="607"/>
                  <a:pt x="77" y="645"/>
                </a:cubicBezTo>
                <a:cubicBezTo>
                  <a:pt x="71" y="683"/>
                  <a:pt x="66" y="727"/>
                  <a:pt x="63" y="756"/>
                </a:cubicBezTo>
                <a:cubicBezTo>
                  <a:pt x="59" y="806"/>
                  <a:pt x="62" y="877"/>
                  <a:pt x="62" y="929"/>
                </a:cubicBezTo>
                <a:cubicBezTo>
                  <a:pt x="62" y="981"/>
                  <a:pt x="55" y="1015"/>
                  <a:pt x="50" y="1039"/>
                </a:cubicBezTo>
                <a:cubicBezTo>
                  <a:pt x="45" y="1063"/>
                  <a:pt x="25" y="1129"/>
                  <a:pt x="26" y="1258"/>
                </a:cubicBezTo>
                <a:cubicBezTo>
                  <a:pt x="26" y="1281"/>
                  <a:pt x="25" y="1334"/>
                  <a:pt x="27" y="1369"/>
                </a:cubicBezTo>
                <a:cubicBezTo>
                  <a:pt x="31" y="1412"/>
                  <a:pt x="25" y="1506"/>
                  <a:pt x="19" y="1528"/>
                </a:cubicBezTo>
                <a:cubicBezTo>
                  <a:pt x="13" y="1555"/>
                  <a:pt x="6" y="1601"/>
                  <a:pt x="3" y="1608"/>
                </a:cubicBezTo>
                <a:cubicBezTo>
                  <a:pt x="0" y="1614"/>
                  <a:pt x="6" y="1623"/>
                  <a:pt x="10" y="1630"/>
                </a:cubicBezTo>
                <a:cubicBezTo>
                  <a:pt x="13" y="1637"/>
                  <a:pt x="12" y="1643"/>
                  <a:pt x="17" y="1653"/>
                </a:cubicBezTo>
                <a:cubicBezTo>
                  <a:pt x="20" y="1660"/>
                  <a:pt x="31" y="1676"/>
                  <a:pt x="36" y="1685"/>
                </a:cubicBezTo>
                <a:cubicBezTo>
                  <a:pt x="41" y="1693"/>
                  <a:pt x="62" y="1704"/>
                  <a:pt x="79" y="1709"/>
                </a:cubicBezTo>
                <a:cubicBezTo>
                  <a:pt x="90" y="1714"/>
                  <a:pt x="111" y="1725"/>
                  <a:pt x="113" y="1720"/>
                </a:cubicBezTo>
                <a:cubicBezTo>
                  <a:pt x="117" y="1709"/>
                  <a:pt x="110" y="1701"/>
                  <a:pt x="101" y="1697"/>
                </a:cubicBezTo>
                <a:cubicBezTo>
                  <a:pt x="96" y="1694"/>
                  <a:pt x="111" y="1703"/>
                  <a:pt x="114" y="1693"/>
                </a:cubicBezTo>
                <a:cubicBezTo>
                  <a:pt x="115" y="1690"/>
                  <a:pt x="115" y="1688"/>
                  <a:pt x="113" y="1683"/>
                </a:cubicBezTo>
                <a:cubicBezTo>
                  <a:pt x="115" y="1677"/>
                  <a:pt x="113" y="1677"/>
                  <a:pt x="109" y="1671"/>
                </a:cubicBezTo>
                <a:cubicBezTo>
                  <a:pt x="117" y="1669"/>
                  <a:pt x="111" y="1636"/>
                  <a:pt x="108" y="1620"/>
                </a:cubicBezTo>
                <a:cubicBezTo>
                  <a:pt x="109" y="1608"/>
                  <a:pt x="110" y="1569"/>
                  <a:pt x="101" y="1543"/>
                </a:cubicBezTo>
                <a:cubicBezTo>
                  <a:pt x="95" y="1527"/>
                  <a:pt x="93" y="1511"/>
                  <a:pt x="93" y="1501"/>
                </a:cubicBezTo>
                <a:cubicBezTo>
                  <a:pt x="88" y="1477"/>
                  <a:pt x="115" y="1307"/>
                  <a:pt x="131" y="1259"/>
                </a:cubicBezTo>
                <a:cubicBezTo>
                  <a:pt x="161" y="1158"/>
                  <a:pt x="151" y="1071"/>
                  <a:pt x="154" y="1053"/>
                </a:cubicBezTo>
                <a:cubicBezTo>
                  <a:pt x="158" y="1035"/>
                  <a:pt x="178" y="941"/>
                  <a:pt x="184" y="899"/>
                </a:cubicBezTo>
                <a:cubicBezTo>
                  <a:pt x="185" y="900"/>
                  <a:pt x="185" y="900"/>
                  <a:pt x="185" y="900"/>
                </a:cubicBezTo>
                <a:cubicBezTo>
                  <a:pt x="188" y="951"/>
                  <a:pt x="183" y="1029"/>
                  <a:pt x="184" y="1055"/>
                </a:cubicBezTo>
                <a:cubicBezTo>
                  <a:pt x="186" y="1091"/>
                  <a:pt x="176" y="1157"/>
                  <a:pt x="161" y="1186"/>
                </a:cubicBezTo>
                <a:cubicBezTo>
                  <a:pt x="145" y="1215"/>
                  <a:pt x="138" y="1260"/>
                  <a:pt x="124" y="1341"/>
                </a:cubicBezTo>
                <a:cubicBezTo>
                  <a:pt x="111" y="1405"/>
                  <a:pt x="101" y="1472"/>
                  <a:pt x="112" y="1588"/>
                </a:cubicBezTo>
                <a:cubicBezTo>
                  <a:pt x="121" y="1669"/>
                  <a:pt x="135" y="1720"/>
                  <a:pt x="155" y="1810"/>
                </a:cubicBezTo>
                <a:cubicBezTo>
                  <a:pt x="174" y="1891"/>
                  <a:pt x="200" y="1998"/>
                  <a:pt x="211" y="2058"/>
                </a:cubicBezTo>
                <a:cubicBezTo>
                  <a:pt x="221" y="2118"/>
                  <a:pt x="236" y="2140"/>
                  <a:pt x="238" y="2179"/>
                </a:cubicBezTo>
                <a:cubicBezTo>
                  <a:pt x="241" y="2218"/>
                  <a:pt x="215" y="2402"/>
                  <a:pt x="244" y="2508"/>
                </a:cubicBezTo>
                <a:cubicBezTo>
                  <a:pt x="272" y="2615"/>
                  <a:pt x="285" y="2682"/>
                  <a:pt x="290" y="2708"/>
                </a:cubicBezTo>
                <a:cubicBezTo>
                  <a:pt x="303" y="2765"/>
                  <a:pt x="292" y="2771"/>
                  <a:pt x="297" y="2800"/>
                </a:cubicBezTo>
                <a:cubicBezTo>
                  <a:pt x="302" y="2828"/>
                  <a:pt x="303" y="2825"/>
                  <a:pt x="288" y="2853"/>
                </a:cubicBezTo>
                <a:cubicBezTo>
                  <a:pt x="275" y="2871"/>
                  <a:pt x="253" y="2910"/>
                  <a:pt x="246" y="2918"/>
                </a:cubicBezTo>
                <a:cubicBezTo>
                  <a:pt x="240" y="2927"/>
                  <a:pt x="243" y="2936"/>
                  <a:pt x="246" y="2941"/>
                </a:cubicBezTo>
                <a:cubicBezTo>
                  <a:pt x="241" y="2955"/>
                  <a:pt x="257" y="2962"/>
                  <a:pt x="262" y="2962"/>
                </a:cubicBezTo>
                <a:cubicBezTo>
                  <a:pt x="260" y="2978"/>
                  <a:pt x="289" y="2976"/>
                  <a:pt x="296" y="2969"/>
                </a:cubicBezTo>
                <a:cubicBezTo>
                  <a:pt x="304" y="2978"/>
                  <a:pt x="326" y="2978"/>
                  <a:pt x="334" y="2967"/>
                </a:cubicBezTo>
                <a:cubicBezTo>
                  <a:pt x="348" y="2980"/>
                  <a:pt x="373" y="2980"/>
                  <a:pt x="388" y="2964"/>
                </a:cubicBezTo>
                <a:cubicBezTo>
                  <a:pt x="404" y="2948"/>
                  <a:pt x="406" y="2933"/>
                  <a:pt x="404" y="2917"/>
                </a:cubicBezTo>
                <a:cubicBezTo>
                  <a:pt x="402" y="2902"/>
                  <a:pt x="406" y="2896"/>
                  <a:pt x="409" y="2877"/>
                </a:cubicBezTo>
                <a:cubicBezTo>
                  <a:pt x="412" y="2858"/>
                  <a:pt x="415" y="2843"/>
                  <a:pt x="408" y="2830"/>
                </a:cubicBezTo>
                <a:cubicBezTo>
                  <a:pt x="401" y="2816"/>
                  <a:pt x="400" y="2809"/>
                  <a:pt x="400" y="2796"/>
                </a:cubicBezTo>
                <a:cubicBezTo>
                  <a:pt x="400" y="2782"/>
                  <a:pt x="406" y="2761"/>
                  <a:pt x="397" y="2744"/>
                </a:cubicBezTo>
                <a:cubicBezTo>
                  <a:pt x="388" y="2726"/>
                  <a:pt x="378" y="2685"/>
                  <a:pt x="380" y="2640"/>
                </a:cubicBezTo>
                <a:cubicBezTo>
                  <a:pt x="381" y="2595"/>
                  <a:pt x="414" y="2343"/>
                  <a:pt x="400" y="2257"/>
                </a:cubicBezTo>
                <a:cubicBezTo>
                  <a:pt x="386" y="2170"/>
                  <a:pt x="392" y="2153"/>
                  <a:pt x="395" y="2123"/>
                </a:cubicBezTo>
                <a:cubicBezTo>
                  <a:pt x="399" y="2094"/>
                  <a:pt x="407" y="2046"/>
                  <a:pt x="399" y="1984"/>
                </a:cubicBezTo>
                <a:cubicBezTo>
                  <a:pt x="396" y="1960"/>
                  <a:pt x="407" y="1862"/>
                  <a:pt x="408" y="1760"/>
                </a:cubicBezTo>
                <a:cubicBezTo>
                  <a:pt x="409" y="1694"/>
                  <a:pt x="417" y="1606"/>
                  <a:pt x="399" y="1588"/>
                </a:cubicBezTo>
                <a:cubicBezTo>
                  <a:pt x="399" y="1587"/>
                  <a:pt x="399" y="1587"/>
                  <a:pt x="399" y="1587"/>
                </a:cubicBezTo>
                <a:cubicBezTo>
                  <a:pt x="404" y="1589"/>
                  <a:pt x="409" y="1590"/>
                  <a:pt x="413" y="1590"/>
                </a:cubicBezTo>
                <a:cubicBezTo>
                  <a:pt x="414" y="1590"/>
                  <a:pt x="414" y="1590"/>
                  <a:pt x="414" y="1590"/>
                </a:cubicBezTo>
                <a:cubicBezTo>
                  <a:pt x="419" y="1590"/>
                  <a:pt x="425" y="1588"/>
                  <a:pt x="431" y="1586"/>
                </a:cubicBezTo>
                <a:cubicBezTo>
                  <a:pt x="430" y="1588"/>
                  <a:pt x="430" y="1588"/>
                  <a:pt x="430" y="1588"/>
                </a:cubicBezTo>
                <a:cubicBezTo>
                  <a:pt x="412" y="1606"/>
                  <a:pt x="418" y="1694"/>
                  <a:pt x="418" y="1759"/>
                </a:cubicBezTo>
                <a:cubicBezTo>
                  <a:pt x="419" y="1861"/>
                  <a:pt x="432" y="1960"/>
                  <a:pt x="429" y="1984"/>
                </a:cubicBezTo>
                <a:cubicBezTo>
                  <a:pt x="421" y="2046"/>
                  <a:pt x="430" y="2094"/>
                  <a:pt x="434" y="2123"/>
                </a:cubicBezTo>
                <a:cubicBezTo>
                  <a:pt x="437" y="2153"/>
                  <a:pt x="442" y="2170"/>
                  <a:pt x="428" y="2257"/>
                </a:cubicBezTo>
                <a:cubicBezTo>
                  <a:pt x="414" y="2343"/>
                  <a:pt x="447" y="2595"/>
                  <a:pt x="449" y="2640"/>
                </a:cubicBezTo>
                <a:cubicBezTo>
                  <a:pt x="451" y="2685"/>
                  <a:pt x="440" y="2726"/>
                  <a:pt x="432" y="2744"/>
                </a:cubicBezTo>
                <a:cubicBezTo>
                  <a:pt x="423" y="2761"/>
                  <a:pt x="428" y="2782"/>
                  <a:pt x="428" y="2796"/>
                </a:cubicBezTo>
                <a:cubicBezTo>
                  <a:pt x="428" y="2809"/>
                  <a:pt x="428" y="2816"/>
                  <a:pt x="421" y="2830"/>
                </a:cubicBezTo>
                <a:cubicBezTo>
                  <a:pt x="414" y="2843"/>
                  <a:pt x="416" y="2858"/>
                  <a:pt x="420" y="2877"/>
                </a:cubicBezTo>
                <a:cubicBezTo>
                  <a:pt x="423" y="2896"/>
                  <a:pt x="427" y="2902"/>
                  <a:pt x="425" y="2917"/>
                </a:cubicBezTo>
                <a:cubicBezTo>
                  <a:pt x="423" y="2933"/>
                  <a:pt x="425" y="2948"/>
                  <a:pt x="440" y="2964"/>
                </a:cubicBezTo>
                <a:cubicBezTo>
                  <a:pt x="456" y="2980"/>
                  <a:pt x="480" y="2980"/>
                  <a:pt x="494" y="2967"/>
                </a:cubicBezTo>
                <a:cubicBezTo>
                  <a:pt x="503" y="2978"/>
                  <a:pt x="525" y="2978"/>
                  <a:pt x="533" y="2969"/>
                </a:cubicBezTo>
                <a:cubicBezTo>
                  <a:pt x="540" y="2976"/>
                  <a:pt x="569" y="2978"/>
                  <a:pt x="567" y="2962"/>
                </a:cubicBezTo>
                <a:cubicBezTo>
                  <a:pt x="572" y="2962"/>
                  <a:pt x="587" y="2955"/>
                  <a:pt x="582" y="2941"/>
                </a:cubicBezTo>
                <a:cubicBezTo>
                  <a:pt x="586" y="2936"/>
                  <a:pt x="589" y="2927"/>
                  <a:pt x="582" y="2918"/>
                </a:cubicBezTo>
                <a:cubicBezTo>
                  <a:pt x="575" y="2910"/>
                  <a:pt x="554" y="2871"/>
                  <a:pt x="541" y="2853"/>
                </a:cubicBezTo>
                <a:cubicBezTo>
                  <a:pt x="526" y="2825"/>
                  <a:pt x="527" y="2828"/>
                  <a:pt x="532" y="2800"/>
                </a:cubicBezTo>
                <a:cubicBezTo>
                  <a:pt x="537" y="2771"/>
                  <a:pt x="526" y="2765"/>
                  <a:pt x="538" y="2708"/>
                </a:cubicBezTo>
                <a:cubicBezTo>
                  <a:pt x="544" y="2682"/>
                  <a:pt x="557" y="2615"/>
                  <a:pt x="585" y="2508"/>
                </a:cubicBezTo>
                <a:cubicBezTo>
                  <a:pt x="614" y="2402"/>
                  <a:pt x="588" y="2218"/>
                  <a:pt x="590" y="2179"/>
                </a:cubicBezTo>
                <a:cubicBezTo>
                  <a:pt x="593" y="2140"/>
                  <a:pt x="610" y="2113"/>
                  <a:pt x="620" y="2054"/>
                </a:cubicBezTo>
                <a:cubicBezTo>
                  <a:pt x="630" y="1994"/>
                  <a:pt x="655" y="1891"/>
                  <a:pt x="674" y="1810"/>
                </a:cubicBezTo>
                <a:cubicBezTo>
                  <a:pt x="694" y="1720"/>
                  <a:pt x="710" y="1670"/>
                  <a:pt x="719" y="1589"/>
                </a:cubicBezTo>
                <a:cubicBezTo>
                  <a:pt x="730" y="1474"/>
                  <a:pt x="720" y="1404"/>
                  <a:pt x="708" y="1340"/>
                </a:cubicBezTo>
                <a:cubicBezTo>
                  <a:pt x="694" y="1259"/>
                  <a:pt x="682" y="1204"/>
                  <a:pt x="667" y="1175"/>
                </a:cubicBezTo>
                <a:cubicBezTo>
                  <a:pt x="651" y="1146"/>
                  <a:pt x="646" y="1089"/>
                  <a:pt x="648" y="1053"/>
                </a:cubicBezTo>
                <a:cubicBezTo>
                  <a:pt x="649" y="1026"/>
                  <a:pt x="641" y="949"/>
                  <a:pt x="644" y="898"/>
                </a:cubicBezTo>
                <a:cubicBezTo>
                  <a:pt x="644" y="898"/>
                  <a:pt x="644" y="898"/>
                  <a:pt x="644" y="898"/>
                </a:cubicBezTo>
                <a:cubicBezTo>
                  <a:pt x="650" y="940"/>
                  <a:pt x="671" y="1035"/>
                  <a:pt x="674" y="1053"/>
                </a:cubicBezTo>
                <a:cubicBezTo>
                  <a:pt x="678" y="1071"/>
                  <a:pt x="668" y="1158"/>
                  <a:pt x="698" y="1259"/>
                </a:cubicBezTo>
                <a:cubicBezTo>
                  <a:pt x="713" y="1307"/>
                  <a:pt x="740" y="1477"/>
                  <a:pt x="736" y="1501"/>
                </a:cubicBezTo>
                <a:cubicBezTo>
                  <a:pt x="736" y="1511"/>
                  <a:pt x="733" y="1527"/>
                  <a:pt x="728" y="1543"/>
                </a:cubicBezTo>
                <a:cubicBezTo>
                  <a:pt x="719" y="1569"/>
                  <a:pt x="720" y="1608"/>
                  <a:pt x="721" y="1620"/>
                </a:cubicBezTo>
                <a:cubicBezTo>
                  <a:pt x="717" y="1636"/>
                  <a:pt x="712" y="1669"/>
                  <a:pt x="719" y="1671"/>
                </a:cubicBezTo>
                <a:cubicBezTo>
                  <a:pt x="715" y="1677"/>
                  <a:pt x="714" y="1677"/>
                  <a:pt x="716" y="1683"/>
                </a:cubicBezTo>
                <a:cubicBezTo>
                  <a:pt x="713" y="1688"/>
                  <a:pt x="713" y="1690"/>
                  <a:pt x="714" y="1693"/>
                </a:cubicBezTo>
                <a:cubicBezTo>
                  <a:pt x="718" y="1703"/>
                  <a:pt x="733" y="1694"/>
                  <a:pt x="728" y="1697"/>
                </a:cubicBezTo>
                <a:cubicBezTo>
                  <a:pt x="719" y="1701"/>
                  <a:pt x="712" y="1709"/>
                  <a:pt x="716" y="1720"/>
                </a:cubicBezTo>
                <a:cubicBezTo>
                  <a:pt x="718" y="1725"/>
                  <a:pt x="739" y="1714"/>
                  <a:pt x="750" y="1709"/>
                </a:cubicBezTo>
                <a:cubicBezTo>
                  <a:pt x="767" y="1704"/>
                  <a:pt x="787" y="1693"/>
                  <a:pt x="793" y="1685"/>
                </a:cubicBezTo>
                <a:cubicBezTo>
                  <a:pt x="798" y="1676"/>
                  <a:pt x="809" y="1660"/>
                  <a:pt x="812" y="1653"/>
                </a:cubicBezTo>
                <a:cubicBezTo>
                  <a:pt x="816" y="1643"/>
                  <a:pt x="815" y="1637"/>
                  <a:pt x="819" y="1630"/>
                </a:cubicBezTo>
                <a:cubicBezTo>
                  <a:pt x="822" y="1623"/>
                  <a:pt x="829" y="1614"/>
                  <a:pt x="825" y="1608"/>
                </a:cubicBezTo>
                <a:close/>
                <a:moveTo>
                  <a:pt x="269" y="341"/>
                </a:moveTo>
                <a:cubicBezTo>
                  <a:pt x="269" y="341"/>
                  <a:pt x="269" y="340"/>
                  <a:pt x="269" y="340"/>
                </a:cubicBezTo>
                <a:cubicBezTo>
                  <a:pt x="269" y="340"/>
                  <a:pt x="269" y="341"/>
                  <a:pt x="269" y="341"/>
                </a:cubicBezTo>
                <a:close/>
              </a:path>
            </a:pathLst>
          </a:custGeom>
          <a:solidFill>
            <a:srgbClr val="FFCCCC"/>
          </a:solidFill>
          <a:ln w="4763" cap="rnd">
            <a:solidFill>
              <a:srgbClr val="494E4E"/>
            </a:solidFill>
            <a:prstDash val="solid"/>
            <a:round/>
            <a:headEnd/>
            <a:tailEnd/>
          </a:ln>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nl-NL" sz="1400" b="0" i="0" u="none" strike="noStrike" kern="0" cap="none" spc="0" normalizeH="0" baseline="0" noProof="0">
              <a:ln>
                <a:noFill/>
              </a:ln>
              <a:solidFill>
                <a:prstClr val="black"/>
              </a:solidFill>
              <a:effectLst/>
              <a:uLnTx/>
              <a:uFillTx/>
              <a:latin typeface="Neue Haas Grotesk Text Pro" panose="020B0504020202020204" pitchFamily="34" charset="77"/>
            </a:endParaRPr>
          </a:p>
        </p:txBody>
      </p:sp>
      <p:sp>
        <p:nvSpPr>
          <p:cNvPr id="19" name="Freeform 18">
            <a:extLst>
              <a:ext uri="{FF2B5EF4-FFF2-40B4-BE49-F238E27FC236}">
                <a16:creationId xmlns:a16="http://schemas.microsoft.com/office/drawing/2014/main" id="{F619904E-1516-8AC0-4B45-0D8C28B19C57}"/>
              </a:ext>
            </a:extLst>
          </p:cNvPr>
          <p:cNvSpPr>
            <a:spLocks noEditPoints="1"/>
          </p:cNvSpPr>
          <p:nvPr/>
        </p:nvSpPr>
        <p:spPr bwMode="auto">
          <a:xfrm>
            <a:off x="4855888" y="1647488"/>
            <a:ext cx="390174" cy="1209294"/>
          </a:xfrm>
          <a:custGeom>
            <a:avLst/>
            <a:gdLst>
              <a:gd name="T0" fmla="*/ 2147483647 w 829"/>
              <a:gd name="T1" fmla="*/ 2147483647 h 2980"/>
              <a:gd name="T2" fmla="*/ 2147483647 w 829"/>
              <a:gd name="T3" fmla="*/ 2147483647 h 2980"/>
              <a:gd name="T4" fmla="*/ 2147483647 w 829"/>
              <a:gd name="T5" fmla="*/ 2147483647 h 2980"/>
              <a:gd name="T6" fmla="*/ 2147483647 w 829"/>
              <a:gd name="T7" fmla="*/ 2147483647 h 2980"/>
              <a:gd name="T8" fmla="*/ 2147483647 w 829"/>
              <a:gd name="T9" fmla="*/ 2147483647 h 2980"/>
              <a:gd name="T10" fmla="*/ 2147483647 w 829"/>
              <a:gd name="T11" fmla="*/ 2147483647 h 2980"/>
              <a:gd name="T12" fmla="*/ 2147483647 w 829"/>
              <a:gd name="T13" fmla="*/ 2147483647 h 2980"/>
              <a:gd name="T14" fmla="*/ 2147483647 w 829"/>
              <a:gd name="T15" fmla="*/ 2147483647 h 2980"/>
              <a:gd name="T16" fmla="*/ 2147483647 w 829"/>
              <a:gd name="T17" fmla="*/ 2147483647 h 2980"/>
              <a:gd name="T18" fmla="*/ 2147483647 w 829"/>
              <a:gd name="T19" fmla="*/ 2147483647 h 2980"/>
              <a:gd name="T20" fmla="*/ 2147483647 w 829"/>
              <a:gd name="T21" fmla="*/ 2147483647 h 2980"/>
              <a:gd name="T22" fmla="*/ 2147483647 w 829"/>
              <a:gd name="T23" fmla="*/ 2147483647 h 2980"/>
              <a:gd name="T24" fmla="*/ 2147483647 w 829"/>
              <a:gd name="T25" fmla="*/ 2147483647 h 2980"/>
              <a:gd name="T26" fmla="*/ 2147483647 w 829"/>
              <a:gd name="T27" fmla="*/ 2147483647 h 2980"/>
              <a:gd name="T28" fmla="*/ 2147483647 w 829"/>
              <a:gd name="T29" fmla="*/ 2147483647 h 2980"/>
              <a:gd name="T30" fmla="*/ 2147483647 w 829"/>
              <a:gd name="T31" fmla="*/ 2147483647 h 2980"/>
              <a:gd name="T32" fmla="*/ 2147483647 w 829"/>
              <a:gd name="T33" fmla="*/ 2147483647 h 2980"/>
              <a:gd name="T34" fmla="*/ 2147483647 w 829"/>
              <a:gd name="T35" fmla="*/ 2147483647 h 2980"/>
              <a:gd name="T36" fmla="*/ 2147483647 w 829"/>
              <a:gd name="T37" fmla="*/ 2147483647 h 2980"/>
              <a:gd name="T38" fmla="*/ 2147483647 w 829"/>
              <a:gd name="T39" fmla="*/ 2147483647 h 2980"/>
              <a:gd name="T40" fmla="*/ 2147483647 w 829"/>
              <a:gd name="T41" fmla="*/ 2147483647 h 2980"/>
              <a:gd name="T42" fmla="*/ 2147483647 w 829"/>
              <a:gd name="T43" fmla="*/ 2147483647 h 2980"/>
              <a:gd name="T44" fmla="*/ 2147483647 w 829"/>
              <a:gd name="T45" fmla="*/ 2147483647 h 2980"/>
              <a:gd name="T46" fmla="*/ 2147483647 w 829"/>
              <a:gd name="T47" fmla="*/ 2147483647 h 2980"/>
              <a:gd name="T48" fmla="*/ 2147483647 w 829"/>
              <a:gd name="T49" fmla="*/ 2147483647 h 2980"/>
              <a:gd name="T50" fmla="*/ 2147483647 w 829"/>
              <a:gd name="T51" fmla="*/ 2147483647 h 2980"/>
              <a:gd name="T52" fmla="*/ 2147483647 w 829"/>
              <a:gd name="T53" fmla="*/ 2147483647 h 2980"/>
              <a:gd name="T54" fmla="*/ 2147483647 w 829"/>
              <a:gd name="T55" fmla="*/ 2147483647 h 2980"/>
              <a:gd name="T56" fmla="*/ 2147483647 w 829"/>
              <a:gd name="T57" fmla="*/ 2147483647 h 2980"/>
              <a:gd name="T58" fmla="*/ 2147483647 w 829"/>
              <a:gd name="T59" fmla="*/ 2147483647 h 2980"/>
              <a:gd name="T60" fmla="*/ 2147483647 w 829"/>
              <a:gd name="T61" fmla="*/ 2147483647 h 2980"/>
              <a:gd name="T62" fmla="*/ 2147483647 w 829"/>
              <a:gd name="T63" fmla="*/ 2147483647 h 2980"/>
              <a:gd name="T64" fmla="*/ 2147483647 w 829"/>
              <a:gd name="T65" fmla="*/ 2147483647 h 2980"/>
              <a:gd name="T66" fmla="*/ 2147483647 w 829"/>
              <a:gd name="T67" fmla="*/ 2147483647 h 2980"/>
              <a:gd name="T68" fmla="*/ 2147483647 w 829"/>
              <a:gd name="T69" fmla="*/ 2147483647 h 2980"/>
              <a:gd name="T70" fmla="*/ 2147483647 w 829"/>
              <a:gd name="T71" fmla="*/ 2147483647 h 2980"/>
              <a:gd name="T72" fmla="*/ 2147483647 w 829"/>
              <a:gd name="T73" fmla="*/ 2147483647 h 2980"/>
              <a:gd name="T74" fmla="*/ 2147483647 w 829"/>
              <a:gd name="T75" fmla="*/ 2147483647 h 2980"/>
              <a:gd name="T76" fmla="*/ 2147483647 w 829"/>
              <a:gd name="T77" fmla="*/ 2147483647 h 2980"/>
              <a:gd name="T78" fmla="*/ 2147483647 w 829"/>
              <a:gd name="T79" fmla="*/ 2147483647 h 2980"/>
              <a:gd name="T80" fmla="*/ 2147483647 w 829"/>
              <a:gd name="T81" fmla="*/ 2147483647 h 2980"/>
              <a:gd name="T82" fmla="*/ 2147483647 w 829"/>
              <a:gd name="T83" fmla="*/ 2147483647 h 2980"/>
              <a:gd name="T84" fmla="*/ 2147483647 w 829"/>
              <a:gd name="T85" fmla="*/ 2147483647 h 2980"/>
              <a:gd name="T86" fmla="*/ 2147483647 w 829"/>
              <a:gd name="T87" fmla="*/ 2147483647 h 2980"/>
              <a:gd name="T88" fmla="*/ 2147483647 w 829"/>
              <a:gd name="T89" fmla="*/ 2147483647 h 2980"/>
              <a:gd name="T90" fmla="*/ 2147483647 w 829"/>
              <a:gd name="T91" fmla="*/ 2147483647 h 29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29"/>
              <a:gd name="T139" fmla="*/ 0 h 2980"/>
              <a:gd name="T140" fmla="*/ 829 w 829"/>
              <a:gd name="T141" fmla="*/ 2980 h 298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29" h="2980">
                <a:moveTo>
                  <a:pt x="825" y="1608"/>
                </a:moveTo>
                <a:cubicBezTo>
                  <a:pt x="822" y="1601"/>
                  <a:pt x="816" y="1555"/>
                  <a:pt x="809" y="1528"/>
                </a:cubicBezTo>
                <a:cubicBezTo>
                  <a:pt x="804" y="1506"/>
                  <a:pt x="798" y="1412"/>
                  <a:pt x="801" y="1369"/>
                </a:cubicBezTo>
                <a:cubicBezTo>
                  <a:pt x="804" y="1334"/>
                  <a:pt x="802" y="1281"/>
                  <a:pt x="803" y="1258"/>
                </a:cubicBezTo>
                <a:cubicBezTo>
                  <a:pt x="804" y="1129"/>
                  <a:pt x="783" y="1063"/>
                  <a:pt x="778" y="1039"/>
                </a:cubicBezTo>
                <a:cubicBezTo>
                  <a:pt x="773" y="1015"/>
                  <a:pt x="767" y="981"/>
                  <a:pt x="767" y="929"/>
                </a:cubicBezTo>
                <a:cubicBezTo>
                  <a:pt x="767" y="877"/>
                  <a:pt x="769" y="806"/>
                  <a:pt x="765" y="756"/>
                </a:cubicBezTo>
                <a:cubicBezTo>
                  <a:pt x="763" y="727"/>
                  <a:pt x="758" y="683"/>
                  <a:pt x="752" y="645"/>
                </a:cubicBezTo>
                <a:cubicBezTo>
                  <a:pt x="746" y="607"/>
                  <a:pt x="727" y="556"/>
                  <a:pt x="711" y="539"/>
                </a:cubicBezTo>
                <a:cubicBezTo>
                  <a:pt x="695" y="521"/>
                  <a:pt x="673" y="507"/>
                  <a:pt x="650" y="499"/>
                </a:cubicBezTo>
                <a:cubicBezTo>
                  <a:pt x="644" y="497"/>
                  <a:pt x="635" y="490"/>
                  <a:pt x="629" y="489"/>
                </a:cubicBezTo>
                <a:cubicBezTo>
                  <a:pt x="620" y="487"/>
                  <a:pt x="615" y="483"/>
                  <a:pt x="607" y="482"/>
                </a:cubicBezTo>
                <a:cubicBezTo>
                  <a:pt x="590" y="479"/>
                  <a:pt x="575" y="474"/>
                  <a:pt x="561" y="472"/>
                </a:cubicBezTo>
                <a:cubicBezTo>
                  <a:pt x="499" y="464"/>
                  <a:pt x="501" y="382"/>
                  <a:pt x="501" y="382"/>
                </a:cubicBezTo>
                <a:cubicBezTo>
                  <a:pt x="537" y="421"/>
                  <a:pt x="571" y="371"/>
                  <a:pt x="571" y="371"/>
                </a:cubicBezTo>
                <a:cubicBezTo>
                  <a:pt x="564" y="376"/>
                  <a:pt x="550" y="370"/>
                  <a:pt x="550" y="370"/>
                </a:cubicBezTo>
                <a:cubicBezTo>
                  <a:pt x="570" y="376"/>
                  <a:pt x="578" y="352"/>
                  <a:pt x="578" y="352"/>
                </a:cubicBezTo>
                <a:cubicBezTo>
                  <a:pt x="569" y="358"/>
                  <a:pt x="566" y="353"/>
                  <a:pt x="566" y="353"/>
                </a:cubicBezTo>
                <a:cubicBezTo>
                  <a:pt x="581" y="347"/>
                  <a:pt x="580" y="328"/>
                  <a:pt x="580" y="328"/>
                </a:cubicBezTo>
                <a:cubicBezTo>
                  <a:pt x="573" y="353"/>
                  <a:pt x="539" y="357"/>
                  <a:pt x="548" y="329"/>
                </a:cubicBezTo>
                <a:cubicBezTo>
                  <a:pt x="563" y="281"/>
                  <a:pt x="578" y="182"/>
                  <a:pt x="534" y="91"/>
                </a:cubicBezTo>
                <a:cubicBezTo>
                  <a:pt x="489" y="0"/>
                  <a:pt x="374" y="39"/>
                  <a:pt x="374" y="39"/>
                </a:cubicBezTo>
                <a:cubicBezTo>
                  <a:pt x="352" y="25"/>
                  <a:pt x="305" y="61"/>
                  <a:pt x="284" y="90"/>
                </a:cubicBezTo>
                <a:cubicBezTo>
                  <a:pt x="263" y="120"/>
                  <a:pt x="238" y="224"/>
                  <a:pt x="287" y="300"/>
                </a:cubicBezTo>
                <a:cubicBezTo>
                  <a:pt x="311" y="338"/>
                  <a:pt x="285" y="358"/>
                  <a:pt x="276" y="354"/>
                </a:cubicBezTo>
                <a:cubicBezTo>
                  <a:pt x="268" y="351"/>
                  <a:pt x="269" y="343"/>
                  <a:pt x="269" y="341"/>
                </a:cubicBezTo>
                <a:cubicBezTo>
                  <a:pt x="264" y="362"/>
                  <a:pt x="280" y="371"/>
                  <a:pt x="280" y="371"/>
                </a:cubicBezTo>
                <a:cubicBezTo>
                  <a:pt x="270" y="367"/>
                  <a:pt x="265" y="358"/>
                  <a:pt x="265" y="358"/>
                </a:cubicBezTo>
                <a:cubicBezTo>
                  <a:pt x="266" y="379"/>
                  <a:pt x="288" y="385"/>
                  <a:pt x="288" y="385"/>
                </a:cubicBezTo>
                <a:cubicBezTo>
                  <a:pt x="274" y="384"/>
                  <a:pt x="268" y="376"/>
                  <a:pt x="268" y="376"/>
                </a:cubicBezTo>
                <a:cubicBezTo>
                  <a:pt x="273" y="392"/>
                  <a:pt x="309" y="408"/>
                  <a:pt x="328" y="381"/>
                </a:cubicBezTo>
                <a:cubicBezTo>
                  <a:pt x="322" y="460"/>
                  <a:pt x="295" y="464"/>
                  <a:pt x="268" y="472"/>
                </a:cubicBezTo>
                <a:cubicBezTo>
                  <a:pt x="254" y="477"/>
                  <a:pt x="239" y="479"/>
                  <a:pt x="222" y="482"/>
                </a:cubicBezTo>
                <a:cubicBezTo>
                  <a:pt x="214" y="483"/>
                  <a:pt x="208" y="487"/>
                  <a:pt x="199" y="488"/>
                </a:cubicBezTo>
                <a:cubicBezTo>
                  <a:pt x="193" y="489"/>
                  <a:pt x="186" y="496"/>
                  <a:pt x="180" y="498"/>
                </a:cubicBezTo>
                <a:cubicBezTo>
                  <a:pt x="156" y="506"/>
                  <a:pt x="134" y="521"/>
                  <a:pt x="118" y="538"/>
                </a:cubicBezTo>
                <a:cubicBezTo>
                  <a:pt x="101" y="556"/>
                  <a:pt x="83" y="607"/>
                  <a:pt x="77" y="645"/>
                </a:cubicBezTo>
                <a:cubicBezTo>
                  <a:pt x="71" y="683"/>
                  <a:pt x="66" y="727"/>
                  <a:pt x="63" y="756"/>
                </a:cubicBezTo>
                <a:cubicBezTo>
                  <a:pt x="59" y="806"/>
                  <a:pt x="62" y="877"/>
                  <a:pt x="62" y="929"/>
                </a:cubicBezTo>
                <a:cubicBezTo>
                  <a:pt x="62" y="981"/>
                  <a:pt x="55" y="1015"/>
                  <a:pt x="50" y="1039"/>
                </a:cubicBezTo>
                <a:cubicBezTo>
                  <a:pt x="45" y="1063"/>
                  <a:pt x="25" y="1129"/>
                  <a:pt x="26" y="1258"/>
                </a:cubicBezTo>
                <a:cubicBezTo>
                  <a:pt x="26" y="1281"/>
                  <a:pt x="25" y="1334"/>
                  <a:pt x="27" y="1369"/>
                </a:cubicBezTo>
                <a:cubicBezTo>
                  <a:pt x="31" y="1412"/>
                  <a:pt x="25" y="1506"/>
                  <a:pt x="19" y="1528"/>
                </a:cubicBezTo>
                <a:cubicBezTo>
                  <a:pt x="13" y="1555"/>
                  <a:pt x="6" y="1601"/>
                  <a:pt x="3" y="1608"/>
                </a:cubicBezTo>
                <a:cubicBezTo>
                  <a:pt x="0" y="1614"/>
                  <a:pt x="6" y="1623"/>
                  <a:pt x="10" y="1630"/>
                </a:cubicBezTo>
                <a:cubicBezTo>
                  <a:pt x="13" y="1637"/>
                  <a:pt x="12" y="1643"/>
                  <a:pt x="17" y="1653"/>
                </a:cubicBezTo>
                <a:cubicBezTo>
                  <a:pt x="20" y="1660"/>
                  <a:pt x="31" y="1676"/>
                  <a:pt x="36" y="1685"/>
                </a:cubicBezTo>
                <a:cubicBezTo>
                  <a:pt x="41" y="1693"/>
                  <a:pt x="62" y="1704"/>
                  <a:pt x="79" y="1709"/>
                </a:cubicBezTo>
                <a:cubicBezTo>
                  <a:pt x="90" y="1714"/>
                  <a:pt x="111" y="1725"/>
                  <a:pt x="113" y="1720"/>
                </a:cubicBezTo>
                <a:cubicBezTo>
                  <a:pt x="117" y="1709"/>
                  <a:pt x="110" y="1701"/>
                  <a:pt x="101" y="1697"/>
                </a:cubicBezTo>
                <a:cubicBezTo>
                  <a:pt x="96" y="1694"/>
                  <a:pt x="111" y="1703"/>
                  <a:pt x="114" y="1693"/>
                </a:cubicBezTo>
                <a:cubicBezTo>
                  <a:pt x="115" y="1690"/>
                  <a:pt x="115" y="1688"/>
                  <a:pt x="113" y="1683"/>
                </a:cubicBezTo>
                <a:cubicBezTo>
                  <a:pt x="115" y="1677"/>
                  <a:pt x="113" y="1677"/>
                  <a:pt x="109" y="1671"/>
                </a:cubicBezTo>
                <a:cubicBezTo>
                  <a:pt x="117" y="1669"/>
                  <a:pt x="111" y="1636"/>
                  <a:pt x="108" y="1620"/>
                </a:cubicBezTo>
                <a:cubicBezTo>
                  <a:pt x="109" y="1608"/>
                  <a:pt x="110" y="1569"/>
                  <a:pt x="101" y="1543"/>
                </a:cubicBezTo>
                <a:cubicBezTo>
                  <a:pt x="95" y="1527"/>
                  <a:pt x="93" y="1511"/>
                  <a:pt x="93" y="1501"/>
                </a:cubicBezTo>
                <a:cubicBezTo>
                  <a:pt x="88" y="1477"/>
                  <a:pt x="115" y="1307"/>
                  <a:pt x="131" y="1259"/>
                </a:cubicBezTo>
                <a:cubicBezTo>
                  <a:pt x="161" y="1158"/>
                  <a:pt x="151" y="1071"/>
                  <a:pt x="154" y="1053"/>
                </a:cubicBezTo>
                <a:cubicBezTo>
                  <a:pt x="158" y="1035"/>
                  <a:pt x="178" y="941"/>
                  <a:pt x="184" y="899"/>
                </a:cubicBezTo>
                <a:cubicBezTo>
                  <a:pt x="185" y="900"/>
                  <a:pt x="185" y="900"/>
                  <a:pt x="185" y="900"/>
                </a:cubicBezTo>
                <a:cubicBezTo>
                  <a:pt x="188" y="951"/>
                  <a:pt x="183" y="1029"/>
                  <a:pt x="184" y="1055"/>
                </a:cubicBezTo>
                <a:cubicBezTo>
                  <a:pt x="186" y="1091"/>
                  <a:pt x="176" y="1157"/>
                  <a:pt x="161" y="1186"/>
                </a:cubicBezTo>
                <a:cubicBezTo>
                  <a:pt x="145" y="1215"/>
                  <a:pt x="138" y="1260"/>
                  <a:pt x="124" y="1341"/>
                </a:cubicBezTo>
                <a:cubicBezTo>
                  <a:pt x="111" y="1405"/>
                  <a:pt x="101" y="1472"/>
                  <a:pt x="112" y="1588"/>
                </a:cubicBezTo>
                <a:cubicBezTo>
                  <a:pt x="121" y="1669"/>
                  <a:pt x="135" y="1720"/>
                  <a:pt x="155" y="1810"/>
                </a:cubicBezTo>
                <a:cubicBezTo>
                  <a:pt x="174" y="1891"/>
                  <a:pt x="200" y="1998"/>
                  <a:pt x="211" y="2058"/>
                </a:cubicBezTo>
                <a:cubicBezTo>
                  <a:pt x="221" y="2118"/>
                  <a:pt x="236" y="2140"/>
                  <a:pt x="238" y="2179"/>
                </a:cubicBezTo>
                <a:cubicBezTo>
                  <a:pt x="241" y="2218"/>
                  <a:pt x="215" y="2402"/>
                  <a:pt x="244" y="2508"/>
                </a:cubicBezTo>
                <a:cubicBezTo>
                  <a:pt x="272" y="2615"/>
                  <a:pt x="285" y="2682"/>
                  <a:pt x="290" y="2708"/>
                </a:cubicBezTo>
                <a:cubicBezTo>
                  <a:pt x="303" y="2765"/>
                  <a:pt x="292" y="2771"/>
                  <a:pt x="297" y="2800"/>
                </a:cubicBezTo>
                <a:cubicBezTo>
                  <a:pt x="302" y="2828"/>
                  <a:pt x="303" y="2825"/>
                  <a:pt x="288" y="2853"/>
                </a:cubicBezTo>
                <a:cubicBezTo>
                  <a:pt x="275" y="2871"/>
                  <a:pt x="253" y="2910"/>
                  <a:pt x="246" y="2918"/>
                </a:cubicBezTo>
                <a:cubicBezTo>
                  <a:pt x="240" y="2927"/>
                  <a:pt x="243" y="2936"/>
                  <a:pt x="246" y="2941"/>
                </a:cubicBezTo>
                <a:cubicBezTo>
                  <a:pt x="241" y="2955"/>
                  <a:pt x="257" y="2962"/>
                  <a:pt x="262" y="2962"/>
                </a:cubicBezTo>
                <a:cubicBezTo>
                  <a:pt x="260" y="2978"/>
                  <a:pt x="289" y="2976"/>
                  <a:pt x="296" y="2969"/>
                </a:cubicBezTo>
                <a:cubicBezTo>
                  <a:pt x="304" y="2978"/>
                  <a:pt x="326" y="2978"/>
                  <a:pt x="334" y="2967"/>
                </a:cubicBezTo>
                <a:cubicBezTo>
                  <a:pt x="348" y="2980"/>
                  <a:pt x="373" y="2980"/>
                  <a:pt x="388" y="2964"/>
                </a:cubicBezTo>
                <a:cubicBezTo>
                  <a:pt x="404" y="2948"/>
                  <a:pt x="406" y="2933"/>
                  <a:pt x="404" y="2917"/>
                </a:cubicBezTo>
                <a:cubicBezTo>
                  <a:pt x="402" y="2902"/>
                  <a:pt x="406" y="2896"/>
                  <a:pt x="409" y="2877"/>
                </a:cubicBezTo>
                <a:cubicBezTo>
                  <a:pt x="412" y="2858"/>
                  <a:pt x="415" y="2843"/>
                  <a:pt x="408" y="2830"/>
                </a:cubicBezTo>
                <a:cubicBezTo>
                  <a:pt x="401" y="2816"/>
                  <a:pt x="400" y="2809"/>
                  <a:pt x="400" y="2796"/>
                </a:cubicBezTo>
                <a:cubicBezTo>
                  <a:pt x="400" y="2782"/>
                  <a:pt x="406" y="2761"/>
                  <a:pt x="397" y="2744"/>
                </a:cubicBezTo>
                <a:cubicBezTo>
                  <a:pt x="388" y="2726"/>
                  <a:pt x="378" y="2685"/>
                  <a:pt x="380" y="2640"/>
                </a:cubicBezTo>
                <a:cubicBezTo>
                  <a:pt x="381" y="2595"/>
                  <a:pt x="414" y="2343"/>
                  <a:pt x="400" y="2257"/>
                </a:cubicBezTo>
                <a:cubicBezTo>
                  <a:pt x="386" y="2170"/>
                  <a:pt x="392" y="2153"/>
                  <a:pt x="395" y="2123"/>
                </a:cubicBezTo>
                <a:cubicBezTo>
                  <a:pt x="399" y="2094"/>
                  <a:pt x="407" y="2046"/>
                  <a:pt x="399" y="1984"/>
                </a:cubicBezTo>
                <a:cubicBezTo>
                  <a:pt x="396" y="1960"/>
                  <a:pt x="407" y="1862"/>
                  <a:pt x="408" y="1760"/>
                </a:cubicBezTo>
                <a:cubicBezTo>
                  <a:pt x="409" y="1694"/>
                  <a:pt x="417" y="1606"/>
                  <a:pt x="399" y="1588"/>
                </a:cubicBezTo>
                <a:cubicBezTo>
                  <a:pt x="399" y="1587"/>
                  <a:pt x="399" y="1587"/>
                  <a:pt x="399" y="1587"/>
                </a:cubicBezTo>
                <a:cubicBezTo>
                  <a:pt x="404" y="1589"/>
                  <a:pt x="409" y="1590"/>
                  <a:pt x="413" y="1590"/>
                </a:cubicBezTo>
                <a:cubicBezTo>
                  <a:pt x="414" y="1590"/>
                  <a:pt x="414" y="1590"/>
                  <a:pt x="414" y="1590"/>
                </a:cubicBezTo>
                <a:cubicBezTo>
                  <a:pt x="419" y="1590"/>
                  <a:pt x="425" y="1588"/>
                  <a:pt x="431" y="1586"/>
                </a:cubicBezTo>
                <a:cubicBezTo>
                  <a:pt x="430" y="1588"/>
                  <a:pt x="430" y="1588"/>
                  <a:pt x="430" y="1588"/>
                </a:cubicBezTo>
                <a:cubicBezTo>
                  <a:pt x="412" y="1606"/>
                  <a:pt x="418" y="1694"/>
                  <a:pt x="418" y="1759"/>
                </a:cubicBezTo>
                <a:cubicBezTo>
                  <a:pt x="419" y="1861"/>
                  <a:pt x="432" y="1960"/>
                  <a:pt x="429" y="1984"/>
                </a:cubicBezTo>
                <a:cubicBezTo>
                  <a:pt x="421" y="2046"/>
                  <a:pt x="430" y="2094"/>
                  <a:pt x="434" y="2123"/>
                </a:cubicBezTo>
                <a:cubicBezTo>
                  <a:pt x="437" y="2153"/>
                  <a:pt x="442" y="2170"/>
                  <a:pt x="428" y="2257"/>
                </a:cubicBezTo>
                <a:cubicBezTo>
                  <a:pt x="414" y="2343"/>
                  <a:pt x="447" y="2595"/>
                  <a:pt x="449" y="2640"/>
                </a:cubicBezTo>
                <a:cubicBezTo>
                  <a:pt x="451" y="2685"/>
                  <a:pt x="440" y="2726"/>
                  <a:pt x="432" y="2744"/>
                </a:cubicBezTo>
                <a:cubicBezTo>
                  <a:pt x="423" y="2761"/>
                  <a:pt x="428" y="2782"/>
                  <a:pt x="428" y="2796"/>
                </a:cubicBezTo>
                <a:cubicBezTo>
                  <a:pt x="428" y="2809"/>
                  <a:pt x="428" y="2816"/>
                  <a:pt x="421" y="2830"/>
                </a:cubicBezTo>
                <a:cubicBezTo>
                  <a:pt x="414" y="2843"/>
                  <a:pt x="416" y="2858"/>
                  <a:pt x="420" y="2877"/>
                </a:cubicBezTo>
                <a:cubicBezTo>
                  <a:pt x="423" y="2896"/>
                  <a:pt x="427" y="2902"/>
                  <a:pt x="425" y="2917"/>
                </a:cubicBezTo>
                <a:cubicBezTo>
                  <a:pt x="423" y="2933"/>
                  <a:pt x="425" y="2948"/>
                  <a:pt x="440" y="2964"/>
                </a:cubicBezTo>
                <a:cubicBezTo>
                  <a:pt x="456" y="2980"/>
                  <a:pt x="480" y="2980"/>
                  <a:pt x="494" y="2967"/>
                </a:cubicBezTo>
                <a:cubicBezTo>
                  <a:pt x="503" y="2978"/>
                  <a:pt x="525" y="2978"/>
                  <a:pt x="533" y="2969"/>
                </a:cubicBezTo>
                <a:cubicBezTo>
                  <a:pt x="540" y="2976"/>
                  <a:pt x="569" y="2978"/>
                  <a:pt x="567" y="2962"/>
                </a:cubicBezTo>
                <a:cubicBezTo>
                  <a:pt x="572" y="2962"/>
                  <a:pt x="587" y="2955"/>
                  <a:pt x="582" y="2941"/>
                </a:cubicBezTo>
                <a:cubicBezTo>
                  <a:pt x="586" y="2936"/>
                  <a:pt x="589" y="2927"/>
                  <a:pt x="582" y="2918"/>
                </a:cubicBezTo>
                <a:cubicBezTo>
                  <a:pt x="575" y="2910"/>
                  <a:pt x="554" y="2871"/>
                  <a:pt x="541" y="2853"/>
                </a:cubicBezTo>
                <a:cubicBezTo>
                  <a:pt x="526" y="2825"/>
                  <a:pt x="527" y="2828"/>
                  <a:pt x="532" y="2800"/>
                </a:cubicBezTo>
                <a:cubicBezTo>
                  <a:pt x="537" y="2771"/>
                  <a:pt x="526" y="2765"/>
                  <a:pt x="538" y="2708"/>
                </a:cubicBezTo>
                <a:cubicBezTo>
                  <a:pt x="544" y="2682"/>
                  <a:pt x="557" y="2615"/>
                  <a:pt x="585" y="2508"/>
                </a:cubicBezTo>
                <a:cubicBezTo>
                  <a:pt x="614" y="2402"/>
                  <a:pt x="588" y="2218"/>
                  <a:pt x="590" y="2179"/>
                </a:cubicBezTo>
                <a:cubicBezTo>
                  <a:pt x="593" y="2140"/>
                  <a:pt x="610" y="2113"/>
                  <a:pt x="620" y="2054"/>
                </a:cubicBezTo>
                <a:cubicBezTo>
                  <a:pt x="630" y="1994"/>
                  <a:pt x="655" y="1891"/>
                  <a:pt x="674" y="1810"/>
                </a:cubicBezTo>
                <a:cubicBezTo>
                  <a:pt x="694" y="1720"/>
                  <a:pt x="710" y="1670"/>
                  <a:pt x="719" y="1589"/>
                </a:cubicBezTo>
                <a:cubicBezTo>
                  <a:pt x="730" y="1474"/>
                  <a:pt x="720" y="1404"/>
                  <a:pt x="708" y="1340"/>
                </a:cubicBezTo>
                <a:cubicBezTo>
                  <a:pt x="694" y="1259"/>
                  <a:pt x="682" y="1204"/>
                  <a:pt x="667" y="1175"/>
                </a:cubicBezTo>
                <a:cubicBezTo>
                  <a:pt x="651" y="1146"/>
                  <a:pt x="646" y="1089"/>
                  <a:pt x="648" y="1053"/>
                </a:cubicBezTo>
                <a:cubicBezTo>
                  <a:pt x="649" y="1026"/>
                  <a:pt x="641" y="949"/>
                  <a:pt x="644" y="898"/>
                </a:cubicBezTo>
                <a:cubicBezTo>
                  <a:pt x="644" y="898"/>
                  <a:pt x="644" y="898"/>
                  <a:pt x="644" y="898"/>
                </a:cubicBezTo>
                <a:cubicBezTo>
                  <a:pt x="650" y="940"/>
                  <a:pt x="671" y="1035"/>
                  <a:pt x="674" y="1053"/>
                </a:cubicBezTo>
                <a:cubicBezTo>
                  <a:pt x="678" y="1071"/>
                  <a:pt x="668" y="1158"/>
                  <a:pt x="698" y="1259"/>
                </a:cubicBezTo>
                <a:cubicBezTo>
                  <a:pt x="713" y="1307"/>
                  <a:pt x="740" y="1477"/>
                  <a:pt x="736" y="1501"/>
                </a:cubicBezTo>
                <a:cubicBezTo>
                  <a:pt x="736" y="1511"/>
                  <a:pt x="733" y="1527"/>
                  <a:pt x="728" y="1543"/>
                </a:cubicBezTo>
                <a:cubicBezTo>
                  <a:pt x="719" y="1569"/>
                  <a:pt x="720" y="1608"/>
                  <a:pt x="721" y="1620"/>
                </a:cubicBezTo>
                <a:cubicBezTo>
                  <a:pt x="717" y="1636"/>
                  <a:pt x="712" y="1669"/>
                  <a:pt x="719" y="1671"/>
                </a:cubicBezTo>
                <a:cubicBezTo>
                  <a:pt x="715" y="1677"/>
                  <a:pt x="714" y="1677"/>
                  <a:pt x="716" y="1683"/>
                </a:cubicBezTo>
                <a:cubicBezTo>
                  <a:pt x="713" y="1688"/>
                  <a:pt x="713" y="1690"/>
                  <a:pt x="714" y="1693"/>
                </a:cubicBezTo>
                <a:cubicBezTo>
                  <a:pt x="718" y="1703"/>
                  <a:pt x="733" y="1694"/>
                  <a:pt x="728" y="1697"/>
                </a:cubicBezTo>
                <a:cubicBezTo>
                  <a:pt x="719" y="1701"/>
                  <a:pt x="712" y="1709"/>
                  <a:pt x="716" y="1720"/>
                </a:cubicBezTo>
                <a:cubicBezTo>
                  <a:pt x="718" y="1725"/>
                  <a:pt x="739" y="1714"/>
                  <a:pt x="750" y="1709"/>
                </a:cubicBezTo>
                <a:cubicBezTo>
                  <a:pt x="767" y="1704"/>
                  <a:pt x="787" y="1693"/>
                  <a:pt x="793" y="1685"/>
                </a:cubicBezTo>
                <a:cubicBezTo>
                  <a:pt x="798" y="1676"/>
                  <a:pt x="809" y="1660"/>
                  <a:pt x="812" y="1653"/>
                </a:cubicBezTo>
                <a:cubicBezTo>
                  <a:pt x="816" y="1643"/>
                  <a:pt x="815" y="1637"/>
                  <a:pt x="819" y="1630"/>
                </a:cubicBezTo>
                <a:cubicBezTo>
                  <a:pt x="822" y="1623"/>
                  <a:pt x="829" y="1614"/>
                  <a:pt x="825" y="1608"/>
                </a:cubicBezTo>
                <a:close/>
                <a:moveTo>
                  <a:pt x="269" y="341"/>
                </a:moveTo>
                <a:cubicBezTo>
                  <a:pt x="269" y="341"/>
                  <a:pt x="269" y="340"/>
                  <a:pt x="269" y="340"/>
                </a:cubicBezTo>
                <a:cubicBezTo>
                  <a:pt x="269" y="340"/>
                  <a:pt x="269" y="341"/>
                  <a:pt x="269" y="341"/>
                </a:cubicBezTo>
                <a:close/>
              </a:path>
            </a:pathLst>
          </a:custGeom>
          <a:solidFill>
            <a:srgbClr val="FFCCCC"/>
          </a:solidFill>
          <a:ln w="4763" cap="rnd">
            <a:solidFill>
              <a:srgbClr val="494E4E"/>
            </a:solidFill>
            <a:prstDash val="solid"/>
            <a:round/>
            <a:headEnd/>
            <a:tailEnd/>
          </a:ln>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nl-NL" sz="1400" b="0" i="0" u="none" strike="noStrike" kern="0" cap="none" spc="0" normalizeH="0" baseline="0" noProof="0">
              <a:ln>
                <a:noFill/>
              </a:ln>
              <a:solidFill>
                <a:prstClr val="black"/>
              </a:solidFill>
              <a:effectLst/>
              <a:uLnTx/>
              <a:uFillTx/>
              <a:latin typeface="Neue Haas Grotesk Text Pro" panose="020B0504020202020204" pitchFamily="34" charset="77"/>
            </a:endParaRPr>
          </a:p>
        </p:txBody>
      </p:sp>
      <p:sp>
        <p:nvSpPr>
          <p:cNvPr id="20" name="Freeform 19">
            <a:extLst>
              <a:ext uri="{FF2B5EF4-FFF2-40B4-BE49-F238E27FC236}">
                <a16:creationId xmlns:a16="http://schemas.microsoft.com/office/drawing/2014/main" id="{7451CF0F-DFD2-4B78-6F2E-8A516151354C}"/>
              </a:ext>
            </a:extLst>
          </p:cNvPr>
          <p:cNvSpPr>
            <a:spLocks noEditPoints="1"/>
          </p:cNvSpPr>
          <p:nvPr/>
        </p:nvSpPr>
        <p:spPr bwMode="auto">
          <a:xfrm>
            <a:off x="4338004" y="1678834"/>
            <a:ext cx="390174" cy="1209294"/>
          </a:xfrm>
          <a:custGeom>
            <a:avLst/>
            <a:gdLst>
              <a:gd name="T0" fmla="*/ 2147483647 w 829"/>
              <a:gd name="T1" fmla="*/ 2147483647 h 2980"/>
              <a:gd name="T2" fmla="*/ 2147483647 w 829"/>
              <a:gd name="T3" fmla="*/ 2147483647 h 2980"/>
              <a:gd name="T4" fmla="*/ 2147483647 w 829"/>
              <a:gd name="T5" fmla="*/ 2147483647 h 2980"/>
              <a:gd name="T6" fmla="*/ 2147483647 w 829"/>
              <a:gd name="T7" fmla="*/ 2147483647 h 2980"/>
              <a:gd name="T8" fmla="*/ 2147483647 w 829"/>
              <a:gd name="T9" fmla="*/ 2147483647 h 2980"/>
              <a:gd name="T10" fmla="*/ 2147483647 w 829"/>
              <a:gd name="T11" fmla="*/ 2147483647 h 2980"/>
              <a:gd name="T12" fmla="*/ 2147483647 w 829"/>
              <a:gd name="T13" fmla="*/ 2147483647 h 2980"/>
              <a:gd name="T14" fmla="*/ 2147483647 w 829"/>
              <a:gd name="T15" fmla="*/ 2147483647 h 2980"/>
              <a:gd name="T16" fmla="*/ 2147483647 w 829"/>
              <a:gd name="T17" fmla="*/ 2147483647 h 2980"/>
              <a:gd name="T18" fmla="*/ 2147483647 w 829"/>
              <a:gd name="T19" fmla="*/ 2147483647 h 2980"/>
              <a:gd name="T20" fmla="*/ 2147483647 w 829"/>
              <a:gd name="T21" fmla="*/ 2147483647 h 2980"/>
              <a:gd name="T22" fmla="*/ 2147483647 w 829"/>
              <a:gd name="T23" fmla="*/ 2147483647 h 2980"/>
              <a:gd name="T24" fmla="*/ 2147483647 w 829"/>
              <a:gd name="T25" fmla="*/ 2147483647 h 2980"/>
              <a:gd name="T26" fmla="*/ 2147483647 w 829"/>
              <a:gd name="T27" fmla="*/ 2147483647 h 2980"/>
              <a:gd name="T28" fmla="*/ 2147483647 w 829"/>
              <a:gd name="T29" fmla="*/ 2147483647 h 2980"/>
              <a:gd name="T30" fmla="*/ 2147483647 w 829"/>
              <a:gd name="T31" fmla="*/ 2147483647 h 2980"/>
              <a:gd name="T32" fmla="*/ 2147483647 w 829"/>
              <a:gd name="T33" fmla="*/ 2147483647 h 2980"/>
              <a:gd name="T34" fmla="*/ 2147483647 w 829"/>
              <a:gd name="T35" fmla="*/ 2147483647 h 2980"/>
              <a:gd name="T36" fmla="*/ 2147483647 w 829"/>
              <a:gd name="T37" fmla="*/ 2147483647 h 2980"/>
              <a:gd name="T38" fmla="*/ 2147483647 w 829"/>
              <a:gd name="T39" fmla="*/ 2147483647 h 2980"/>
              <a:gd name="T40" fmla="*/ 2147483647 w 829"/>
              <a:gd name="T41" fmla="*/ 2147483647 h 2980"/>
              <a:gd name="T42" fmla="*/ 2147483647 w 829"/>
              <a:gd name="T43" fmla="*/ 2147483647 h 2980"/>
              <a:gd name="T44" fmla="*/ 2147483647 w 829"/>
              <a:gd name="T45" fmla="*/ 2147483647 h 2980"/>
              <a:gd name="T46" fmla="*/ 2147483647 w 829"/>
              <a:gd name="T47" fmla="*/ 2147483647 h 2980"/>
              <a:gd name="T48" fmla="*/ 2147483647 w 829"/>
              <a:gd name="T49" fmla="*/ 2147483647 h 2980"/>
              <a:gd name="T50" fmla="*/ 2147483647 w 829"/>
              <a:gd name="T51" fmla="*/ 2147483647 h 2980"/>
              <a:gd name="T52" fmla="*/ 2147483647 w 829"/>
              <a:gd name="T53" fmla="*/ 2147483647 h 2980"/>
              <a:gd name="T54" fmla="*/ 2147483647 w 829"/>
              <a:gd name="T55" fmla="*/ 2147483647 h 2980"/>
              <a:gd name="T56" fmla="*/ 2147483647 w 829"/>
              <a:gd name="T57" fmla="*/ 2147483647 h 2980"/>
              <a:gd name="T58" fmla="*/ 2147483647 w 829"/>
              <a:gd name="T59" fmla="*/ 2147483647 h 2980"/>
              <a:gd name="T60" fmla="*/ 2147483647 w 829"/>
              <a:gd name="T61" fmla="*/ 2147483647 h 2980"/>
              <a:gd name="T62" fmla="*/ 2147483647 w 829"/>
              <a:gd name="T63" fmla="*/ 2147483647 h 2980"/>
              <a:gd name="T64" fmla="*/ 2147483647 w 829"/>
              <a:gd name="T65" fmla="*/ 2147483647 h 2980"/>
              <a:gd name="T66" fmla="*/ 2147483647 w 829"/>
              <a:gd name="T67" fmla="*/ 2147483647 h 2980"/>
              <a:gd name="T68" fmla="*/ 2147483647 w 829"/>
              <a:gd name="T69" fmla="*/ 2147483647 h 2980"/>
              <a:gd name="T70" fmla="*/ 2147483647 w 829"/>
              <a:gd name="T71" fmla="*/ 2147483647 h 2980"/>
              <a:gd name="T72" fmla="*/ 2147483647 w 829"/>
              <a:gd name="T73" fmla="*/ 2147483647 h 2980"/>
              <a:gd name="T74" fmla="*/ 2147483647 w 829"/>
              <a:gd name="T75" fmla="*/ 2147483647 h 2980"/>
              <a:gd name="T76" fmla="*/ 2147483647 w 829"/>
              <a:gd name="T77" fmla="*/ 2147483647 h 2980"/>
              <a:gd name="T78" fmla="*/ 2147483647 w 829"/>
              <a:gd name="T79" fmla="*/ 2147483647 h 2980"/>
              <a:gd name="T80" fmla="*/ 2147483647 w 829"/>
              <a:gd name="T81" fmla="*/ 2147483647 h 2980"/>
              <a:gd name="T82" fmla="*/ 2147483647 w 829"/>
              <a:gd name="T83" fmla="*/ 2147483647 h 2980"/>
              <a:gd name="T84" fmla="*/ 2147483647 w 829"/>
              <a:gd name="T85" fmla="*/ 2147483647 h 2980"/>
              <a:gd name="T86" fmla="*/ 2147483647 w 829"/>
              <a:gd name="T87" fmla="*/ 2147483647 h 2980"/>
              <a:gd name="T88" fmla="*/ 2147483647 w 829"/>
              <a:gd name="T89" fmla="*/ 2147483647 h 2980"/>
              <a:gd name="T90" fmla="*/ 2147483647 w 829"/>
              <a:gd name="T91" fmla="*/ 2147483647 h 29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29"/>
              <a:gd name="T139" fmla="*/ 0 h 2980"/>
              <a:gd name="T140" fmla="*/ 829 w 829"/>
              <a:gd name="T141" fmla="*/ 2980 h 298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29" h="2980">
                <a:moveTo>
                  <a:pt x="825" y="1608"/>
                </a:moveTo>
                <a:cubicBezTo>
                  <a:pt x="822" y="1601"/>
                  <a:pt x="816" y="1555"/>
                  <a:pt x="809" y="1528"/>
                </a:cubicBezTo>
                <a:cubicBezTo>
                  <a:pt x="804" y="1506"/>
                  <a:pt x="798" y="1412"/>
                  <a:pt x="801" y="1369"/>
                </a:cubicBezTo>
                <a:cubicBezTo>
                  <a:pt x="804" y="1334"/>
                  <a:pt x="802" y="1281"/>
                  <a:pt x="803" y="1258"/>
                </a:cubicBezTo>
                <a:cubicBezTo>
                  <a:pt x="804" y="1129"/>
                  <a:pt x="783" y="1063"/>
                  <a:pt x="778" y="1039"/>
                </a:cubicBezTo>
                <a:cubicBezTo>
                  <a:pt x="773" y="1015"/>
                  <a:pt x="767" y="981"/>
                  <a:pt x="767" y="929"/>
                </a:cubicBezTo>
                <a:cubicBezTo>
                  <a:pt x="767" y="877"/>
                  <a:pt x="769" y="806"/>
                  <a:pt x="765" y="756"/>
                </a:cubicBezTo>
                <a:cubicBezTo>
                  <a:pt x="763" y="727"/>
                  <a:pt x="758" y="683"/>
                  <a:pt x="752" y="645"/>
                </a:cubicBezTo>
                <a:cubicBezTo>
                  <a:pt x="746" y="607"/>
                  <a:pt x="727" y="556"/>
                  <a:pt x="711" y="539"/>
                </a:cubicBezTo>
                <a:cubicBezTo>
                  <a:pt x="695" y="521"/>
                  <a:pt x="673" y="507"/>
                  <a:pt x="650" y="499"/>
                </a:cubicBezTo>
                <a:cubicBezTo>
                  <a:pt x="644" y="497"/>
                  <a:pt x="635" y="490"/>
                  <a:pt x="629" y="489"/>
                </a:cubicBezTo>
                <a:cubicBezTo>
                  <a:pt x="620" y="487"/>
                  <a:pt x="615" y="483"/>
                  <a:pt x="607" y="482"/>
                </a:cubicBezTo>
                <a:cubicBezTo>
                  <a:pt x="590" y="479"/>
                  <a:pt x="575" y="474"/>
                  <a:pt x="561" y="472"/>
                </a:cubicBezTo>
                <a:cubicBezTo>
                  <a:pt x="499" y="464"/>
                  <a:pt x="501" y="382"/>
                  <a:pt x="501" y="382"/>
                </a:cubicBezTo>
                <a:cubicBezTo>
                  <a:pt x="537" y="421"/>
                  <a:pt x="571" y="371"/>
                  <a:pt x="571" y="371"/>
                </a:cubicBezTo>
                <a:cubicBezTo>
                  <a:pt x="564" y="376"/>
                  <a:pt x="550" y="370"/>
                  <a:pt x="550" y="370"/>
                </a:cubicBezTo>
                <a:cubicBezTo>
                  <a:pt x="570" y="376"/>
                  <a:pt x="578" y="352"/>
                  <a:pt x="578" y="352"/>
                </a:cubicBezTo>
                <a:cubicBezTo>
                  <a:pt x="569" y="358"/>
                  <a:pt x="566" y="353"/>
                  <a:pt x="566" y="353"/>
                </a:cubicBezTo>
                <a:cubicBezTo>
                  <a:pt x="581" y="347"/>
                  <a:pt x="580" y="328"/>
                  <a:pt x="580" y="328"/>
                </a:cubicBezTo>
                <a:cubicBezTo>
                  <a:pt x="573" y="353"/>
                  <a:pt x="539" y="357"/>
                  <a:pt x="548" y="329"/>
                </a:cubicBezTo>
                <a:cubicBezTo>
                  <a:pt x="563" y="281"/>
                  <a:pt x="578" y="182"/>
                  <a:pt x="534" y="91"/>
                </a:cubicBezTo>
                <a:cubicBezTo>
                  <a:pt x="489" y="0"/>
                  <a:pt x="374" y="39"/>
                  <a:pt x="374" y="39"/>
                </a:cubicBezTo>
                <a:cubicBezTo>
                  <a:pt x="352" y="25"/>
                  <a:pt x="305" y="61"/>
                  <a:pt x="284" y="90"/>
                </a:cubicBezTo>
                <a:cubicBezTo>
                  <a:pt x="263" y="120"/>
                  <a:pt x="238" y="224"/>
                  <a:pt x="287" y="300"/>
                </a:cubicBezTo>
                <a:cubicBezTo>
                  <a:pt x="311" y="338"/>
                  <a:pt x="285" y="358"/>
                  <a:pt x="276" y="354"/>
                </a:cubicBezTo>
                <a:cubicBezTo>
                  <a:pt x="268" y="351"/>
                  <a:pt x="269" y="343"/>
                  <a:pt x="269" y="341"/>
                </a:cubicBezTo>
                <a:cubicBezTo>
                  <a:pt x="264" y="362"/>
                  <a:pt x="280" y="371"/>
                  <a:pt x="280" y="371"/>
                </a:cubicBezTo>
                <a:cubicBezTo>
                  <a:pt x="270" y="367"/>
                  <a:pt x="265" y="358"/>
                  <a:pt x="265" y="358"/>
                </a:cubicBezTo>
                <a:cubicBezTo>
                  <a:pt x="266" y="379"/>
                  <a:pt x="288" y="385"/>
                  <a:pt x="288" y="385"/>
                </a:cubicBezTo>
                <a:cubicBezTo>
                  <a:pt x="274" y="384"/>
                  <a:pt x="268" y="376"/>
                  <a:pt x="268" y="376"/>
                </a:cubicBezTo>
                <a:cubicBezTo>
                  <a:pt x="273" y="392"/>
                  <a:pt x="309" y="408"/>
                  <a:pt x="328" y="381"/>
                </a:cubicBezTo>
                <a:cubicBezTo>
                  <a:pt x="322" y="460"/>
                  <a:pt x="295" y="464"/>
                  <a:pt x="268" y="472"/>
                </a:cubicBezTo>
                <a:cubicBezTo>
                  <a:pt x="254" y="477"/>
                  <a:pt x="239" y="479"/>
                  <a:pt x="222" y="482"/>
                </a:cubicBezTo>
                <a:cubicBezTo>
                  <a:pt x="214" y="483"/>
                  <a:pt x="208" y="487"/>
                  <a:pt x="199" y="488"/>
                </a:cubicBezTo>
                <a:cubicBezTo>
                  <a:pt x="193" y="489"/>
                  <a:pt x="186" y="496"/>
                  <a:pt x="180" y="498"/>
                </a:cubicBezTo>
                <a:cubicBezTo>
                  <a:pt x="156" y="506"/>
                  <a:pt x="134" y="521"/>
                  <a:pt x="118" y="538"/>
                </a:cubicBezTo>
                <a:cubicBezTo>
                  <a:pt x="101" y="556"/>
                  <a:pt x="83" y="607"/>
                  <a:pt x="77" y="645"/>
                </a:cubicBezTo>
                <a:cubicBezTo>
                  <a:pt x="71" y="683"/>
                  <a:pt x="66" y="727"/>
                  <a:pt x="63" y="756"/>
                </a:cubicBezTo>
                <a:cubicBezTo>
                  <a:pt x="59" y="806"/>
                  <a:pt x="62" y="877"/>
                  <a:pt x="62" y="929"/>
                </a:cubicBezTo>
                <a:cubicBezTo>
                  <a:pt x="62" y="981"/>
                  <a:pt x="55" y="1015"/>
                  <a:pt x="50" y="1039"/>
                </a:cubicBezTo>
                <a:cubicBezTo>
                  <a:pt x="45" y="1063"/>
                  <a:pt x="25" y="1129"/>
                  <a:pt x="26" y="1258"/>
                </a:cubicBezTo>
                <a:cubicBezTo>
                  <a:pt x="26" y="1281"/>
                  <a:pt x="25" y="1334"/>
                  <a:pt x="27" y="1369"/>
                </a:cubicBezTo>
                <a:cubicBezTo>
                  <a:pt x="31" y="1412"/>
                  <a:pt x="25" y="1506"/>
                  <a:pt x="19" y="1528"/>
                </a:cubicBezTo>
                <a:cubicBezTo>
                  <a:pt x="13" y="1555"/>
                  <a:pt x="6" y="1601"/>
                  <a:pt x="3" y="1608"/>
                </a:cubicBezTo>
                <a:cubicBezTo>
                  <a:pt x="0" y="1614"/>
                  <a:pt x="6" y="1623"/>
                  <a:pt x="10" y="1630"/>
                </a:cubicBezTo>
                <a:cubicBezTo>
                  <a:pt x="13" y="1637"/>
                  <a:pt x="12" y="1643"/>
                  <a:pt x="17" y="1653"/>
                </a:cubicBezTo>
                <a:cubicBezTo>
                  <a:pt x="20" y="1660"/>
                  <a:pt x="31" y="1676"/>
                  <a:pt x="36" y="1685"/>
                </a:cubicBezTo>
                <a:cubicBezTo>
                  <a:pt x="41" y="1693"/>
                  <a:pt x="62" y="1704"/>
                  <a:pt x="79" y="1709"/>
                </a:cubicBezTo>
                <a:cubicBezTo>
                  <a:pt x="90" y="1714"/>
                  <a:pt x="111" y="1725"/>
                  <a:pt x="113" y="1720"/>
                </a:cubicBezTo>
                <a:cubicBezTo>
                  <a:pt x="117" y="1709"/>
                  <a:pt x="110" y="1701"/>
                  <a:pt x="101" y="1697"/>
                </a:cubicBezTo>
                <a:cubicBezTo>
                  <a:pt x="96" y="1694"/>
                  <a:pt x="111" y="1703"/>
                  <a:pt x="114" y="1693"/>
                </a:cubicBezTo>
                <a:cubicBezTo>
                  <a:pt x="115" y="1690"/>
                  <a:pt x="115" y="1688"/>
                  <a:pt x="113" y="1683"/>
                </a:cubicBezTo>
                <a:cubicBezTo>
                  <a:pt x="115" y="1677"/>
                  <a:pt x="113" y="1677"/>
                  <a:pt x="109" y="1671"/>
                </a:cubicBezTo>
                <a:cubicBezTo>
                  <a:pt x="117" y="1669"/>
                  <a:pt x="111" y="1636"/>
                  <a:pt x="108" y="1620"/>
                </a:cubicBezTo>
                <a:cubicBezTo>
                  <a:pt x="109" y="1608"/>
                  <a:pt x="110" y="1569"/>
                  <a:pt x="101" y="1543"/>
                </a:cubicBezTo>
                <a:cubicBezTo>
                  <a:pt x="95" y="1527"/>
                  <a:pt x="93" y="1511"/>
                  <a:pt x="93" y="1501"/>
                </a:cubicBezTo>
                <a:cubicBezTo>
                  <a:pt x="88" y="1477"/>
                  <a:pt x="115" y="1307"/>
                  <a:pt x="131" y="1259"/>
                </a:cubicBezTo>
                <a:cubicBezTo>
                  <a:pt x="161" y="1158"/>
                  <a:pt x="151" y="1071"/>
                  <a:pt x="154" y="1053"/>
                </a:cubicBezTo>
                <a:cubicBezTo>
                  <a:pt x="158" y="1035"/>
                  <a:pt x="178" y="941"/>
                  <a:pt x="184" y="899"/>
                </a:cubicBezTo>
                <a:cubicBezTo>
                  <a:pt x="185" y="900"/>
                  <a:pt x="185" y="900"/>
                  <a:pt x="185" y="900"/>
                </a:cubicBezTo>
                <a:cubicBezTo>
                  <a:pt x="188" y="951"/>
                  <a:pt x="183" y="1029"/>
                  <a:pt x="184" y="1055"/>
                </a:cubicBezTo>
                <a:cubicBezTo>
                  <a:pt x="186" y="1091"/>
                  <a:pt x="176" y="1157"/>
                  <a:pt x="161" y="1186"/>
                </a:cubicBezTo>
                <a:cubicBezTo>
                  <a:pt x="145" y="1215"/>
                  <a:pt x="138" y="1260"/>
                  <a:pt x="124" y="1341"/>
                </a:cubicBezTo>
                <a:cubicBezTo>
                  <a:pt x="111" y="1405"/>
                  <a:pt x="101" y="1472"/>
                  <a:pt x="112" y="1588"/>
                </a:cubicBezTo>
                <a:cubicBezTo>
                  <a:pt x="121" y="1669"/>
                  <a:pt x="135" y="1720"/>
                  <a:pt x="155" y="1810"/>
                </a:cubicBezTo>
                <a:cubicBezTo>
                  <a:pt x="174" y="1891"/>
                  <a:pt x="200" y="1998"/>
                  <a:pt x="211" y="2058"/>
                </a:cubicBezTo>
                <a:cubicBezTo>
                  <a:pt x="221" y="2118"/>
                  <a:pt x="236" y="2140"/>
                  <a:pt x="238" y="2179"/>
                </a:cubicBezTo>
                <a:cubicBezTo>
                  <a:pt x="241" y="2218"/>
                  <a:pt x="215" y="2402"/>
                  <a:pt x="244" y="2508"/>
                </a:cubicBezTo>
                <a:cubicBezTo>
                  <a:pt x="272" y="2615"/>
                  <a:pt x="285" y="2682"/>
                  <a:pt x="290" y="2708"/>
                </a:cubicBezTo>
                <a:cubicBezTo>
                  <a:pt x="303" y="2765"/>
                  <a:pt x="292" y="2771"/>
                  <a:pt x="297" y="2800"/>
                </a:cubicBezTo>
                <a:cubicBezTo>
                  <a:pt x="302" y="2828"/>
                  <a:pt x="303" y="2825"/>
                  <a:pt x="288" y="2853"/>
                </a:cubicBezTo>
                <a:cubicBezTo>
                  <a:pt x="275" y="2871"/>
                  <a:pt x="253" y="2910"/>
                  <a:pt x="246" y="2918"/>
                </a:cubicBezTo>
                <a:cubicBezTo>
                  <a:pt x="240" y="2927"/>
                  <a:pt x="243" y="2936"/>
                  <a:pt x="246" y="2941"/>
                </a:cubicBezTo>
                <a:cubicBezTo>
                  <a:pt x="241" y="2955"/>
                  <a:pt x="257" y="2962"/>
                  <a:pt x="262" y="2962"/>
                </a:cubicBezTo>
                <a:cubicBezTo>
                  <a:pt x="260" y="2978"/>
                  <a:pt x="289" y="2976"/>
                  <a:pt x="296" y="2969"/>
                </a:cubicBezTo>
                <a:cubicBezTo>
                  <a:pt x="304" y="2978"/>
                  <a:pt x="326" y="2978"/>
                  <a:pt x="334" y="2967"/>
                </a:cubicBezTo>
                <a:cubicBezTo>
                  <a:pt x="348" y="2980"/>
                  <a:pt x="373" y="2980"/>
                  <a:pt x="388" y="2964"/>
                </a:cubicBezTo>
                <a:cubicBezTo>
                  <a:pt x="404" y="2948"/>
                  <a:pt x="406" y="2933"/>
                  <a:pt x="404" y="2917"/>
                </a:cubicBezTo>
                <a:cubicBezTo>
                  <a:pt x="402" y="2902"/>
                  <a:pt x="406" y="2896"/>
                  <a:pt x="409" y="2877"/>
                </a:cubicBezTo>
                <a:cubicBezTo>
                  <a:pt x="412" y="2858"/>
                  <a:pt x="415" y="2843"/>
                  <a:pt x="408" y="2830"/>
                </a:cubicBezTo>
                <a:cubicBezTo>
                  <a:pt x="401" y="2816"/>
                  <a:pt x="400" y="2809"/>
                  <a:pt x="400" y="2796"/>
                </a:cubicBezTo>
                <a:cubicBezTo>
                  <a:pt x="400" y="2782"/>
                  <a:pt x="406" y="2761"/>
                  <a:pt x="397" y="2744"/>
                </a:cubicBezTo>
                <a:cubicBezTo>
                  <a:pt x="388" y="2726"/>
                  <a:pt x="378" y="2685"/>
                  <a:pt x="380" y="2640"/>
                </a:cubicBezTo>
                <a:cubicBezTo>
                  <a:pt x="381" y="2595"/>
                  <a:pt x="414" y="2343"/>
                  <a:pt x="400" y="2257"/>
                </a:cubicBezTo>
                <a:cubicBezTo>
                  <a:pt x="386" y="2170"/>
                  <a:pt x="392" y="2153"/>
                  <a:pt x="395" y="2123"/>
                </a:cubicBezTo>
                <a:cubicBezTo>
                  <a:pt x="399" y="2094"/>
                  <a:pt x="407" y="2046"/>
                  <a:pt x="399" y="1984"/>
                </a:cubicBezTo>
                <a:cubicBezTo>
                  <a:pt x="396" y="1960"/>
                  <a:pt x="407" y="1862"/>
                  <a:pt x="408" y="1760"/>
                </a:cubicBezTo>
                <a:cubicBezTo>
                  <a:pt x="409" y="1694"/>
                  <a:pt x="417" y="1606"/>
                  <a:pt x="399" y="1588"/>
                </a:cubicBezTo>
                <a:cubicBezTo>
                  <a:pt x="399" y="1587"/>
                  <a:pt x="399" y="1587"/>
                  <a:pt x="399" y="1587"/>
                </a:cubicBezTo>
                <a:cubicBezTo>
                  <a:pt x="404" y="1589"/>
                  <a:pt x="409" y="1590"/>
                  <a:pt x="413" y="1590"/>
                </a:cubicBezTo>
                <a:cubicBezTo>
                  <a:pt x="414" y="1590"/>
                  <a:pt x="414" y="1590"/>
                  <a:pt x="414" y="1590"/>
                </a:cubicBezTo>
                <a:cubicBezTo>
                  <a:pt x="419" y="1590"/>
                  <a:pt x="425" y="1588"/>
                  <a:pt x="431" y="1586"/>
                </a:cubicBezTo>
                <a:cubicBezTo>
                  <a:pt x="430" y="1588"/>
                  <a:pt x="430" y="1588"/>
                  <a:pt x="430" y="1588"/>
                </a:cubicBezTo>
                <a:cubicBezTo>
                  <a:pt x="412" y="1606"/>
                  <a:pt x="418" y="1694"/>
                  <a:pt x="418" y="1759"/>
                </a:cubicBezTo>
                <a:cubicBezTo>
                  <a:pt x="419" y="1861"/>
                  <a:pt x="432" y="1960"/>
                  <a:pt x="429" y="1984"/>
                </a:cubicBezTo>
                <a:cubicBezTo>
                  <a:pt x="421" y="2046"/>
                  <a:pt x="430" y="2094"/>
                  <a:pt x="434" y="2123"/>
                </a:cubicBezTo>
                <a:cubicBezTo>
                  <a:pt x="437" y="2153"/>
                  <a:pt x="442" y="2170"/>
                  <a:pt x="428" y="2257"/>
                </a:cubicBezTo>
                <a:cubicBezTo>
                  <a:pt x="414" y="2343"/>
                  <a:pt x="447" y="2595"/>
                  <a:pt x="449" y="2640"/>
                </a:cubicBezTo>
                <a:cubicBezTo>
                  <a:pt x="451" y="2685"/>
                  <a:pt x="440" y="2726"/>
                  <a:pt x="432" y="2744"/>
                </a:cubicBezTo>
                <a:cubicBezTo>
                  <a:pt x="423" y="2761"/>
                  <a:pt x="428" y="2782"/>
                  <a:pt x="428" y="2796"/>
                </a:cubicBezTo>
                <a:cubicBezTo>
                  <a:pt x="428" y="2809"/>
                  <a:pt x="428" y="2816"/>
                  <a:pt x="421" y="2830"/>
                </a:cubicBezTo>
                <a:cubicBezTo>
                  <a:pt x="414" y="2843"/>
                  <a:pt x="416" y="2858"/>
                  <a:pt x="420" y="2877"/>
                </a:cubicBezTo>
                <a:cubicBezTo>
                  <a:pt x="423" y="2896"/>
                  <a:pt x="427" y="2902"/>
                  <a:pt x="425" y="2917"/>
                </a:cubicBezTo>
                <a:cubicBezTo>
                  <a:pt x="423" y="2933"/>
                  <a:pt x="425" y="2948"/>
                  <a:pt x="440" y="2964"/>
                </a:cubicBezTo>
                <a:cubicBezTo>
                  <a:pt x="456" y="2980"/>
                  <a:pt x="480" y="2980"/>
                  <a:pt x="494" y="2967"/>
                </a:cubicBezTo>
                <a:cubicBezTo>
                  <a:pt x="503" y="2978"/>
                  <a:pt x="525" y="2978"/>
                  <a:pt x="533" y="2969"/>
                </a:cubicBezTo>
                <a:cubicBezTo>
                  <a:pt x="540" y="2976"/>
                  <a:pt x="569" y="2978"/>
                  <a:pt x="567" y="2962"/>
                </a:cubicBezTo>
                <a:cubicBezTo>
                  <a:pt x="572" y="2962"/>
                  <a:pt x="587" y="2955"/>
                  <a:pt x="582" y="2941"/>
                </a:cubicBezTo>
                <a:cubicBezTo>
                  <a:pt x="586" y="2936"/>
                  <a:pt x="589" y="2927"/>
                  <a:pt x="582" y="2918"/>
                </a:cubicBezTo>
                <a:cubicBezTo>
                  <a:pt x="575" y="2910"/>
                  <a:pt x="554" y="2871"/>
                  <a:pt x="541" y="2853"/>
                </a:cubicBezTo>
                <a:cubicBezTo>
                  <a:pt x="526" y="2825"/>
                  <a:pt x="527" y="2828"/>
                  <a:pt x="532" y="2800"/>
                </a:cubicBezTo>
                <a:cubicBezTo>
                  <a:pt x="537" y="2771"/>
                  <a:pt x="526" y="2765"/>
                  <a:pt x="538" y="2708"/>
                </a:cubicBezTo>
                <a:cubicBezTo>
                  <a:pt x="544" y="2682"/>
                  <a:pt x="557" y="2615"/>
                  <a:pt x="585" y="2508"/>
                </a:cubicBezTo>
                <a:cubicBezTo>
                  <a:pt x="614" y="2402"/>
                  <a:pt x="588" y="2218"/>
                  <a:pt x="590" y="2179"/>
                </a:cubicBezTo>
                <a:cubicBezTo>
                  <a:pt x="593" y="2140"/>
                  <a:pt x="610" y="2113"/>
                  <a:pt x="620" y="2054"/>
                </a:cubicBezTo>
                <a:cubicBezTo>
                  <a:pt x="630" y="1994"/>
                  <a:pt x="655" y="1891"/>
                  <a:pt x="674" y="1810"/>
                </a:cubicBezTo>
                <a:cubicBezTo>
                  <a:pt x="694" y="1720"/>
                  <a:pt x="710" y="1670"/>
                  <a:pt x="719" y="1589"/>
                </a:cubicBezTo>
                <a:cubicBezTo>
                  <a:pt x="730" y="1474"/>
                  <a:pt x="720" y="1404"/>
                  <a:pt x="708" y="1340"/>
                </a:cubicBezTo>
                <a:cubicBezTo>
                  <a:pt x="694" y="1259"/>
                  <a:pt x="682" y="1204"/>
                  <a:pt x="667" y="1175"/>
                </a:cubicBezTo>
                <a:cubicBezTo>
                  <a:pt x="651" y="1146"/>
                  <a:pt x="646" y="1089"/>
                  <a:pt x="648" y="1053"/>
                </a:cubicBezTo>
                <a:cubicBezTo>
                  <a:pt x="649" y="1026"/>
                  <a:pt x="641" y="949"/>
                  <a:pt x="644" y="898"/>
                </a:cubicBezTo>
                <a:cubicBezTo>
                  <a:pt x="644" y="898"/>
                  <a:pt x="644" y="898"/>
                  <a:pt x="644" y="898"/>
                </a:cubicBezTo>
                <a:cubicBezTo>
                  <a:pt x="650" y="940"/>
                  <a:pt x="671" y="1035"/>
                  <a:pt x="674" y="1053"/>
                </a:cubicBezTo>
                <a:cubicBezTo>
                  <a:pt x="678" y="1071"/>
                  <a:pt x="668" y="1158"/>
                  <a:pt x="698" y="1259"/>
                </a:cubicBezTo>
                <a:cubicBezTo>
                  <a:pt x="713" y="1307"/>
                  <a:pt x="740" y="1477"/>
                  <a:pt x="736" y="1501"/>
                </a:cubicBezTo>
                <a:cubicBezTo>
                  <a:pt x="736" y="1511"/>
                  <a:pt x="733" y="1527"/>
                  <a:pt x="728" y="1543"/>
                </a:cubicBezTo>
                <a:cubicBezTo>
                  <a:pt x="719" y="1569"/>
                  <a:pt x="720" y="1608"/>
                  <a:pt x="721" y="1620"/>
                </a:cubicBezTo>
                <a:cubicBezTo>
                  <a:pt x="717" y="1636"/>
                  <a:pt x="712" y="1669"/>
                  <a:pt x="719" y="1671"/>
                </a:cubicBezTo>
                <a:cubicBezTo>
                  <a:pt x="715" y="1677"/>
                  <a:pt x="714" y="1677"/>
                  <a:pt x="716" y="1683"/>
                </a:cubicBezTo>
                <a:cubicBezTo>
                  <a:pt x="713" y="1688"/>
                  <a:pt x="713" y="1690"/>
                  <a:pt x="714" y="1693"/>
                </a:cubicBezTo>
                <a:cubicBezTo>
                  <a:pt x="718" y="1703"/>
                  <a:pt x="733" y="1694"/>
                  <a:pt x="728" y="1697"/>
                </a:cubicBezTo>
                <a:cubicBezTo>
                  <a:pt x="719" y="1701"/>
                  <a:pt x="712" y="1709"/>
                  <a:pt x="716" y="1720"/>
                </a:cubicBezTo>
                <a:cubicBezTo>
                  <a:pt x="718" y="1725"/>
                  <a:pt x="739" y="1714"/>
                  <a:pt x="750" y="1709"/>
                </a:cubicBezTo>
                <a:cubicBezTo>
                  <a:pt x="767" y="1704"/>
                  <a:pt x="787" y="1693"/>
                  <a:pt x="793" y="1685"/>
                </a:cubicBezTo>
                <a:cubicBezTo>
                  <a:pt x="798" y="1676"/>
                  <a:pt x="809" y="1660"/>
                  <a:pt x="812" y="1653"/>
                </a:cubicBezTo>
                <a:cubicBezTo>
                  <a:pt x="816" y="1643"/>
                  <a:pt x="815" y="1637"/>
                  <a:pt x="819" y="1630"/>
                </a:cubicBezTo>
                <a:cubicBezTo>
                  <a:pt x="822" y="1623"/>
                  <a:pt x="829" y="1614"/>
                  <a:pt x="825" y="1608"/>
                </a:cubicBezTo>
                <a:close/>
                <a:moveTo>
                  <a:pt x="269" y="341"/>
                </a:moveTo>
                <a:cubicBezTo>
                  <a:pt x="269" y="341"/>
                  <a:pt x="269" y="340"/>
                  <a:pt x="269" y="340"/>
                </a:cubicBezTo>
                <a:cubicBezTo>
                  <a:pt x="269" y="340"/>
                  <a:pt x="269" y="341"/>
                  <a:pt x="269" y="341"/>
                </a:cubicBezTo>
                <a:close/>
              </a:path>
            </a:pathLst>
          </a:custGeom>
          <a:solidFill>
            <a:srgbClr val="FFCCCC"/>
          </a:solidFill>
          <a:ln w="4763" cap="rnd">
            <a:solidFill>
              <a:srgbClr val="494E4E"/>
            </a:solidFill>
            <a:prstDash val="solid"/>
            <a:round/>
            <a:headEnd/>
            <a:tailEnd/>
          </a:ln>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nl-NL" sz="1400" b="0" i="0" u="none" strike="noStrike" kern="0" cap="none" spc="0" normalizeH="0" baseline="0" noProof="0">
              <a:ln>
                <a:noFill/>
              </a:ln>
              <a:solidFill>
                <a:prstClr val="black"/>
              </a:solidFill>
              <a:effectLst/>
              <a:uLnTx/>
              <a:uFillTx/>
              <a:latin typeface="Neue Haas Grotesk Text Pro" panose="020B0504020202020204" pitchFamily="34" charset="77"/>
            </a:endParaRPr>
          </a:p>
        </p:txBody>
      </p:sp>
      <p:sp>
        <p:nvSpPr>
          <p:cNvPr id="21" name="Freeform 13">
            <a:extLst>
              <a:ext uri="{FF2B5EF4-FFF2-40B4-BE49-F238E27FC236}">
                <a16:creationId xmlns:a16="http://schemas.microsoft.com/office/drawing/2014/main" id="{B9C6F48C-B7BB-6083-8B48-C303A5ACC14E}"/>
              </a:ext>
            </a:extLst>
          </p:cNvPr>
          <p:cNvSpPr>
            <a:spLocks noEditPoints="1"/>
          </p:cNvSpPr>
          <p:nvPr/>
        </p:nvSpPr>
        <p:spPr bwMode="auto">
          <a:xfrm>
            <a:off x="5360127" y="1664378"/>
            <a:ext cx="465033" cy="1208123"/>
          </a:xfrm>
          <a:custGeom>
            <a:avLst/>
            <a:gdLst>
              <a:gd name="T0" fmla="*/ 118 w 1120"/>
              <a:gd name="T1" fmla="*/ 152 h 2926"/>
              <a:gd name="T2" fmla="*/ 82 w 1120"/>
              <a:gd name="T3" fmla="*/ 56 h 2926"/>
              <a:gd name="T4" fmla="*/ 77 w 1120"/>
              <a:gd name="T5" fmla="*/ 40 h 2926"/>
              <a:gd name="T6" fmla="*/ 78 w 1120"/>
              <a:gd name="T7" fmla="*/ 38 h 2926"/>
              <a:gd name="T8" fmla="*/ 78 w 1120"/>
              <a:gd name="T9" fmla="*/ 36 h 2926"/>
              <a:gd name="T10" fmla="*/ 80 w 1120"/>
              <a:gd name="T11" fmla="*/ 35 h 2926"/>
              <a:gd name="T12" fmla="*/ 82 w 1120"/>
              <a:gd name="T13" fmla="*/ 24 h 2926"/>
              <a:gd name="T14" fmla="*/ 81 w 1120"/>
              <a:gd name="T15" fmla="*/ 13 h 2926"/>
              <a:gd name="T16" fmla="*/ 65 w 1120"/>
              <a:gd name="T17" fmla="*/ 2 h 2926"/>
              <a:gd name="T18" fmla="*/ 48 w 1120"/>
              <a:gd name="T19" fmla="*/ 15 h 2926"/>
              <a:gd name="T20" fmla="*/ 48 w 1120"/>
              <a:gd name="T21" fmla="*/ 24 h 2926"/>
              <a:gd name="T22" fmla="*/ 51 w 1120"/>
              <a:gd name="T23" fmla="*/ 35 h 2926"/>
              <a:gd name="T24" fmla="*/ 52 w 1120"/>
              <a:gd name="T25" fmla="*/ 36 h 2926"/>
              <a:gd name="T26" fmla="*/ 52 w 1120"/>
              <a:gd name="T27" fmla="*/ 38 h 2926"/>
              <a:gd name="T28" fmla="*/ 53 w 1120"/>
              <a:gd name="T29" fmla="*/ 39 h 2926"/>
              <a:gd name="T30" fmla="*/ 54 w 1120"/>
              <a:gd name="T31" fmla="*/ 40 h 2926"/>
              <a:gd name="T32" fmla="*/ 54 w 1120"/>
              <a:gd name="T33" fmla="*/ 42 h 2926"/>
              <a:gd name="T34" fmla="*/ 50 w 1120"/>
              <a:gd name="T35" fmla="*/ 56 h 2926"/>
              <a:gd name="T36" fmla="*/ 13 w 1120"/>
              <a:gd name="T37" fmla="*/ 152 h 2926"/>
              <a:gd name="T38" fmla="*/ 2 w 1120"/>
              <a:gd name="T39" fmla="*/ 190 h 2926"/>
              <a:gd name="T40" fmla="*/ 16 w 1120"/>
              <a:gd name="T41" fmla="*/ 202 h 2926"/>
              <a:gd name="T42" fmla="*/ 20 w 1120"/>
              <a:gd name="T43" fmla="*/ 199 h 2926"/>
              <a:gd name="T44" fmla="*/ 21 w 1120"/>
              <a:gd name="T45" fmla="*/ 199 h 2926"/>
              <a:gd name="T46" fmla="*/ 24 w 1120"/>
              <a:gd name="T47" fmla="*/ 172 h 2926"/>
              <a:gd name="T48" fmla="*/ 34 w 1120"/>
              <a:gd name="T49" fmla="*/ 104 h 2926"/>
              <a:gd name="T50" fmla="*/ 38 w 1120"/>
              <a:gd name="T51" fmla="*/ 146 h 2926"/>
              <a:gd name="T52" fmla="*/ 36 w 1120"/>
              <a:gd name="T53" fmla="*/ 153 h 2926"/>
              <a:gd name="T54" fmla="*/ 35 w 1120"/>
              <a:gd name="T55" fmla="*/ 156 h 2926"/>
              <a:gd name="T56" fmla="*/ 35 w 1120"/>
              <a:gd name="T57" fmla="*/ 158 h 2926"/>
              <a:gd name="T58" fmla="*/ 35 w 1120"/>
              <a:gd name="T59" fmla="*/ 161 h 2926"/>
              <a:gd name="T60" fmla="*/ 35 w 1120"/>
              <a:gd name="T61" fmla="*/ 164 h 2926"/>
              <a:gd name="T62" fmla="*/ 34 w 1120"/>
              <a:gd name="T63" fmla="*/ 164 h 2926"/>
              <a:gd name="T64" fmla="*/ 50 w 1120"/>
              <a:gd name="T65" fmla="*/ 313 h 2926"/>
              <a:gd name="T66" fmla="*/ 40 w 1120"/>
              <a:gd name="T67" fmla="*/ 334 h 2926"/>
              <a:gd name="T68" fmla="*/ 48 w 1120"/>
              <a:gd name="T69" fmla="*/ 337 h 2926"/>
              <a:gd name="T70" fmla="*/ 51 w 1120"/>
              <a:gd name="T71" fmla="*/ 337 h 2926"/>
              <a:gd name="T72" fmla="*/ 57 w 1120"/>
              <a:gd name="T73" fmla="*/ 337 h 2926"/>
              <a:gd name="T74" fmla="*/ 58 w 1120"/>
              <a:gd name="T75" fmla="*/ 337 h 2926"/>
              <a:gd name="T76" fmla="*/ 61 w 1120"/>
              <a:gd name="T77" fmla="*/ 332 h 2926"/>
              <a:gd name="T78" fmla="*/ 60 w 1120"/>
              <a:gd name="T79" fmla="*/ 248 h 2926"/>
              <a:gd name="T80" fmla="*/ 72 w 1120"/>
              <a:gd name="T81" fmla="*/ 248 h 2926"/>
              <a:gd name="T82" fmla="*/ 69 w 1120"/>
              <a:gd name="T83" fmla="*/ 332 h 2926"/>
              <a:gd name="T84" fmla="*/ 72 w 1120"/>
              <a:gd name="T85" fmla="*/ 337 h 2926"/>
              <a:gd name="T86" fmla="*/ 73 w 1120"/>
              <a:gd name="T87" fmla="*/ 337 h 2926"/>
              <a:gd name="T88" fmla="*/ 76 w 1120"/>
              <a:gd name="T89" fmla="*/ 338 h 2926"/>
              <a:gd name="T90" fmla="*/ 82 w 1120"/>
              <a:gd name="T91" fmla="*/ 337 h 2926"/>
              <a:gd name="T92" fmla="*/ 88 w 1120"/>
              <a:gd name="T93" fmla="*/ 335 h 2926"/>
              <a:gd name="T94" fmla="*/ 88 w 1120"/>
              <a:gd name="T95" fmla="*/ 327 h 2926"/>
              <a:gd name="T96" fmla="*/ 91 w 1120"/>
              <a:gd name="T97" fmla="*/ 243 h 2926"/>
              <a:gd name="T98" fmla="*/ 96 w 1120"/>
              <a:gd name="T99" fmla="*/ 164 h 2926"/>
              <a:gd name="T100" fmla="*/ 96 w 1120"/>
              <a:gd name="T101" fmla="*/ 162 h 2926"/>
              <a:gd name="T102" fmla="*/ 95 w 1120"/>
              <a:gd name="T103" fmla="*/ 160 h 2926"/>
              <a:gd name="T104" fmla="*/ 94 w 1120"/>
              <a:gd name="T105" fmla="*/ 157 h 2926"/>
              <a:gd name="T106" fmla="*/ 94 w 1120"/>
              <a:gd name="T107" fmla="*/ 154 h 2926"/>
              <a:gd name="T108" fmla="*/ 93 w 1120"/>
              <a:gd name="T109" fmla="*/ 152 h 2926"/>
              <a:gd name="T110" fmla="*/ 93 w 1120"/>
              <a:gd name="T111" fmla="*/ 149 h 2926"/>
              <a:gd name="T112" fmla="*/ 93 w 1120"/>
              <a:gd name="T113" fmla="*/ 127 h 2926"/>
              <a:gd name="T114" fmla="*/ 99 w 1120"/>
              <a:gd name="T115" fmla="*/ 141 h 2926"/>
              <a:gd name="T116" fmla="*/ 109 w 1120"/>
              <a:gd name="T117" fmla="*/ 199 h 2926"/>
              <a:gd name="T118" fmla="*/ 109 w 1120"/>
              <a:gd name="T119" fmla="*/ 199 h 2926"/>
              <a:gd name="T120" fmla="*/ 110 w 1120"/>
              <a:gd name="T121" fmla="*/ 199 h 2926"/>
              <a:gd name="T122" fmla="*/ 120 w 1120"/>
              <a:gd name="T123" fmla="*/ 193 h 2926"/>
              <a:gd name="T124" fmla="*/ 78 w 1120"/>
              <a:gd name="T125" fmla="*/ 36 h 292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120"/>
              <a:gd name="T190" fmla="*/ 0 h 2926"/>
              <a:gd name="T191" fmla="*/ 1120 w 1120"/>
              <a:gd name="T192" fmla="*/ 2926 h 292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120" h="2926">
                <a:moveTo>
                  <a:pt x="1111" y="1628"/>
                </a:moveTo>
                <a:cubicBezTo>
                  <a:pt x="1106" y="1614"/>
                  <a:pt x="1105" y="1598"/>
                  <a:pt x="1100" y="1592"/>
                </a:cubicBezTo>
                <a:cubicBezTo>
                  <a:pt x="1095" y="1586"/>
                  <a:pt x="1087" y="1551"/>
                  <a:pt x="1078" y="1539"/>
                </a:cubicBezTo>
                <a:cubicBezTo>
                  <a:pt x="1069" y="1528"/>
                  <a:pt x="1035" y="1477"/>
                  <a:pt x="1026" y="1469"/>
                </a:cubicBezTo>
                <a:cubicBezTo>
                  <a:pt x="1023" y="1464"/>
                  <a:pt x="1025" y="1444"/>
                  <a:pt x="1021" y="1430"/>
                </a:cubicBezTo>
                <a:cubicBezTo>
                  <a:pt x="1017" y="1416"/>
                  <a:pt x="1018" y="1402"/>
                  <a:pt x="1014" y="1386"/>
                </a:cubicBezTo>
                <a:cubicBezTo>
                  <a:pt x="1010" y="1369"/>
                  <a:pt x="1010" y="1337"/>
                  <a:pt x="1009" y="1315"/>
                </a:cubicBezTo>
                <a:cubicBezTo>
                  <a:pt x="1007" y="1277"/>
                  <a:pt x="1007" y="1129"/>
                  <a:pt x="985" y="1075"/>
                </a:cubicBezTo>
                <a:cubicBezTo>
                  <a:pt x="981" y="1058"/>
                  <a:pt x="976" y="1030"/>
                  <a:pt x="977" y="992"/>
                </a:cubicBezTo>
                <a:cubicBezTo>
                  <a:pt x="975" y="886"/>
                  <a:pt x="951" y="825"/>
                  <a:pt x="953" y="792"/>
                </a:cubicBezTo>
                <a:cubicBezTo>
                  <a:pt x="960" y="744"/>
                  <a:pt x="949" y="693"/>
                  <a:pt x="940" y="653"/>
                </a:cubicBezTo>
                <a:cubicBezTo>
                  <a:pt x="921" y="567"/>
                  <a:pt x="879" y="544"/>
                  <a:pt x="860" y="540"/>
                </a:cubicBezTo>
                <a:cubicBezTo>
                  <a:pt x="840" y="536"/>
                  <a:pt x="810" y="533"/>
                  <a:pt x="797" y="520"/>
                </a:cubicBezTo>
                <a:cubicBezTo>
                  <a:pt x="787" y="512"/>
                  <a:pt x="720" y="481"/>
                  <a:pt x="701" y="479"/>
                </a:cubicBezTo>
                <a:cubicBezTo>
                  <a:pt x="651" y="470"/>
                  <a:pt x="660" y="380"/>
                  <a:pt x="660" y="362"/>
                </a:cubicBezTo>
                <a:cubicBezTo>
                  <a:pt x="660" y="362"/>
                  <a:pt x="660" y="362"/>
                  <a:pt x="660" y="362"/>
                </a:cubicBezTo>
                <a:cubicBezTo>
                  <a:pt x="660" y="362"/>
                  <a:pt x="660" y="362"/>
                  <a:pt x="660" y="362"/>
                </a:cubicBezTo>
                <a:cubicBezTo>
                  <a:pt x="661" y="360"/>
                  <a:pt x="661" y="358"/>
                  <a:pt x="662" y="357"/>
                </a:cubicBezTo>
                <a:cubicBezTo>
                  <a:pt x="662" y="357"/>
                  <a:pt x="662" y="356"/>
                  <a:pt x="662" y="356"/>
                </a:cubicBezTo>
                <a:cubicBezTo>
                  <a:pt x="663" y="355"/>
                  <a:pt x="663" y="353"/>
                  <a:pt x="664" y="351"/>
                </a:cubicBezTo>
                <a:cubicBezTo>
                  <a:pt x="664" y="350"/>
                  <a:pt x="664" y="350"/>
                  <a:pt x="664" y="350"/>
                </a:cubicBezTo>
                <a:cubicBezTo>
                  <a:pt x="665" y="348"/>
                  <a:pt x="665" y="346"/>
                  <a:pt x="666" y="344"/>
                </a:cubicBezTo>
                <a:cubicBezTo>
                  <a:pt x="666" y="344"/>
                  <a:pt x="666" y="344"/>
                  <a:pt x="666" y="343"/>
                </a:cubicBezTo>
                <a:cubicBezTo>
                  <a:pt x="666" y="341"/>
                  <a:pt x="667" y="339"/>
                  <a:pt x="667" y="337"/>
                </a:cubicBezTo>
                <a:cubicBezTo>
                  <a:pt x="667" y="337"/>
                  <a:pt x="667" y="337"/>
                  <a:pt x="668" y="337"/>
                </a:cubicBezTo>
                <a:cubicBezTo>
                  <a:pt x="668" y="334"/>
                  <a:pt x="669" y="332"/>
                  <a:pt x="669" y="330"/>
                </a:cubicBezTo>
                <a:cubicBezTo>
                  <a:pt x="669" y="330"/>
                  <a:pt x="669" y="330"/>
                  <a:pt x="669" y="330"/>
                </a:cubicBezTo>
                <a:cubicBezTo>
                  <a:pt x="669" y="328"/>
                  <a:pt x="670" y="325"/>
                  <a:pt x="670" y="323"/>
                </a:cubicBezTo>
                <a:cubicBezTo>
                  <a:pt x="670" y="323"/>
                  <a:pt x="670" y="323"/>
                  <a:pt x="670" y="323"/>
                </a:cubicBezTo>
                <a:cubicBezTo>
                  <a:pt x="671" y="321"/>
                  <a:pt x="671" y="319"/>
                  <a:pt x="671" y="317"/>
                </a:cubicBezTo>
                <a:cubicBezTo>
                  <a:pt x="671" y="317"/>
                  <a:pt x="671" y="317"/>
                  <a:pt x="671" y="317"/>
                </a:cubicBezTo>
                <a:cubicBezTo>
                  <a:pt x="672" y="315"/>
                  <a:pt x="672" y="313"/>
                  <a:pt x="672" y="312"/>
                </a:cubicBezTo>
                <a:cubicBezTo>
                  <a:pt x="672" y="312"/>
                  <a:pt x="672" y="312"/>
                  <a:pt x="672" y="312"/>
                </a:cubicBezTo>
                <a:cubicBezTo>
                  <a:pt x="672" y="311"/>
                  <a:pt x="672" y="310"/>
                  <a:pt x="672" y="310"/>
                </a:cubicBezTo>
                <a:cubicBezTo>
                  <a:pt x="672" y="310"/>
                  <a:pt x="672" y="310"/>
                  <a:pt x="672" y="310"/>
                </a:cubicBezTo>
                <a:cubicBezTo>
                  <a:pt x="674" y="309"/>
                  <a:pt x="676" y="308"/>
                  <a:pt x="679" y="306"/>
                </a:cubicBezTo>
                <a:cubicBezTo>
                  <a:pt x="679" y="306"/>
                  <a:pt x="679" y="306"/>
                  <a:pt x="679" y="306"/>
                </a:cubicBezTo>
                <a:cubicBezTo>
                  <a:pt x="680" y="305"/>
                  <a:pt x="680" y="305"/>
                  <a:pt x="681" y="305"/>
                </a:cubicBezTo>
                <a:cubicBezTo>
                  <a:pt x="681" y="304"/>
                  <a:pt x="681" y="304"/>
                  <a:pt x="681" y="304"/>
                </a:cubicBezTo>
                <a:cubicBezTo>
                  <a:pt x="682" y="304"/>
                  <a:pt x="682" y="303"/>
                  <a:pt x="682" y="303"/>
                </a:cubicBezTo>
                <a:cubicBezTo>
                  <a:pt x="683" y="303"/>
                  <a:pt x="683" y="302"/>
                  <a:pt x="683" y="302"/>
                </a:cubicBezTo>
                <a:cubicBezTo>
                  <a:pt x="683" y="302"/>
                  <a:pt x="684" y="302"/>
                  <a:pt x="684" y="301"/>
                </a:cubicBezTo>
                <a:cubicBezTo>
                  <a:pt x="684" y="301"/>
                  <a:pt x="685" y="300"/>
                  <a:pt x="685" y="300"/>
                </a:cubicBezTo>
                <a:cubicBezTo>
                  <a:pt x="688" y="296"/>
                  <a:pt x="689" y="291"/>
                  <a:pt x="693" y="286"/>
                </a:cubicBezTo>
                <a:cubicBezTo>
                  <a:pt x="696" y="280"/>
                  <a:pt x="695" y="276"/>
                  <a:pt x="698" y="267"/>
                </a:cubicBezTo>
                <a:cubicBezTo>
                  <a:pt x="701" y="258"/>
                  <a:pt x="703" y="244"/>
                  <a:pt x="703" y="239"/>
                </a:cubicBezTo>
                <a:cubicBezTo>
                  <a:pt x="703" y="233"/>
                  <a:pt x="709" y="218"/>
                  <a:pt x="709" y="211"/>
                </a:cubicBezTo>
                <a:cubicBezTo>
                  <a:pt x="709" y="206"/>
                  <a:pt x="707" y="202"/>
                  <a:pt x="705" y="201"/>
                </a:cubicBezTo>
                <a:cubicBezTo>
                  <a:pt x="705" y="201"/>
                  <a:pt x="705" y="201"/>
                  <a:pt x="705" y="201"/>
                </a:cubicBezTo>
                <a:cubicBezTo>
                  <a:pt x="705" y="201"/>
                  <a:pt x="706" y="201"/>
                  <a:pt x="706" y="200"/>
                </a:cubicBezTo>
                <a:cubicBezTo>
                  <a:pt x="706" y="200"/>
                  <a:pt x="706" y="200"/>
                  <a:pt x="706" y="200"/>
                </a:cubicBezTo>
                <a:cubicBezTo>
                  <a:pt x="706" y="200"/>
                  <a:pt x="706" y="200"/>
                  <a:pt x="706" y="200"/>
                </a:cubicBezTo>
                <a:cubicBezTo>
                  <a:pt x="707" y="200"/>
                  <a:pt x="707" y="199"/>
                  <a:pt x="707" y="199"/>
                </a:cubicBezTo>
                <a:cubicBezTo>
                  <a:pt x="707" y="192"/>
                  <a:pt x="704" y="175"/>
                  <a:pt x="705" y="168"/>
                </a:cubicBezTo>
                <a:cubicBezTo>
                  <a:pt x="705" y="163"/>
                  <a:pt x="706" y="148"/>
                  <a:pt x="706" y="142"/>
                </a:cubicBezTo>
                <a:cubicBezTo>
                  <a:pt x="706" y="131"/>
                  <a:pt x="700" y="120"/>
                  <a:pt x="697" y="110"/>
                </a:cubicBezTo>
                <a:cubicBezTo>
                  <a:pt x="694" y="99"/>
                  <a:pt x="694" y="87"/>
                  <a:pt x="691" y="77"/>
                </a:cubicBezTo>
                <a:cubicBezTo>
                  <a:pt x="687" y="64"/>
                  <a:pt x="678" y="56"/>
                  <a:pt x="666" y="49"/>
                </a:cubicBezTo>
                <a:cubicBezTo>
                  <a:pt x="657" y="44"/>
                  <a:pt x="646" y="43"/>
                  <a:pt x="641" y="35"/>
                </a:cubicBezTo>
                <a:cubicBezTo>
                  <a:pt x="638" y="31"/>
                  <a:pt x="641" y="30"/>
                  <a:pt x="635" y="27"/>
                </a:cubicBezTo>
                <a:cubicBezTo>
                  <a:pt x="632" y="25"/>
                  <a:pt x="626" y="24"/>
                  <a:pt x="623" y="23"/>
                </a:cubicBezTo>
                <a:cubicBezTo>
                  <a:pt x="614" y="21"/>
                  <a:pt x="602" y="16"/>
                  <a:pt x="604" y="5"/>
                </a:cubicBezTo>
                <a:cubicBezTo>
                  <a:pt x="591" y="2"/>
                  <a:pt x="570" y="13"/>
                  <a:pt x="559" y="2"/>
                </a:cubicBezTo>
                <a:cubicBezTo>
                  <a:pt x="551" y="2"/>
                  <a:pt x="551" y="2"/>
                  <a:pt x="551" y="2"/>
                </a:cubicBezTo>
                <a:cubicBezTo>
                  <a:pt x="544" y="4"/>
                  <a:pt x="535" y="3"/>
                  <a:pt x="528" y="0"/>
                </a:cubicBezTo>
                <a:cubicBezTo>
                  <a:pt x="525" y="6"/>
                  <a:pt x="511" y="12"/>
                  <a:pt x="503" y="12"/>
                </a:cubicBezTo>
                <a:cubicBezTo>
                  <a:pt x="493" y="12"/>
                  <a:pt x="482" y="14"/>
                  <a:pt x="476" y="23"/>
                </a:cubicBezTo>
                <a:cubicBezTo>
                  <a:pt x="480" y="22"/>
                  <a:pt x="485" y="20"/>
                  <a:pt x="487" y="23"/>
                </a:cubicBezTo>
                <a:cubicBezTo>
                  <a:pt x="461" y="37"/>
                  <a:pt x="429" y="57"/>
                  <a:pt x="426" y="89"/>
                </a:cubicBezTo>
                <a:cubicBezTo>
                  <a:pt x="425" y="103"/>
                  <a:pt x="418" y="114"/>
                  <a:pt x="417" y="128"/>
                </a:cubicBezTo>
                <a:cubicBezTo>
                  <a:pt x="416" y="142"/>
                  <a:pt x="405" y="149"/>
                  <a:pt x="410" y="163"/>
                </a:cubicBezTo>
                <a:cubicBezTo>
                  <a:pt x="409" y="172"/>
                  <a:pt x="412" y="172"/>
                  <a:pt x="412" y="180"/>
                </a:cubicBezTo>
                <a:cubicBezTo>
                  <a:pt x="409" y="189"/>
                  <a:pt x="417" y="200"/>
                  <a:pt x="417" y="200"/>
                </a:cubicBezTo>
                <a:cubicBezTo>
                  <a:pt x="417" y="200"/>
                  <a:pt x="417" y="200"/>
                  <a:pt x="417" y="200"/>
                </a:cubicBezTo>
                <a:cubicBezTo>
                  <a:pt x="416" y="200"/>
                  <a:pt x="415" y="202"/>
                  <a:pt x="414" y="204"/>
                </a:cubicBezTo>
                <a:cubicBezTo>
                  <a:pt x="414" y="204"/>
                  <a:pt x="414" y="204"/>
                  <a:pt x="414" y="204"/>
                </a:cubicBezTo>
                <a:cubicBezTo>
                  <a:pt x="413" y="205"/>
                  <a:pt x="413" y="205"/>
                  <a:pt x="413" y="206"/>
                </a:cubicBezTo>
                <a:cubicBezTo>
                  <a:pt x="413" y="207"/>
                  <a:pt x="413" y="207"/>
                  <a:pt x="413" y="207"/>
                </a:cubicBezTo>
                <a:cubicBezTo>
                  <a:pt x="412" y="208"/>
                  <a:pt x="412" y="209"/>
                  <a:pt x="412" y="211"/>
                </a:cubicBezTo>
                <a:cubicBezTo>
                  <a:pt x="412" y="218"/>
                  <a:pt x="419" y="233"/>
                  <a:pt x="419" y="239"/>
                </a:cubicBezTo>
                <a:cubicBezTo>
                  <a:pt x="419" y="244"/>
                  <a:pt x="420" y="258"/>
                  <a:pt x="424" y="267"/>
                </a:cubicBezTo>
                <a:cubicBezTo>
                  <a:pt x="427" y="276"/>
                  <a:pt x="425" y="280"/>
                  <a:pt x="429" y="286"/>
                </a:cubicBezTo>
                <a:cubicBezTo>
                  <a:pt x="432" y="291"/>
                  <a:pt x="433" y="296"/>
                  <a:pt x="436" y="300"/>
                </a:cubicBezTo>
                <a:cubicBezTo>
                  <a:pt x="437" y="300"/>
                  <a:pt x="437" y="301"/>
                  <a:pt x="437" y="301"/>
                </a:cubicBezTo>
                <a:cubicBezTo>
                  <a:pt x="438" y="302"/>
                  <a:pt x="438" y="302"/>
                  <a:pt x="438" y="302"/>
                </a:cubicBezTo>
                <a:cubicBezTo>
                  <a:pt x="438" y="302"/>
                  <a:pt x="439" y="303"/>
                  <a:pt x="439" y="303"/>
                </a:cubicBezTo>
                <a:cubicBezTo>
                  <a:pt x="439" y="303"/>
                  <a:pt x="440" y="304"/>
                  <a:pt x="440" y="304"/>
                </a:cubicBezTo>
                <a:cubicBezTo>
                  <a:pt x="440" y="304"/>
                  <a:pt x="441" y="305"/>
                  <a:pt x="441" y="305"/>
                </a:cubicBezTo>
                <a:cubicBezTo>
                  <a:pt x="441" y="305"/>
                  <a:pt x="442" y="306"/>
                  <a:pt x="442" y="306"/>
                </a:cubicBezTo>
                <a:cubicBezTo>
                  <a:pt x="442" y="306"/>
                  <a:pt x="443" y="306"/>
                  <a:pt x="443" y="306"/>
                </a:cubicBezTo>
                <a:cubicBezTo>
                  <a:pt x="445" y="308"/>
                  <a:pt x="448" y="310"/>
                  <a:pt x="449" y="310"/>
                </a:cubicBezTo>
                <a:cubicBezTo>
                  <a:pt x="449" y="310"/>
                  <a:pt x="449" y="310"/>
                  <a:pt x="449" y="310"/>
                </a:cubicBezTo>
                <a:cubicBezTo>
                  <a:pt x="449" y="312"/>
                  <a:pt x="450" y="314"/>
                  <a:pt x="450" y="316"/>
                </a:cubicBezTo>
                <a:cubicBezTo>
                  <a:pt x="450" y="316"/>
                  <a:pt x="450" y="316"/>
                  <a:pt x="450" y="316"/>
                </a:cubicBezTo>
                <a:cubicBezTo>
                  <a:pt x="450" y="317"/>
                  <a:pt x="450" y="318"/>
                  <a:pt x="450" y="319"/>
                </a:cubicBezTo>
                <a:cubicBezTo>
                  <a:pt x="450" y="319"/>
                  <a:pt x="450" y="319"/>
                  <a:pt x="450" y="319"/>
                </a:cubicBezTo>
                <a:cubicBezTo>
                  <a:pt x="450" y="320"/>
                  <a:pt x="450" y="321"/>
                  <a:pt x="450" y="322"/>
                </a:cubicBezTo>
                <a:cubicBezTo>
                  <a:pt x="450" y="322"/>
                  <a:pt x="450" y="322"/>
                  <a:pt x="450" y="322"/>
                </a:cubicBezTo>
                <a:cubicBezTo>
                  <a:pt x="450" y="323"/>
                  <a:pt x="451" y="324"/>
                  <a:pt x="451" y="326"/>
                </a:cubicBezTo>
                <a:cubicBezTo>
                  <a:pt x="451" y="326"/>
                  <a:pt x="451" y="326"/>
                  <a:pt x="451" y="326"/>
                </a:cubicBezTo>
                <a:cubicBezTo>
                  <a:pt x="451" y="327"/>
                  <a:pt x="451" y="328"/>
                  <a:pt x="451" y="329"/>
                </a:cubicBezTo>
                <a:cubicBezTo>
                  <a:pt x="451" y="329"/>
                  <a:pt x="451" y="330"/>
                  <a:pt x="451" y="330"/>
                </a:cubicBezTo>
                <a:cubicBezTo>
                  <a:pt x="451" y="331"/>
                  <a:pt x="452" y="332"/>
                  <a:pt x="452" y="333"/>
                </a:cubicBezTo>
                <a:cubicBezTo>
                  <a:pt x="452" y="333"/>
                  <a:pt x="452" y="333"/>
                  <a:pt x="452" y="334"/>
                </a:cubicBezTo>
                <a:cubicBezTo>
                  <a:pt x="452" y="335"/>
                  <a:pt x="452" y="336"/>
                  <a:pt x="452" y="336"/>
                </a:cubicBezTo>
                <a:cubicBezTo>
                  <a:pt x="452" y="337"/>
                  <a:pt x="452" y="337"/>
                  <a:pt x="453" y="338"/>
                </a:cubicBezTo>
                <a:cubicBezTo>
                  <a:pt x="453" y="339"/>
                  <a:pt x="453" y="339"/>
                  <a:pt x="453" y="340"/>
                </a:cubicBezTo>
                <a:cubicBezTo>
                  <a:pt x="453" y="341"/>
                  <a:pt x="453" y="341"/>
                  <a:pt x="453" y="342"/>
                </a:cubicBezTo>
                <a:cubicBezTo>
                  <a:pt x="453" y="342"/>
                  <a:pt x="454" y="343"/>
                  <a:pt x="454" y="344"/>
                </a:cubicBezTo>
                <a:cubicBezTo>
                  <a:pt x="454" y="344"/>
                  <a:pt x="454" y="345"/>
                  <a:pt x="454" y="345"/>
                </a:cubicBezTo>
                <a:cubicBezTo>
                  <a:pt x="454" y="346"/>
                  <a:pt x="454" y="347"/>
                  <a:pt x="454" y="347"/>
                </a:cubicBezTo>
                <a:cubicBezTo>
                  <a:pt x="455" y="348"/>
                  <a:pt x="455" y="348"/>
                  <a:pt x="455" y="349"/>
                </a:cubicBezTo>
                <a:cubicBezTo>
                  <a:pt x="455" y="349"/>
                  <a:pt x="455" y="350"/>
                  <a:pt x="455" y="351"/>
                </a:cubicBezTo>
                <a:cubicBezTo>
                  <a:pt x="455" y="351"/>
                  <a:pt x="456" y="352"/>
                  <a:pt x="456" y="352"/>
                </a:cubicBezTo>
                <a:cubicBezTo>
                  <a:pt x="456" y="353"/>
                  <a:pt x="456" y="353"/>
                  <a:pt x="456" y="354"/>
                </a:cubicBezTo>
                <a:cubicBezTo>
                  <a:pt x="456" y="354"/>
                  <a:pt x="457" y="355"/>
                  <a:pt x="457" y="355"/>
                </a:cubicBezTo>
                <a:cubicBezTo>
                  <a:pt x="457" y="356"/>
                  <a:pt x="457" y="356"/>
                  <a:pt x="457" y="357"/>
                </a:cubicBezTo>
                <a:cubicBezTo>
                  <a:pt x="457" y="357"/>
                  <a:pt x="458" y="358"/>
                  <a:pt x="458" y="358"/>
                </a:cubicBezTo>
                <a:cubicBezTo>
                  <a:pt x="458" y="359"/>
                  <a:pt x="458" y="359"/>
                  <a:pt x="458" y="359"/>
                </a:cubicBezTo>
                <a:cubicBezTo>
                  <a:pt x="459" y="360"/>
                  <a:pt x="459" y="361"/>
                  <a:pt x="459" y="362"/>
                </a:cubicBezTo>
                <a:cubicBezTo>
                  <a:pt x="460" y="362"/>
                  <a:pt x="460" y="363"/>
                  <a:pt x="461" y="364"/>
                </a:cubicBezTo>
                <a:cubicBezTo>
                  <a:pt x="461" y="365"/>
                  <a:pt x="461" y="365"/>
                  <a:pt x="461" y="366"/>
                </a:cubicBezTo>
                <a:cubicBezTo>
                  <a:pt x="461" y="377"/>
                  <a:pt x="463" y="401"/>
                  <a:pt x="459" y="425"/>
                </a:cubicBezTo>
                <a:cubicBezTo>
                  <a:pt x="459" y="425"/>
                  <a:pt x="459" y="426"/>
                  <a:pt x="459" y="426"/>
                </a:cubicBezTo>
                <a:cubicBezTo>
                  <a:pt x="458" y="427"/>
                  <a:pt x="458" y="427"/>
                  <a:pt x="458" y="427"/>
                </a:cubicBezTo>
                <a:cubicBezTo>
                  <a:pt x="454" y="452"/>
                  <a:pt x="443" y="475"/>
                  <a:pt x="420" y="479"/>
                </a:cubicBezTo>
                <a:cubicBezTo>
                  <a:pt x="400" y="481"/>
                  <a:pt x="333" y="512"/>
                  <a:pt x="324" y="520"/>
                </a:cubicBezTo>
                <a:cubicBezTo>
                  <a:pt x="311" y="533"/>
                  <a:pt x="280" y="536"/>
                  <a:pt x="261" y="540"/>
                </a:cubicBezTo>
                <a:cubicBezTo>
                  <a:pt x="241" y="544"/>
                  <a:pt x="200" y="567"/>
                  <a:pt x="180" y="653"/>
                </a:cubicBezTo>
                <a:cubicBezTo>
                  <a:pt x="171" y="693"/>
                  <a:pt x="161" y="744"/>
                  <a:pt x="167" y="792"/>
                </a:cubicBezTo>
                <a:cubicBezTo>
                  <a:pt x="170" y="825"/>
                  <a:pt x="146" y="886"/>
                  <a:pt x="143" y="992"/>
                </a:cubicBezTo>
                <a:cubicBezTo>
                  <a:pt x="144" y="1030"/>
                  <a:pt x="140" y="1058"/>
                  <a:pt x="135" y="1075"/>
                </a:cubicBezTo>
                <a:cubicBezTo>
                  <a:pt x="113" y="1129"/>
                  <a:pt x="113" y="1277"/>
                  <a:pt x="112" y="1315"/>
                </a:cubicBezTo>
                <a:cubicBezTo>
                  <a:pt x="111" y="1337"/>
                  <a:pt x="111" y="1369"/>
                  <a:pt x="107" y="1386"/>
                </a:cubicBezTo>
                <a:cubicBezTo>
                  <a:pt x="103" y="1402"/>
                  <a:pt x="106" y="1416"/>
                  <a:pt x="101" y="1430"/>
                </a:cubicBezTo>
                <a:cubicBezTo>
                  <a:pt x="97" y="1444"/>
                  <a:pt x="99" y="1464"/>
                  <a:pt x="96" y="1469"/>
                </a:cubicBezTo>
                <a:cubicBezTo>
                  <a:pt x="88" y="1477"/>
                  <a:pt x="53" y="1528"/>
                  <a:pt x="44" y="1539"/>
                </a:cubicBezTo>
                <a:cubicBezTo>
                  <a:pt x="36" y="1551"/>
                  <a:pt x="26" y="1586"/>
                  <a:pt x="21" y="1592"/>
                </a:cubicBezTo>
                <a:cubicBezTo>
                  <a:pt x="16" y="1598"/>
                  <a:pt x="15" y="1614"/>
                  <a:pt x="9" y="1628"/>
                </a:cubicBezTo>
                <a:cubicBezTo>
                  <a:pt x="4" y="1641"/>
                  <a:pt x="0" y="1653"/>
                  <a:pt x="17" y="1652"/>
                </a:cubicBezTo>
                <a:cubicBezTo>
                  <a:pt x="31" y="1651"/>
                  <a:pt x="46" y="1627"/>
                  <a:pt x="49" y="1611"/>
                </a:cubicBezTo>
                <a:cubicBezTo>
                  <a:pt x="53" y="1609"/>
                  <a:pt x="61" y="1599"/>
                  <a:pt x="70" y="1589"/>
                </a:cubicBezTo>
                <a:cubicBezTo>
                  <a:pt x="68" y="1597"/>
                  <a:pt x="74" y="1606"/>
                  <a:pt x="81" y="1633"/>
                </a:cubicBezTo>
                <a:cubicBezTo>
                  <a:pt x="81" y="1642"/>
                  <a:pt x="89" y="1665"/>
                  <a:pt x="88" y="1675"/>
                </a:cubicBezTo>
                <a:cubicBezTo>
                  <a:pt x="87" y="1686"/>
                  <a:pt x="94" y="1714"/>
                  <a:pt x="97" y="1728"/>
                </a:cubicBezTo>
                <a:cubicBezTo>
                  <a:pt x="100" y="1742"/>
                  <a:pt x="113" y="1743"/>
                  <a:pt x="122" y="1739"/>
                </a:cubicBezTo>
                <a:cubicBezTo>
                  <a:pt x="122" y="1739"/>
                  <a:pt x="121" y="1751"/>
                  <a:pt x="134" y="1753"/>
                </a:cubicBezTo>
                <a:cubicBezTo>
                  <a:pt x="146" y="1755"/>
                  <a:pt x="148" y="1733"/>
                  <a:pt x="148" y="1733"/>
                </a:cubicBezTo>
                <a:cubicBezTo>
                  <a:pt x="148" y="1733"/>
                  <a:pt x="148" y="1741"/>
                  <a:pt x="157" y="1742"/>
                </a:cubicBezTo>
                <a:cubicBezTo>
                  <a:pt x="171" y="1742"/>
                  <a:pt x="173" y="1715"/>
                  <a:pt x="173" y="1715"/>
                </a:cubicBezTo>
                <a:cubicBezTo>
                  <a:pt x="173" y="1715"/>
                  <a:pt x="174" y="1716"/>
                  <a:pt x="174" y="1716"/>
                </a:cubicBezTo>
                <a:cubicBezTo>
                  <a:pt x="174" y="1716"/>
                  <a:pt x="174" y="1716"/>
                  <a:pt x="174" y="1716"/>
                </a:cubicBezTo>
                <a:cubicBezTo>
                  <a:pt x="174" y="1716"/>
                  <a:pt x="174" y="1717"/>
                  <a:pt x="174" y="1717"/>
                </a:cubicBezTo>
                <a:cubicBezTo>
                  <a:pt x="174" y="1716"/>
                  <a:pt x="174" y="1716"/>
                  <a:pt x="174" y="1716"/>
                </a:cubicBezTo>
                <a:cubicBezTo>
                  <a:pt x="174" y="1717"/>
                  <a:pt x="174" y="1717"/>
                  <a:pt x="174" y="1717"/>
                </a:cubicBezTo>
                <a:cubicBezTo>
                  <a:pt x="174" y="1717"/>
                  <a:pt x="174" y="1717"/>
                  <a:pt x="174" y="1717"/>
                </a:cubicBezTo>
                <a:cubicBezTo>
                  <a:pt x="174" y="1718"/>
                  <a:pt x="175" y="1718"/>
                  <a:pt x="175" y="1719"/>
                </a:cubicBezTo>
                <a:cubicBezTo>
                  <a:pt x="175" y="1719"/>
                  <a:pt x="176" y="1719"/>
                  <a:pt x="176" y="1719"/>
                </a:cubicBezTo>
                <a:cubicBezTo>
                  <a:pt x="176" y="1719"/>
                  <a:pt x="176" y="1719"/>
                  <a:pt x="176" y="1719"/>
                </a:cubicBezTo>
                <a:cubicBezTo>
                  <a:pt x="176" y="1720"/>
                  <a:pt x="177" y="1720"/>
                  <a:pt x="177" y="1720"/>
                </a:cubicBezTo>
                <a:cubicBezTo>
                  <a:pt x="177" y="1720"/>
                  <a:pt x="177" y="1720"/>
                  <a:pt x="177" y="1720"/>
                </a:cubicBezTo>
                <a:cubicBezTo>
                  <a:pt x="178" y="1720"/>
                  <a:pt x="178" y="1720"/>
                  <a:pt x="179" y="1720"/>
                </a:cubicBezTo>
                <a:cubicBezTo>
                  <a:pt x="179" y="1720"/>
                  <a:pt x="179" y="1720"/>
                  <a:pt x="179" y="1720"/>
                </a:cubicBezTo>
                <a:cubicBezTo>
                  <a:pt x="180" y="1720"/>
                  <a:pt x="180" y="1720"/>
                  <a:pt x="181" y="1720"/>
                </a:cubicBezTo>
                <a:cubicBezTo>
                  <a:pt x="188" y="1720"/>
                  <a:pt x="194" y="1691"/>
                  <a:pt x="197" y="1679"/>
                </a:cubicBezTo>
                <a:cubicBezTo>
                  <a:pt x="200" y="1667"/>
                  <a:pt x="205" y="1657"/>
                  <a:pt x="206" y="1647"/>
                </a:cubicBezTo>
                <a:cubicBezTo>
                  <a:pt x="207" y="1638"/>
                  <a:pt x="208" y="1632"/>
                  <a:pt x="216" y="1589"/>
                </a:cubicBezTo>
                <a:cubicBezTo>
                  <a:pt x="224" y="1546"/>
                  <a:pt x="199" y="1500"/>
                  <a:pt x="202" y="1486"/>
                </a:cubicBezTo>
                <a:cubicBezTo>
                  <a:pt x="206" y="1471"/>
                  <a:pt x="193" y="1449"/>
                  <a:pt x="195" y="1445"/>
                </a:cubicBezTo>
                <a:cubicBezTo>
                  <a:pt x="197" y="1441"/>
                  <a:pt x="201" y="1425"/>
                  <a:pt x="204" y="1409"/>
                </a:cubicBezTo>
                <a:cubicBezTo>
                  <a:pt x="206" y="1393"/>
                  <a:pt x="264" y="1251"/>
                  <a:pt x="270" y="1219"/>
                </a:cubicBezTo>
                <a:cubicBezTo>
                  <a:pt x="281" y="1159"/>
                  <a:pt x="281" y="1132"/>
                  <a:pt x="274" y="1090"/>
                </a:cubicBezTo>
                <a:cubicBezTo>
                  <a:pt x="275" y="1059"/>
                  <a:pt x="288" y="975"/>
                  <a:pt x="290" y="960"/>
                </a:cubicBezTo>
                <a:cubicBezTo>
                  <a:pt x="291" y="957"/>
                  <a:pt x="291" y="942"/>
                  <a:pt x="293" y="932"/>
                </a:cubicBezTo>
                <a:cubicBezTo>
                  <a:pt x="294" y="926"/>
                  <a:pt x="295" y="915"/>
                  <a:pt x="295" y="902"/>
                </a:cubicBezTo>
                <a:cubicBezTo>
                  <a:pt x="296" y="904"/>
                  <a:pt x="296" y="904"/>
                  <a:pt x="296" y="904"/>
                </a:cubicBezTo>
                <a:cubicBezTo>
                  <a:pt x="296" y="918"/>
                  <a:pt x="300" y="942"/>
                  <a:pt x="302" y="980"/>
                </a:cubicBezTo>
                <a:cubicBezTo>
                  <a:pt x="301" y="1011"/>
                  <a:pt x="316" y="1068"/>
                  <a:pt x="318" y="1098"/>
                </a:cubicBezTo>
                <a:cubicBezTo>
                  <a:pt x="314" y="1107"/>
                  <a:pt x="329" y="1264"/>
                  <a:pt x="329" y="1264"/>
                </a:cubicBezTo>
                <a:cubicBezTo>
                  <a:pt x="328" y="1265"/>
                  <a:pt x="328" y="1265"/>
                  <a:pt x="328" y="1265"/>
                </a:cubicBezTo>
                <a:cubicBezTo>
                  <a:pt x="328" y="1265"/>
                  <a:pt x="328" y="1265"/>
                  <a:pt x="328" y="1266"/>
                </a:cubicBezTo>
                <a:cubicBezTo>
                  <a:pt x="328" y="1266"/>
                  <a:pt x="328" y="1266"/>
                  <a:pt x="328" y="1266"/>
                </a:cubicBezTo>
                <a:cubicBezTo>
                  <a:pt x="326" y="1272"/>
                  <a:pt x="321" y="1288"/>
                  <a:pt x="317" y="1309"/>
                </a:cubicBezTo>
                <a:cubicBezTo>
                  <a:pt x="317" y="1309"/>
                  <a:pt x="317" y="1309"/>
                  <a:pt x="316" y="1310"/>
                </a:cubicBezTo>
                <a:cubicBezTo>
                  <a:pt x="316" y="1311"/>
                  <a:pt x="316" y="1313"/>
                  <a:pt x="315" y="1314"/>
                </a:cubicBezTo>
                <a:cubicBezTo>
                  <a:pt x="315" y="1315"/>
                  <a:pt x="315" y="1315"/>
                  <a:pt x="315" y="1316"/>
                </a:cubicBezTo>
                <a:cubicBezTo>
                  <a:pt x="315" y="1317"/>
                  <a:pt x="314" y="1319"/>
                  <a:pt x="314" y="1320"/>
                </a:cubicBezTo>
                <a:cubicBezTo>
                  <a:pt x="314" y="1321"/>
                  <a:pt x="314" y="1321"/>
                  <a:pt x="314" y="1322"/>
                </a:cubicBezTo>
                <a:cubicBezTo>
                  <a:pt x="313" y="1323"/>
                  <a:pt x="313" y="1325"/>
                  <a:pt x="313" y="1326"/>
                </a:cubicBezTo>
                <a:cubicBezTo>
                  <a:pt x="313" y="1327"/>
                  <a:pt x="312" y="1328"/>
                  <a:pt x="312" y="1328"/>
                </a:cubicBezTo>
                <a:cubicBezTo>
                  <a:pt x="312" y="1330"/>
                  <a:pt x="312" y="1331"/>
                  <a:pt x="311" y="1332"/>
                </a:cubicBezTo>
                <a:cubicBezTo>
                  <a:pt x="311" y="1333"/>
                  <a:pt x="311" y="1334"/>
                  <a:pt x="311" y="1335"/>
                </a:cubicBezTo>
                <a:cubicBezTo>
                  <a:pt x="311" y="1336"/>
                  <a:pt x="310" y="1337"/>
                  <a:pt x="310" y="1339"/>
                </a:cubicBezTo>
                <a:cubicBezTo>
                  <a:pt x="310" y="1340"/>
                  <a:pt x="310" y="1341"/>
                  <a:pt x="310" y="1341"/>
                </a:cubicBezTo>
                <a:cubicBezTo>
                  <a:pt x="309" y="1343"/>
                  <a:pt x="309" y="1344"/>
                  <a:pt x="309" y="1345"/>
                </a:cubicBezTo>
                <a:cubicBezTo>
                  <a:pt x="309" y="1346"/>
                  <a:pt x="308" y="1347"/>
                  <a:pt x="308" y="1348"/>
                </a:cubicBezTo>
                <a:cubicBezTo>
                  <a:pt x="308" y="1349"/>
                  <a:pt x="308" y="1350"/>
                  <a:pt x="307" y="1352"/>
                </a:cubicBezTo>
                <a:cubicBezTo>
                  <a:pt x="307" y="1353"/>
                  <a:pt x="307" y="1354"/>
                  <a:pt x="307" y="1355"/>
                </a:cubicBezTo>
                <a:cubicBezTo>
                  <a:pt x="307" y="1356"/>
                  <a:pt x="306" y="1357"/>
                  <a:pt x="306" y="1358"/>
                </a:cubicBezTo>
                <a:cubicBezTo>
                  <a:pt x="306" y="1359"/>
                  <a:pt x="306" y="1360"/>
                  <a:pt x="306" y="1361"/>
                </a:cubicBezTo>
                <a:cubicBezTo>
                  <a:pt x="305" y="1363"/>
                  <a:pt x="305" y="1364"/>
                  <a:pt x="305" y="1365"/>
                </a:cubicBezTo>
                <a:cubicBezTo>
                  <a:pt x="305" y="1366"/>
                  <a:pt x="304" y="1367"/>
                  <a:pt x="304" y="1368"/>
                </a:cubicBezTo>
                <a:cubicBezTo>
                  <a:pt x="304" y="1369"/>
                  <a:pt x="304" y="1370"/>
                  <a:pt x="304" y="1371"/>
                </a:cubicBezTo>
                <a:cubicBezTo>
                  <a:pt x="303" y="1372"/>
                  <a:pt x="303" y="1373"/>
                  <a:pt x="303" y="1375"/>
                </a:cubicBezTo>
                <a:cubicBezTo>
                  <a:pt x="303" y="1376"/>
                  <a:pt x="303" y="1377"/>
                  <a:pt x="303" y="1378"/>
                </a:cubicBezTo>
                <a:cubicBezTo>
                  <a:pt x="302" y="1379"/>
                  <a:pt x="302" y="1380"/>
                  <a:pt x="302" y="1381"/>
                </a:cubicBezTo>
                <a:cubicBezTo>
                  <a:pt x="302" y="1382"/>
                  <a:pt x="302" y="1383"/>
                  <a:pt x="301" y="1384"/>
                </a:cubicBezTo>
                <a:cubicBezTo>
                  <a:pt x="301" y="1385"/>
                  <a:pt x="301" y="1386"/>
                  <a:pt x="301" y="1387"/>
                </a:cubicBezTo>
                <a:cubicBezTo>
                  <a:pt x="301" y="1388"/>
                  <a:pt x="301" y="1389"/>
                  <a:pt x="300" y="1390"/>
                </a:cubicBezTo>
                <a:cubicBezTo>
                  <a:pt x="300" y="1391"/>
                  <a:pt x="300" y="1392"/>
                  <a:pt x="300" y="1393"/>
                </a:cubicBezTo>
                <a:cubicBezTo>
                  <a:pt x="300" y="1394"/>
                  <a:pt x="300" y="1395"/>
                  <a:pt x="299" y="1396"/>
                </a:cubicBezTo>
                <a:cubicBezTo>
                  <a:pt x="299" y="1397"/>
                  <a:pt x="299" y="1398"/>
                  <a:pt x="299" y="1399"/>
                </a:cubicBezTo>
                <a:cubicBezTo>
                  <a:pt x="299" y="1400"/>
                  <a:pt x="299" y="1401"/>
                  <a:pt x="299" y="1401"/>
                </a:cubicBezTo>
                <a:cubicBezTo>
                  <a:pt x="298" y="1403"/>
                  <a:pt x="298" y="1404"/>
                  <a:pt x="298" y="1405"/>
                </a:cubicBezTo>
                <a:cubicBezTo>
                  <a:pt x="298" y="1405"/>
                  <a:pt x="298" y="1406"/>
                  <a:pt x="298" y="1407"/>
                </a:cubicBezTo>
                <a:cubicBezTo>
                  <a:pt x="298" y="1408"/>
                  <a:pt x="298" y="1409"/>
                  <a:pt x="297" y="1410"/>
                </a:cubicBezTo>
                <a:cubicBezTo>
                  <a:pt x="297" y="1411"/>
                  <a:pt x="297" y="1411"/>
                  <a:pt x="297" y="1412"/>
                </a:cubicBezTo>
                <a:cubicBezTo>
                  <a:pt x="297" y="1413"/>
                  <a:pt x="297" y="1414"/>
                  <a:pt x="297" y="1415"/>
                </a:cubicBezTo>
                <a:cubicBezTo>
                  <a:pt x="297" y="1415"/>
                  <a:pt x="297" y="1416"/>
                  <a:pt x="297" y="1417"/>
                </a:cubicBezTo>
                <a:cubicBezTo>
                  <a:pt x="296" y="1418"/>
                  <a:pt x="296" y="1419"/>
                  <a:pt x="296" y="1419"/>
                </a:cubicBezTo>
                <a:cubicBezTo>
                  <a:pt x="296" y="1420"/>
                  <a:pt x="296" y="1421"/>
                  <a:pt x="296" y="1421"/>
                </a:cubicBezTo>
                <a:cubicBezTo>
                  <a:pt x="296" y="1422"/>
                  <a:pt x="296" y="1423"/>
                  <a:pt x="296" y="1424"/>
                </a:cubicBezTo>
                <a:cubicBezTo>
                  <a:pt x="296" y="1424"/>
                  <a:pt x="296" y="1425"/>
                  <a:pt x="296" y="1425"/>
                </a:cubicBezTo>
                <a:cubicBezTo>
                  <a:pt x="296" y="1426"/>
                  <a:pt x="296" y="1428"/>
                  <a:pt x="296" y="1429"/>
                </a:cubicBezTo>
                <a:cubicBezTo>
                  <a:pt x="293" y="1447"/>
                  <a:pt x="300" y="1472"/>
                  <a:pt x="298" y="1512"/>
                </a:cubicBezTo>
                <a:cubicBezTo>
                  <a:pt x="295" y="1562"/>
                  <a:pt x="251" y="1762"/>
                  <a:pt x="333" y="2014"/>
                </a:cubicBezTo>
                <a:cubicBezTo>
                  <a:pt x="338" y="2029"/>
                  <a:pt x="338" y="2079"/>
                  <a:pt x="344" y="2107"/>
                </a:cubicBezTo>
                <a:cubicBezTo>
                  <a:pt x="345" y="2114"/>
                  <a:pt x="359" y="2145"/>
                  <a:pt x="360" y="2189"/>
                </a:cubicBezTo>
                <a:cubicBezTo>
                  <a:pt x="361" y="2259"/>
                  <a:pt x="354" y="2349"/>
                  <a:pt x="356" y="2399"/>
                </a:cubicBezTo>
                <a:cubicBezTo>
                  <a:pt x="359" y="2481"/>
                  <a:pt x="393" y="2556"/>
                  <a:pt x="406" y="2609"/>
                </a:cubicBezTo>
                <a:cubicBezTo>
                  <a:pt x="420" y="2661"/>
                  <a:pt x="425" y="2703"/>
                  <a:pt x="422" y="2713"/>
                </a:cubicBezTo>
                <a:cubicBezTo>
                  <a:pt x="420" y="2722"/>
                  <a:pt x="418" y="2740"/>
                  <a:pt x="425" y="2755"/>
                </a:cubicBezTo>
                <a:cubicBezTo>
                  <a:pt x="426" y="2756"/>
                  <a:pt x="402" y="2808"/>
                  <a:pt x="389" y="2817"/>
                </a:cubicBezTo>
                <a:cubicBezTo>
                  <a:pt x="377" y="2827"/>
                  <a:pt x="373" y="2835"/>
                  <a:pt x="364" y="2840"/>
                </a:cubicBezTo>
                <a:cubicBezTo>
                  <a:pt x="354" y="2845"/>
                  <a:pt x="349" y="2850"/>
                  <a:pt x="345" y="2861"/>
                </a:cubicBezTo>
                <a:cubicBezTo>
                  <a:pt x="342" y="2869"/>
                  <a:pt x="333" y="2881"/>
                  <a:pt x="340" y="2887"/>
                </a:cubicBezTo>
                <a:cubicBezTo>
                  <a:pt x="341" y="2888"/>
                  <a:pt x="342" y="2888"/>
                  <a:pt x="343" y="2889"/>
                </a:cubicBezTo>
                <a:cubicBezTo>
                  <a:pt x="344" y="2889"/>
                  <a:pt x="344" y="2889"/>
                  <a:pt x="344" y="2889"/>
                </a:cubicBezTo>
                <a:cubicBezTo>
                  <a:pt x="343" y="2892"/>
                  <a:pt x="343" y="2894"/>
                  <a:pt x="344" y="2896"/>
                </a:cubicBezTo>
                <a:cubicBezTo>
                  <a:pt x="348" y="2903"/>
                  <a:pt x="355" y="2905"/>
                  <a:pt x="364" y="2904"/>
                </a:cubicBezTo>
                <a:cubicBezTo>
                  <a:pt x="365" y="2902"/>
                  <a:pt x="365" y="2902"/>
                  <a:pt x="365" y="2902"/>
                </a:cubicBezTo>
                <a:cubicBezTo>
                  <a:pt x="366" y="2905"/>
                  <a:pt x="366" y="2908"/>
                  <a:pt x="368" y="2910"/>
                </a:cubicBezTo>
                <a:cubicBezTo>
                  <a:pt x="374" y="2919"/>
                  <a:pt x="394" y="2923"/>
                  <a:pt x="402" y="2915"/>
                </a:cubicBezTo>
                <a:cubicBezTo>
                  <a:pt x="403" y="2916"/>
                  <a:pt x="404" y="2916"/>
                  <a:pt x="406" y="2917"/>
                </a:cubicBezTo>
                <a:cubicBezTo>
                  <a:pt x="407" y="2917"/>
                  <a:pt x="408" y="2917"/>
                  <a:pt x="409" y="2918"/>
                </a:cubicBezTo>
                <a:cubicBezTo>
                  <a:pt x="410" y="2918"/>
                  <a:pt x="410" y="2918"/>
                  <a:pt x="411" y="2918"/>
                </a:cubicBezTo>
                <a:cubicBezTo>
                  <a:pt x="413" y="2919"/>
                  <a:pt x="414" y="2919"/>
                  <a:pt x="416" y="2919"/>
                </a:cubicBezTo>
                <a:cubicBezTo>
                  <a:pt x="416" y="2919"/>
                  <a:pt x="416" y="2919"/>
                  <a:pt x="416" y="2919"/>
                </a:cubicBezTo>
                <a:cubicBezTo>
                  <a:pt x="425" y="2920"/>
                  <a:pt x="435" y="2918"/>
                  <a:pt x="440" y="2912"/>
                </a:cubicBezTo>
                <a:cubicBezTo>
                  <a:pt x="440" y="2912"/>
                  <a:pt x="440" y="2912"/>
                  <a:pt x="440" y="2912"/>
                </a:cubicBezTo>
                <a:cubicBezTo>
                  <a:pt x="440" y="2913"/>
                  <a:pt x="441" y="2913"/>
                  <a:pt x="441" y="2914"/>
                </a:cubicBezTo>
                <a:cubicBezTo>
                  <a:pt x="441" y="2913"/>
                  <a:pt x="441" y="2913"/>
                  <a:pt x="441" y="2913"/>
                </a:cubicBezTo>
                <a:cubicBezTo>
                  <a:pt x="446" y="2925"/>
                  <a:pt x="462" y="2926"/>
                  <a:pt x="475" y="2924"/>
                </a:cubicBezTo>
                <a:cubicBezTo>
                  <a:pt x="475" y="2924"/>
                  <a:pt x="475" y="2924"/>
                  <a:pt x="475" y="2924"/>
                </a:cubicBezTo>
                <a:cubicBezTo>
                  <a:pt x="476" y="2924"/>
                  <a:pt x="477" y="2924"/>
                  <a:pt x="478" y="2924"/>
                </a:cubicBezTo>
                <a:cubicBezTo>
                  <a:pt x="478" y="2924"/>
                  <a:pt x="479" y="2923"/>
                  <a:pt x="479" y="2923"/>
                </a:cubicBezTo>
                <a:cubicBezTo>
                  <a:pt x="480" y="2923"/>
                  <a:pt x="480" y="2923"/>
                  <a:pt x="481" y="2923"/>
                </a:cubicBezTo>
                <a:cubicBezTo>
                  <a:pt x="482" y="2923"/>
                  <a:pt x="482" y="2923"/>
                  <a:pt x="483" y="2923"/>
                </a:cubicBezTo>
                <a:cubicBezTo>
                  <a:pt x="485" y="2922"/>
                  <a:pt x="486" y="2922"/>
                  <a:pt x="488" y="2921"/>
                </a:cubicBezTo>
                <a:cubicBezTo>
                  <a:pt x="488" y="2921"/>
                  <a:pt x="489" y="2921"/>
                  <a:pt x="489" y="2921"/>
                </a:cubicBezTo>
                <a:cubicBezTo>
                  <a:pt x="490" y="2921"/>
                  <a:pt x="491" y="2920"/>
                  <a:pt x="492" y="2920"/>
                </a:cubicBezTo>
                <a:cubicBezTo>
                  <a:pt x="492" y="2920"/>
                  <a:pt x="493" y="2919"/>
                  <a:pt x="493" y="2919"/>
                </a:cubicBezTo>
                <a:cubicBezTo>
                  <a:pt x="494" y="2919"/>
                  <a:pt x="495" y="2918"/>
                  <a:pt x="496" y="2918"/>
                </a:cubicBezTo>
                <a:cubicBezTo>
                  <a:pt x="496" y="2918"/>
                  <a:pt x="496" y="2917"/>
                  <a:pt x="497" y="2917"/>
                </a:cubicBezTo>
                <a:cubicBezTo>
                  <a:pt x="498" y="2917"/>
                  <a:pt x="498" y="2916"/>
                  <a:pt x="499" y="2916"/>
                </a:cubicBezTo>
                <a:cubicBezTo>
                  <a:pt x="499" y="2915"/>
                  <a:pt x="500" y="2915"/>
                  <a:pt x="500" y="2915"/>
                </a:cubicBezTo>
                <a:cubicBezTo>
                  <a:pt x="501" y="2914"/>
                  <a:pt x="501" y="2914"/>
                  <a:pt x="502" y="2913"/>
                </a:cubicBezTo>
                <a:cubicBezTo>
                  <a:pt x="502" y="2913"/>
                  <a:pt x="503" y="2913"/>
                  <a:pt x="503" y="2913"/>
                </a:cubicBezTo>
                <a:cubicBezTo>
                  <a:pt x="505" y="2911"/>
                  <a:pt x="506" y="2909"/>
                  <a:pt x="508" y="2908"/>
                </a:cubicBezTo>
                <a:cubicBezTo>
                  <a:pt x="508" y="2908"/>
                  <a:pt x="508" y="2908"/>
                  <a:pt x="508" y="2908"/>
                </a:cubicBezTo>
                <a:cubicBezTo>
                  <a:pt x="508" y="2908"/>
                  <a:pt x="508" y="2908"/>
                  <a:pt x="508" y="2908"/>
                </a:cubicBezTo>
                <a:cubicBezTo>
                  <a:pt x="509" y="2907"/>
                  <a:pt x="510" y="2906"/>
                  <a:pt x="511" y="2905"/>
                </a:cubicBezTo>
                <a:cubicBezTo>
                  <a:pt x="519" y="2899"/>
                  <a:pt x="525" y="2894"/>
                  <a:pt x="523" y="2879"/>
                </a:cubicBezTo>
                <a:cubicBezTo>
                  <a:pt x="520" y="2864"/>
                  <a:pt x="522" y="2864"/>
                  <a:pt x="524" y="2846"/>
                </a:cubicBezTo>
                <a:cubicBezTo>
                  <a:pt x="525" y="2835"/>
                  <a:pt x="534" y="2832"/>
                  <a:pt x="536" y="2815"/>
                </a:cubicBezTo>
                <a:cubicBezTo>
                  <a:pt x="537" y="2801"/>
                  <a:pt x="526" y="2741"/>
                  <a:pt x="527" y="2733"/>
                </a:cubicBezTo>
                <a:cubicBezTo>
                  <a:pt x="530" y="2715"/>
                  <a:pt x="517" y="2700"/>
                  <a:pt x="513" y="2669"/>
                </a:cubicBezTo>
                <a:cubicBezTo>
                  <a:pt x="508" y="2639"/>
                  <a:pt x="520" y="2535"/>
                  <a:pt x="520" y="2516"/>
                </a:cubicBezTo>
                <a:cubicBezTo>
                  <a:pt x="520" y="2480"/>
                  <a:pt x="539" y="2421"/>
                  <a:pt x="534" y="2348"/>
                </a:cubicBezTo>
                <a:cubicBezTo>
                  <a:pt x="531" y="2306"/>
                  <a:pt x="510" y="2177"/>
                  <a:pt x="510" y="2148"/>
                </a:cubicBezTo>
                <a:cubicBezTo>
                  <a:pt x="510" y="2143"/>
                  <a:pt x="509" y="2110"/>
                  <a:pt x="511" y="2105"/>
                </a:cubicBezTo>
                <a:cubicBezTo>
                  <a:pt x="517" y="2085"/>
                  <a:pt x="544" y="1849"/>
                  <a:pt x="544" y="1847"/>
                </a:cubicBezTo>
                <a:cubicBezTo>
                  <a:pt x="547" y="1823"/>
                  <a:pt x="555" y="1690"/>
                  <a:pt x="558" y="1646"/>
                </a:cubicBezTo>
                <a:cubicBezTo>
                  <a:pt x="559" y="1646"/>
                  <a:pt x="561" y="1646"/>
                  <a:pt x="562" y="1646"/>
                </a:cubicBezTo>
                <a:cubicBezTo>
                  <a:pt x="565" y="1689"/>
                  <a:pt x="573" y="1823"/>
                  <a:pt x="576" y="1847"/>
                </a:cubicBezTo>
                <a:cubicBezTo>
                  <a:pt x="576" y="1849"/>
                  <a:pt x="603" y="2085"/>
                  <a:pt x="609" y="2105"/>
                </a:cubicBezTo>
                <a:cubicBezTo>
                  <a:pt x="611" y="2110"/>
                  <a:pt x="610" y="2143"/>
                  <a:pt x="610" y="2148"/>
                </a:cubicBezTo>
                <a:cubicBezTo>
                  <a:pt x="610" y="2177"/>
                  <a:pt x="589" y="2306"/>
                  <a:pt x="586" y="2348"/>
                </a:cubicBezTo>
                <a:cubicBezTo>
                  <a:pt x="581" y="2421"/>
                  <a:pt x="600" y="2480"/>
                  <a:pt x="600" y="2516"/>
                </a:cubicBezTo>
                <a:cubicBezTo>
                  <a:pt x="600" y="2535"/>
                  <a:pt x="612" y="2639"/>
                  <a:pt x="607" y="2669"/>
                </a:cubicBezTo>
                <a:cubicBezTo>
                  <a:pt x="603" y="2700"/>
                  <a:pt x="590" y="2715"/>
                  <a:pt x="593" y="2733"/>
                </a:cubicBezTo>
                <a:cubicBezTo>
                  <a:pt x="594" y="2741"/>
                  <a:pt x="583" y="2801"/>
                  <a:pt x="584" y="2815"/>
                </a:cubicBezTo>
                <a:cubicBezTo>
                  <a:pt x="586" y="2832"/>
                  <a:pt x="595" y="2835"/>
                  <a:pt x="596" y="2846"/>
                </a:cubicBezTo>
                <a:cubicBezTo>
                  <a:pt x="598" y="2864"/>
                  <a:pt x="600" y="2864"/>
                  <a:pt x="597" y="2879"/>
                </a:cubicBezTo>
                <a:cubicBezTo>
                  <a:pt x="595" y="2894"/>
                  <a:pt x="601" y="2899"/>
                  <a:pt x="609" y="2905"/>
                </a:cubicBezTo>
                <a:cubicBezTo>
                  <a:pt x="610" y="2906"/>
                  <a:pt x="611" y="2907"/>
                  <a:pt x="612" y="2908"/>
                </a:cubicBezTo>
                <a:cubicBezTo>
                  <a:pt x="612" y="2908"/>
                  <a:pt x="612" y="2908"/>
                  <a:pt x="612" y="2908"/>
                </a:cubicBezTo>
                <a:cubicBezTo>
                  <a:pt x="612" y="2908"/>
                  <a:pt x="612" y="2908"/>
                  <a:pt x="612" y="2908"/>
                </a:cubicBezTo>
                <a:cubicBezTo>
                  <a:pt x="614" y="2909"/>
                  <a:pt x="615" y="2911"/>
                  <a:pt x="617" y="2913"/>
                </a:cubicBezTo>
                <a:cubicBezTo>
                  <a:pt x="617" y="2913"/>
                  <a:pt x="618" y="2913"/>
                  <a:pt x="618" y="2913"/>
                </a:cubicBezTo>
                <a:cubicBezTo>
                  <a:pt x="619" y="2914"/>
                  <a:pt x="619" y="2914"/>
                  <a:pt x="620" y="2915"/>
                </a:cubicBezTo>
                <a:cubicBezTo>
                  <a:pt x="620" y="2915"/>
                  <a:pt x="621" y="2915"/>
                  <a:pt x="621" y="2916"/>
                </a:cubicBezTo>
                <a:cubicBezTo>
                  <a:pt x="622" y="2916"/>
                  <a:pt x="622" y="2917"/>
                  <a:pt x="623" y="2917"/>
                </a:cubicBezTo>
                <a:cubicBezTo>
                  <a:pt x="624" y="2917"/>
                  <a:pt x="624" y="2918"/>
                  <a:pt x="624" y="2918"/>
                </a:cubicBezTo>
                <a:cubicBezTo>
                  <a:pt x="625" y="2918"/>
                  <a:pt x="626" y="2919"/>
                  <a:pt x="627" y="2919"/>
                </a:cubicBezTo>
                <a:cubicBezTo>
                  <a:pt x="627" y="2919"/>
                  <a:pt x="628" y="2920"/>
                  <a:pt x="628" y="2920"/>
                </a:cubicBezTo>
                <a:cubicBezTo>
                  <a:pt x="629" y="2920"/>
                  <a:pt x="630" y="2921"/>
                  <a:pt x="631" y="2921"/>
                </a:cubicBezTo>
                <a:cubicBezTo>
                  <a:pt x="631" y="2921"/>
                  <a:pt x="632" y="2921"/>
                  <a:pt x="632" y="2921"/>
                </a:cubicBezTo>
                <a:cubicBezTo>
                  <a:pt x="634" y="2922"/>
                  <a:pt x="635" y="2922"/>
                  <a:pt x="637" y="2923"/>
                </a:cubicBezTo>
                <a:cubicBezTo>
                  <a:pt x="638" y="2923"/>
                  <a:pt x="638" y="2923"/>
                  <a:pt x="639" y="2923"/>
                </a:cubicBezTo>
                <a:cubicBezTo>
                  <a:pt x="640" y="2923"/>
                  <a:pt x="640" y="2923"/>
                  <a:pt x="641" y="2923"/>
                </a:cubicBezTo>
                <a:cubicBezTo>
                  <a:pt x="641" y="2923"/>
                  <a:pt x="642" y="2924"/>
                  <a:pt x="642" y="2924"/>
                </a:cubicBezTo>
                <a:cubicBezTo>
                  <a:pt x="643" y="2924"/>
                  <a:pt x="644" y="2924"/>
                  <a:pt x="644" y="2924"/>
                </a:cubicBezTo>
                <a:cubicBezTo>
                  <a:pt x="645" y="2924"/>
                  <a:pt x="645" y="2924"/>
                  <a:pt x="645" y="2924"/>
                </a:cubicBezTo>
                <a:cubicBezTo>
                  <a:pt x="646" y="2924"/>
                  <a:pt x="647" y="2924"/>
                  <a:pt x="648" y="2924"/>
                </a:cubicBezTo>
                <a:cubicBezTo>
                  <a:pt x="648" y="2924"/>
                  <a:pt x="648" y="2924"/>
                  <a:pt x="648" y="2924"/>
                </a:cubicBezTo>
                <a:cubicBezTo>
                  <a:pt x="660" y="2925"/>
                  <a:pt x="674" y="2924"/>
                  <a:pt x="679" y="2914"/>
                </a:cubicBezTo>
                <a:cubicBezTo>
                  <a:pt x="679" y="2914"/>
                  <a:pt x="679" y="2914"/>
                  <a:pt x="679" y="2914"/>
                </a:cubicBezTo>
                <a:cubicBezTo>
                  <a:pt x="679" y="2914"/>
                  <a:pt x="679" y="2914"/>
                  <a:pt x="679" y="2914"/>
                </a:cubicBezTo>
                <a:cubicBezTo>
                  <a:pt x="679" y="2913"/>
                  <a:pt x="679" y="2913"/>
                  <a:pt x="680" y="2912"/>
                </a:cubicBezTo>
                <a:cubicBezTo>
                  <a:pt x="680" y="2912"/>
                  <a:pt x="680" y="2912"/>
                  <a:pt x="680" y="2912"/>
                </a:cubicBezTo>
                <a:cubicBezTo>
                  <a:pt x="685" y="2918"/>
                  <a:pt x="695" y="2920"/>
                  <a:pt x="704" y="2919"/>
                </a:cubicBezTo>
                <a:cubicBezTo>
                  <a:pt x="704" y="2919"/>
                  <a:pt x="704" y="2919"/>
                  <a:pt x="704" y="2919"/>
                </a:cubicBezTo>
                <a:cubicBezTo>
                  <a:pt x="706" y="2919"/>
                  <a:pt x="707" y="2919"/>
                  <a:pt x="709" y="2918"/>
                </a:cubicBezTo>
                <a:cubicBezTo>
                  <a:pt x="710" y="2918"/>
                  <a:pt x="710" y="2918"/>
                  <a:pt x="711" y="2918"/>
                </a:cubicBezTo>
                <a:cubicBezTo>
                  <a:pt x="712" y="2917"/>
                  <a:pt x="713" y="2917"/>
                  <a:pt x="714" y="2917"/>
                </a:cubicBezTo>
                <a:cubicBezTo>
                  <a:pt x="716" y="2916"/>
                  <a:pt x="717" y="2916"/>
                  <a:pt x="718" y="2915"/>
                </a:cubicBezTo>
                <a:cubicBezTo>
                  <a:pt x="726" y="2923"/>
                  <a:pt x="746" y="2919"/>
                  <a:pt x="752" y="2910"/>
                </a:cubicBezTo>
                <a:cubicBezTo>
                  <a:pt x="754" y="2908"/>
                  <a:pt x="754" y="2905"/>
                  <a:pt x="755" y="2903"/>
                </a:cubicBezTo>
                <a:cubicBezTo>
                  <a:pt x="756" y="2904"/>
                  <a:pt x="756" y="2904"/>
                  <a:pt x="756" y="2904"/>
                </a:cubicBezTo>
                <a:cubicBezTo>
                  <a:pt x="765" y="2905"/>
                  <a:pt x="775" y="2902"/>
                  <a:pt x="776" y="2896"/>
                </a:cubicBezTo>
                <a:cubicBezTo>
                  <a:pt x="777" y="2894"/>
                  <a:pt x="777" y="2892"/>
                  <a:pt x="777" y="2889"/>
                </a:cubicBezTo>
                <a:cubicBezTo>
                  <a:pt x="777" y="2889"/>
                  <a:pt x="777" y="2889"/>
                  <a:pt x="777" y="2889"/>
                </a:cubicBezTo>
                <a:cubicBezTo>
                  <a:pt x="778" y="2888"/>
                  <a:pt x="779" y="2888"/>
                  <a:pt x="780" y="2887"/>
                </a:cubicBezTo>
                <a:cubicBezTo>
                  <a:pt x="787" y="2881"/>
                  <a:pt x="778" y="2869"/>
                  <a:pt x="775" y="2861"/>
                </a:cubicBezTo>
                <a:cubicBezTo>
                  <a:pt x="771" y="2850"/>
                  <a:pt x="766" y="2845"/>
                  <a:pt x="756" y="2840"/>
                </a:cubicBezTo>
                <a:cubicBezTo>
                  <a:pt x="747" y="2835"/>
                  <a:pt x="743" y="2827"/>
                  <a:pt x="731" y="2817"/>
                </a:cubicBezTo>
                <a:cubicBezTo>
                  <a:pt x="718" y="2808"/>
                  <a:pt x="694" y="2756"/>
                  <a:pt x="695" y="2755"/>
                </a:cubicBezTo>
                <a:cubicBezTo>
                  <a:pt x="702" y="2740"/>
                  <a:pt x="700" y="2722"/>
                  <a:pt x="698" y="2713"/>
                </a:cubicBezTo>
                <a:cubicBezTo>
                  <a:pt x="695" y="2703"/>
                  <a:pt x="700" y="2661"/>
                  <a:pt x="714" y="2609"/>
                </a:cubicBezTo>
                <a:cubicBezTo>
                  <a:pt x="727" y="2556"/>
                  <a:pt x="761" y="2481"/>
                  <a:pt x="764" y="2399"/>
                </a:cubicBezTo>
                <a:cubicBezTo>
                  <a:pt x="766" y="2349"/>
                  <a:pt x="759" y="2259"/>
                  <a:pt x="760" y="2189"/>
                </a:cubicBezTo>
                <a:cubicBezTo>
                  <a:pt x="761" y="2145"/>
                  <a:pt x="775" y="2114"/>
                  <a:pt x="776" y="2107"/>
                </a:cubicBezTo>
                <a:cubicBezTo>
                  <a:pt x="782" y="2079"/>
                  <a:pt x="782" y="2029"/>
                  <a:pt x="787" y="2014"/>
                </a:cubicBezTo>
                <a:cubicBezTo>
                  <a:pt x="869" y="1762"/>
                  <a:pt x="825" y="1562"/>
                  <a:pt x="822" y="1512"/>
                </a:cubicBezTo>
                <a:cubicBezTo>
                  <a:pt x="823" y="1512"/>
                  <a:pt x="823" y="1512"/>
                  <a:pt x="823" y="1512"/>
                </a:cubicBezTo>
                <a:cubicBezTo>
                  <a:pt x="821" y="1472"/>
                  <a:pt x="828" y="1447"/>
                  <a:pt x="825" y="1429"/>
                </a:cubicBezTo>
                <a:cubicBezTo>
                  <a:pt x="825" y="1428"/>
                  <a:pt x="825" y="1426"/>
                  <a:pt x="825" y="1425"/>
                </a:cubicBezTo>
                <a:cubicBezTo>
                  <a:pt x="825" y="1425"/>
                  <a:pt x="825" y="1424"/>
                  <a:pt x="825" y="1424"/>
                </a:cubicBezTo>
                <a:cubicBezTo>
                  <a:pt x="825" y="1423"/>
                  <a:pt x="824" y="1422"/>
                  <a:pt x="824" y="1421"/>
                </a:cubicBezTo>
                <a:cubicBezTo>
                  <a:pt x="824" y="1421"/>
                  <a:pt x="824" y="1420"/>
                  <a:pt x="824" y="1420"/>
                </a:cubicBezTo>
                <a:cubicBezTo>
                  <a:pt x="824" y="1419"/>
                  <a:pt x="824" y="1418"/>
                  <a:pt x="824" y="1417"/>
                </a:cubicBezTo>
                <a:cubicBezTo>
                  <a:pt x="824" y="1416"/>
                  <a:pt x="824" y="1416"/>
                  <a:pt x="824" y="1415"/>
                </a:cubicBezTo>
                <a:cubicBezTo>
                  <a:pt x="824" y="1414"/>
                  <a:pt x="824" y="1413"/>
                  <a:pt x="823" y="1412"/>
                </a:cubicBezTo>
                <a:cubicBezTo>
                  <a:pt x="823" y="1411"/>
                  <a:pt x="823" y="1411"/>
                  <a:pt x="823" y="1410"/>
                </a:cubicBezTo>
                <a:cubicBezTo>
                  <a:pt x="823" y="1409"/>
                  <a:pt x="823" y="1408"/>
                  <a:pt x="823" y="1407"/>
                </a:cubicBezTo>
                <a:cubicBezTo>
                  <a:pt x="823" y="1406"/>
                  <a:pt x="823" y="1406"/>
                  <a:pt x="822" y="1405"/>
                </a:cubicBezTo>
                <a:cubicBezTo>
                  <a:pt x="822" y="1404"/>
                  <a:pt x="822" y="1403"/>
                  <a:pt x="822" y="1401"/>
                </a:cubicBezTo>
                <a:cubicBezTo>
                  <a:pt x="822" y="1401"/>
                  <a:pt x="822" y="1400"/>
                  <a:pt x="822" y="1399"/>
                </a:cubicBezTo>
                <a:cubicBezTo>
                  <a:pt x="821" y="1398"/>
                  <a:pt x="821" y="1397"/>
                  <a:pt x="821" y="1396"/>
                </a:cubicBezTo>
                <a:cubicBezTo>
                  <a:pt x="821" y="1395"/>
                  <a:pt x="821" y="1394"/>
                  <a:pt x="821" y="1394"/>
                </a:cubicBezTo>
                <a:cubicBezTo>
                  <a:pt x="821" y="1392"/>
                  <a:pt x="820" y="1391"/>
                  <a:pt x="820" y="1390"/>
                </a:cubicBezTo>
                <a:cubicBezTo>
                  <a:pt x="820" y="1389"/>
                  <a:pt x="820" y="1388"/>
                  <a:pt x="820" y="1387"/>
                </a:cubicBezTo>
                <a:cubicBezTo>
                  <a:pt x="820" y="1386"/>
                  <a:pt x="819" y="1385"/>
                  <a:pt x="819" y="1384"/>
                </a:cubicBezTo>
                <a:cubicBezTo>
                  <a:pt x="819" y="1383"/>
                  <a:pt x="819" y="1382"/>
                  <a:pt x="819" y="1381"/>
                </a:cubicBezTo>
                <a:cubicBezTo>
                  <a:pt x="818" y="1380"/>
                  <a:pt x="818" y="1379"/>
                  <a:pt x="818" y="1377"/>
                </a:cubicBezTo>
                <a:cubicBezTo>
                  <a:pt x="818" y="1376"/>
                  <a:pt x="818" y="1376"/>
                  <a:pt x="818" y="1375"/>
                </a:cubicBezTo>
                <a:cubicBezTo>
                  <a:pt x="817" y="1374"/>
                  <a:pt x="817" y="1372"/>
                  <a:pt x="817" y="1371"/>
                </a:cubicBezTo>
                <a:cubicBezTo>
                  <a:pt x="817" y="1370"/>
                  <a:pt x="816" y="1369"/>
                  <a:pt x="816" y="1369"/>
                </a:cubicBezTo>
                <a:cubicBezTo>
                  <a:pt x="816" y="1367"/>
                  <a:pt x="816" y="1366"/>
                  <a:pt x="816" y="1364"/>
                </a:cubicBezTo>
                <a:cubicBezTo>
                  <a:pt x="815" y="1363"/>
                  <a:pt x="815" y="1363"/>
                  <a:pt x="815" y="1362"/>
                </a:cubicBezTo>
                <a:cubicBezTo>
                  <a:pt x="815" y="1360"/>
                  <a:pt x="815" y="1359"/>
                  <a:pt x="814" y="1358"/>
                </a:cubicBezTo>
                <a:cubicBezTo>
                  <a:pt x="814" y="1357"/>
                  <a:pt x="814" y="1356"/>
                  <a:pt x="814" y="1355"/>
                </a:cubicBezTo>
                <a:cubicBezTo>
                  <a:pt x="814" y="1354"/>
                  <a:pt x="813" y="1352"/>
                  <a:pt x="813" y="1351"/>
                </a:cubicBezTo>
                <a:cubicBezTo>
                  <a:pt x="813" y="1350"/>
                  <a:pt x="813" y="1349"/>
                  <a:pt x="812" y="1348"/>
                </a:cubicBezTo>
                <a:cubicBezTo>
                  <a:pt x="812" y="1347"/>
                  <a:pt x="812" y="1346"/>
                  <a:pt x="812" y="1345"/>
                </a:cubicBezTo>
                <a:cubicBezTo>
                  <a:pt x="811" y="1344"/>
                  <a:pt x="811" y="1343"/>
                  <a:pt x="811" y="1342"/>
                </a:cubicBezTo>
                <a:cubicBezTo>
                  <a:pt x="811" y="1341"/>
                  <a:pt x="811" y="1339"/>
                  <a:pt x="810" y="1338"/>
                </a:cubicBezTo>
                <a:cubicBezTo>
                  <a:pt x="810" y="1337"/>
                  <a:pt x="810" y="1336"/>
                  <a:pt x="810" y="1335"/>
                </a:cubicBezTo>
                <a:cubicBezTo>
                  <a:pt x="809" y="1334"/>
                  <a:pt x="809" y="1333"/>
                  <a:pt x="809" y="1332"/>
                </a:cubicBezTo>
                <a:cubicBezTo>
                  <a:pt x="809" y="1331"/>
                  <a:pt x="808" y="1330"/>
                  <a:pt x="808" y="1329"/>
                </a:cubicBezTo>
                <a:cubicBezTo>
                  <a:pt x="808" y="1328"/>
                  <a:pt x="808" y="1326"/>
                  <a:pt x="808" y="1325"/>
                </a:cubicBezTo>
                <a:cubicBezTo>
                  <a:pt x="807" y="1324"/>
                  <a:pt x="807" y="1323"/>
                  <a:pt x="807" y="1322"/>
                </a:cubicBezTo>
                <a:cubicBezTo>
                  <a:pt x="807" y="1321"/>
                  <a:pt x="806" y="1320"/>
                  <a:pt x="806" y="1319"/>
                </a:cubicBezTo>
                <a:cubicBezTo>
                  <a:pt x="806" y="1318"/>
                  <a:pt x="806" y="1317"/>
                  <a:pt x="805" y="1316"/>
                </a:cubicBezTo>
                <a:cubicBezTo>
                  <a:pt x="805" y="1315"/>
                  <a:pt x="805" y="1314"/>
                  <a:pt x="805" y="1314"/>
                </a:cubicBezTo>
                <a:cubicBezTo>
                  <a:pt x="805" y="1312"/>
                  <a:pt x="804" y="1311"/>
                  <a:pt x="804" y="1310"/>
                </a:cubicBezTo>
                <a:cubicBezTo>
                  <a:pt x="804" y="1309"/>
                  <a:pt x="804" y="1309"/>
                  <a:pt x="804" y="1308"/>
                </a:cubicBezTo>
                <a:cubicBezTo>
                  <a:pt x="803" y="1307"/>
                  <a:pt x="803" y="1305"/>
                  <a:pt x="803" y="1304"/>
                </a:cubicBezTo>
                <a:cubicBezTo>
                  <a:pt x="803" y="1304"/>
                  <a:pt x="802" y="1303"/>
                  <a:pt x="802" y="1303"/>
                </a:cubicBezTo>
                <a:cubicBezTo>
                  <a:pt x="802" y="1301"/>
                  <a:pt x="802" y="1300"/>
                  <a:pt x="801" y="1299"/>
                </a:cubicBezTo>
                <a:cubicBezTo>
                  <a:pt x="801" y="1298"/>
                  <a:pt x="801" y="1298"/>
                  <a:pt x="801" y="1298"/>
                </a:cubicBezTo>
                <a:cubicBezTo>
                  <a:pt x="798" y="1284"/>
                  <a:pt x="795" y="1273"/>
                  <a:pt x="793" y="1268"/>
                </a:cubicBezTo>
                <a:cubicBezTo>
                  <a:pt x="793" y="1268"/>
                  <a:pt x="793" y="1268"/>
                  <a:pt x="793" y="1268"/>
                </a:cubicBezTo>
                <a:cubicBezTo>
                  <a:pt x="793" y="1267"/>
                  <a:pt x="793" y="1266"/>
                  <a:pt x="792" y="1266"/>
                </a:cubicBezTo>
                <a:cubicBezTo>
                  <a:pt x="792" y="1266"/>
                  <a:pt x="792" y="1266"/>
                  <a:pt x="792" y="1266"/>
                </a:cubicBezTo>
                <a:cubicBezTo>
                  <a:pt x="792" y="1265"/>
                  <a:pt x="793" y="1265"/>
                  <a:pt x="793" y="1265"/>
                </a:cubicBezTo>
                <a:cubicBezTo>
                  <a:pt x="792" y="1264"/>
                  <a:pt x="792" y="1264"/>
                  <a:pt x="792" y="1264"/>
                </a:cubicBezTo>
                <a:cubicBezTo>
                  <a:pt x="792" y="1264"/>
                  <a:pt x="806" y="1107"/>
                  <a:pt x="803" y="1098"/>
                </a:cubicBezTo>
                <a:cubicBezTo>
                  <a:pt x="804" y="1068"/>
                  <a:pt x="820" y="1011"/>
                  <a:pt x="818" y="980"/>
                </a:cubicBezTo>
                <a:cubicBezTo>
                  <a:pt x="820" y="942"/>
                  <a:pt x="825" y="918"/>
                  <a:pt x="825" y="904"/>
                </a:cubicBezTo>
                <a:cubicBezTo>
                  <a:pt x="825" y="902"/>
                  <a:pt x="825" y="902"/>
                  <a:pt x="825" y="902"/>
                </a:cubicBezTo>
                <a:cubicBezTo>
                  <a:pt x="826" y="915"/>
                  <a:pt x="827" y="926"/>
                  <a:pt x="827" y="932"/>
                </a:cubicBezTo>
                <a:cubicBezTo>
                  <a:pt x="829" y="942"/>
                  <a:pt x="829" y="957"/>
                  <a:pt x="831" y="960"/>
                </a:cubicBezTo>
                <a:cubicBezTo>
                  <a:pt x="833" y="975"/>
                  <a:pt x="845" y="1059"/>
                  <a:pt x="846" y="1090"/>
                </a:cubicBezTo>
                <a:cubicBezTo>
                  <a:pt x="840" y="1132"/>
                  <a:pt x="839" y="1159"/>
                  <a:pt x="851" y="1219"/>
                </a:cubicBezTo>
                <a:cubicBezTo>
                  <a:pt x="856" y="1251"/>
                  <a:pt x="914" y="1393"/>
                  <a:pt x="917" y="1409"/>
                </a:cubicBezTo>
                <a:cubicBezTo>
                  <a:pt x="920" y="1425"/>
                  <a:pt x="924" y="1441"/>
                  <a:pt x="926" y="1445"/>
                </a:cubicBezTo>
                <a:cubicBezTo>
                  <a:pt x="928" y="1449"/>
                  <a:pt x="914" y="1471"/>
                  <a:pt x="918" y="1486"/>
                </a:cubicBezTo>
                <a:cubicBezTo>
                  <a:pt x="922" y="1500"/>
                  <a:pt x="896" y="1546"/>
                  <a:pt x="904" y="1589"/>
                </a:cubicBezTo>
                <a:cubicBezTo>
                  <a:pt x="912" y="1632"/>
                  <a:pt x="913" y="1638"/>
                  <a:pt x="914" y="1647"/>
                </a:cubicBezTo>
                <a:cubicBezTo>
                  <a:pt x="915" y="1657"/>
                  <a:pt x="921" y="1667"/>
                  <a:pt x="924" y="1679"/>
                </a:cubicBezTo>
                <a:cubicBezTo>
                  <a:pt x="927" y="1691"/>
                  <a:pt x="932" y="1720"/>
                  <a:pt x="939" y="1720"/>
                </a:cubicBezTo>
                <a:cubicBezTo>
                  <a:pt x="940" y="1720"/>
                  <a:pt x="941" y="1720"/>
                  <a:pt x="941" y="1720"/>
                </a:cubicBezTo>
                <a:cubicBezTo>
                  <a:pt x="942" y="1720"/>
                  <a:pt x="942" y="1720"/>
                  <a:pt x="942" y="1720"/>
                </a:cubicBezTo>
                <a:cubicBezTo>
                  <a:pt x="942" y="1720"/>
                  <a:pt x="943" y="1720"/>
                  <a:pt x="943" y="1720"/>
                </a:cubicBezTo>
                <a:cubicBezTo>
                  <a:pt x="943" y="1720"/>
                  <a:pt x="943" y="1720"/>
                  <a:pt x="944" y="1720"/>
                </a:cubicBezTo>
                <a:cubicBezTo>
                  <a:pt x="944" y="1720"/>
                  <a:pt x="944" y="1720"/>
                  <a:pt x="944" y="1719"/>
                </a:cubicBezTo>
                <a:cubicBezTo>
                  <a:pt x="944" y="1719"/>
                  <a:pt x="945" y="1719"/>
                  <a:pt x="945" y="1719"/>
                </a:cubicBezTo>
                <a:cubicBezTo>
                  <a:pt x="945" y="1719"/>
                  <a:pt x="945" y="1719"/>
                  <a:pt x="945" y="1719"/>
                </a:cubicBezTo>
                <a:cubicBezTo>
                  <a:pt x="946" y="1718"/>
                  <a:pt x="946" y="1718"/>
                  <a:pt x="947" y="1717"/>
                </a:cubicBezTo>
                <a:cubicBezTo>
                  <a:pt x="947" y="1717"/>
                  <a:pt x="947" y="1717"/>
                  <a:pt x="947" y="1717"/>
                </a:cubicBezTo>
                <a:cubicBezTo>
                  <a:pt x="947" y="1717"/>
                  <a:pt x="947" y="1717"/>
                  <a:pt x="947" y="1716"/>
                </a:cubicBezTo>
                <a:cubicBezTo>
                  <a:pt x="947" y="1716"/>
                  <a:pt x="947" y="1716"/>
                  <a:pt x="947" y="1716"/>
                </a:cubicBezTo>
                <a:cubicBezTo>
                  <a:pt x="947" y="1717"/>
                  <a:pt x="947" y="1717"/>
                  <a:pt x="947" y="1717"/>
                </a:cubicBezTo>
                <a:cubicBezTo>
                  <a:pt x="947" y="1717"/>
                  <a:pt x="947" y="1716"/>
                  <a:pt x="947" y="1716"/>
                </a:cubicBezTo>
                <a:cubicBezTo>
                  <a:pt x="947" y="1716"/>
                  <a:pt x="947" y="1716"/>
                  <a:pt x="947" y="1716"/>
                </a:cubicBezTo>
                <a:cubicBezTo>
                  <a:pt x="947" y="1716"/>
                  <a:pt x="947" y="1715"/>
                  <a:pt x="947" y="1715"/>
                </a:cubicBezTo>
                <a:cubicBezTo>
                  <a:pt x="947" y="1715"/>
                  <a:pt x="949" y="1742"/>
                  <a:pt x="963" y="1742"/>
                </a:cubicBezTo>
                <a:cubicBezTo>
                  <a:pt x="972" y="1741"/>
                  <a:pt x="972" y="1733"/>
                  <a:pt x="972" y="1733"/>
                </a:cubicBezTo>
                <a:cubicBezTo>
                  <a:pt x="972" y="1733"/>
                  <a:pt x="974" y="1755"/>
                  <a:pt x="987" y="1753"/>
                </a:cubicBezTo>
                <a:cubicBezTo>
                  <a:pt x="999" y="1751"/>
                  <a:pt x="999" y="1739"/>
                  <a:pt x="999" y="1739"/>
                </a:cubicBezTo>
                <a:cubicBezTo>
                  <a:pt x="1007" y="1743"/>
                  <a:pt x="1020" y="1742"/>
                  <a:pt x="1023" y="1728"/>
                </a:cubicBezTo>
                <a:cubicBezTo>
                  <a:pt x="1026" y="1714"/>
                  <a:pt x="1033" y="1686"/>
                  <a:pt x="1032" y="1675"/>
                </a:cubicBezTo>
                <a:cubicBezTo>
                  <a:pt x="1032" y="1665"/>
                  <a:pt x="1039" y="1642"/>
                  <a:pt x="1039" y="1633"/>
                </a:cubicBezTo>
                <a:cubicBezTo>
                  <a:pt x="1046" y="1606"/>
                  <a:pt x="1053" y="1597"/>
                  <a:pt x="1051" y="1589"/>
                </a:cubicBezTo>
                <a:cubicBezTo>
                  <a:pt x="1060" y="1599"/>
                  <a:pt x="1068" y="1609"/>
                  <a:pt x="1072" y="1611"/>
                </a:cubicBezTo>
                <a:cubicBezTo>
                  <a:pt x="1074" y="1627"/>
                  <a:pt x="1090" y="1651"/>
                  <a:pt x="1103" y="1652"/>
                </a:cubicBezTo>
                <a:cubicBezTo>
                  <a:pt x="1120" y="1653"/>
                  <a:pt x="1116" y="1641"/>
                  <a:pt x="1111" y="1628"/>
                </a:cubicBezTo>
                <a:close/>
                <a:moveTo>
                  <a:pt x="672" y="310"/>
                </a:moveTo>
                <a:cubicBezTo>
                  <a:pt x="672" y="310"/>
                  <a:pt x="672" y="310"/>
                  <a:pt x="672" y="310"/>
                </a:cubicBezTo>
                <a:cubicBezTo>
                  <a:pt x="672" y="310"/>
                  <a:pt x="672" y="310"/>
                  <a:pt x="672" y="310"/>
                </a:cubicBezTo>
                <a:cubicBezTo>
                  <a:pt x="672" y="310"/>
                  <a:pt x="672" y="310"/>
                  <a:pt x="672" y="310"/>
                </a:cubicBezTo>
                <a:close/>
              </a:path>
            </a:pathLst>
          </a:custGeom>
          <a:solidFill>
            <a:srgbClr val="B1DFF5"/>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nl-NL" sz="1400" b="0" i="0" u="none" strike="noStrike" kern="0" cap="none" spc="0" normalizeH="0" baseline="0" noProof="0">
              <a:ln>
                <a:noFill/>
              </a:ln>
              <a:solidFill>
                <a:prstClr val="black"/>
              </a:solidFill>
              <a:effectLst/>
              <a:uLnTx/>
              <a:uFillTx/>
              <a:latin typeface="Neue Haas Grotesk Text Pro" panose="020B0504020202020204" pitchFamily="34" charset="77"/>
            </a:endParaRPr>
          </a:p>
        </p:txBody>
      </p:sp>
      <p:sp>
        <p:nvSpPr>
          <p:cNvPr id="22" name="Freeform 13">
            <a:extLst>
              <a:ext uri="{FF2B5EF4-FFF2-40B4-BE49-F238E27FC236}">
                <a16:creationId xmlns:a16="http://schemas.microsoft.com/office/drawing/2014/main" id="{AE443A6A-8066-DC62-4057-41E78DB75FF4}"/>
              </a:ext>
            </a:extLst>
          </p:cNvPr>
          <p:cNvSpPr>
            <a:spLocks noEditPoints="1"/>
          </p:cNvSpPr>
          <p:nvPr/>
        </p:nvSpPr>
        <p:spPr bwMode="auto">
          <a:xfrm>
            <a:off x="1491142" y="2125347"/>
            <a:ext cx="465033" cy="1208123"/>
          </a:xfrm>
          <a:custGeom>
            <a:avLst/>
            <a:gdLst>
              <a:gd name="T0" fmla="*/ 118 w 1120"/>
              <a:gd name="T1" fmla="*/ 152 h 2926"/>
              <a:gd name="T2" fmla="*/ 82 w 1120"/>
              <a:gd name="T3" fmla="*/ 56 h 2926"/>
              <a:gd name="T4" fmla="*/ 77 w 1120"/>
              <a:gd name="T5" fmla="*/ 40 h 2926"/>
              <a:gd name="T6" fmla="*/ 78 w 1120"/>
              <a:gd name="T7" fmla="*/ 38 h 2926"/>
              <a:gd name="T8" fmla="*/ 78 w 1120"/>
              <a:gd name="T9" fmla="*/ 36 h 2926"/>
              <a:gd name="T10" fmla="*/ 80 w 1120"/>
              <a:gd name="T11" fmla="*/ 35 h 2926"/>
              <a:gd name="T12" fmla="*/ 82 w 1120"/>
              <a:gd name="T13" fmla="*/ 24 h 2926"/>
              <a:gd name="T14" fmla="*/ 81 w 1120"/>
              <a:gd name="T15" fmla="*/ 13 h 2926"/>
              <a:gd name="T16" fmla="*/ 65 w 1120"/>
              <a:gd name="T17" fmla="*/ 2 h 2926"/>
              <a:gd name="T18" fmla="*/ 48 w 1120"/>
              <a:gd name="T19" fmla="*/ 15 h 2926"/>
              <a:gd name="T20" fmla="*/ 48 w 1120"/>
              <a:gd name="T21" fmla="*/ 24 h 2926"/>
              <a:gd name="T22" fmla="*/ 51 w 1120"/>
              <a:gd name="T23" fmla="*/ 35 h 2926"/>
              <a:gd name="T24" fmla="*/ 52 w 1120"/>
              <a:gd name="T25" fmla="*/ 36 h 2926"/>
              <a:gd name="T26" fmla="*/ 52 w 1120"/>
              <a:gd name="T27" fmla="*/ 38 h 2926"/>
              <a:gd name="T28" fmla="*/ 53 w 1120"/>
              <a:gd name="T29" fmla="*/ 39 h 2926"/>
              <a:gd name="T30" fmla="*/ 54 w 1120"/>
              <a:gd name="T31" fmla="*/ 40 h 2926"/>
              <a:gd name="T32" fmla="*/ 54 w 1120"/>
              <a:gd name="T33" fmla="*/ 42 h 2926"/>
              <a:gd name="T34" fmla="*/ 50 w 1120"/>
              <a:gd name="T35" fmla="*/ 56 h 2926"/>
              <a:gd name="T36" fmla="*/ 13 w 1120"/>
              <a:gd name="T37" fmla="*/ 152 h 2926"/>
              <a:gd name="T38" fmla="*/ 2 w 1120"/>
              <a:gd name="T39" fmla="*/ 190 h 2926"/>
              <a:gd name="T40" fmla="*/ 16 w 1120"/>
              <a:gd name="T41" fmla="*/ 202 h 2926"/>
              <a:gd name="T42" fmla="*/ 20 w 1120"/>
              <a:gd name="T43" fmla="*/ 199 h 2926"/>
              <a:gd name="T44" fmla="*/ 21 w 1120"/>
              <a:gd name="T45" fmla="*/ 199 h 2926"/>
              <a:gd name="T46" fmla="*/ 24 w 1120"/>
              <a:gd name="T47" fmla="*/ 172 h 2926"/>
              <a:gd name="T48" fmla="*/ 34 w 1120"/>
              <a:gd name="T49" fmla="*/ 104 h 2926"/>
              <a:gd name="T50" fmla="*/ 38 w 1120"/>
              <a:gd name="T51" fmla="*/ 146 h 2926"/>
              <a:gd name="T52" fmla="*/ 36 w 1120"/>
              <a:gd name="T53" fmla="*/ 153 h 2926"/>
              <a:gd name="T54" fmla="*/ 35 w 1120"/>
              <a:gd name="T55" fmla="*/ 156 h 2926"/>
              <a:gd name="T56" fmla="*/ 35 w 1120"/>
              <a:gd name="T57" fmla="*/ 158 h 2926"/>
              <a:gd name="T58" fmla="*/ 35 w 1120"/>
              <a:gd name="T59" fmla="*/ 161 h 2926"/>
              <a:gd name="T60" fmla="*/ 35 w 1120"/>
              <a:gd name="T61" fmla="*/ 164 h 2926"/>
              <a:gd name="T62" fmla="*/ 34 w 1120"/>
              <a:gd name="T63" fmla="*/ 164 h 2926"/>
              <a:gd name="T64" fmla="*/ 50 w 1120"/>
              <a:gd name="T65" fmla="*/ 313 h 2926"/>
              <a:gd name="T66" fmla="*/ 40 w 1120"/>
              <a:gd name="T67" fmla="*/ 334 h 2926"/>
              <a:gd name="T68" fmla="*/ 48 w 1120"/>
              <a:gd name="T69" fmla="*/ 337 h 2926"/>
              <a:gd name="T70" fmla="*/ 51 w 1120"/>
              <a:gd name="T71" fmla="*/ 337 h 2926"/>
              <a:gd name="T72" fmla="*/ 57 w 1120"/>
              <a:gd name="T73" fmla="*/ 337 h 2926"/>
              <a:gd name="T74" fmla="*/ 58 w 1120"/>
              <a:gd name="T75" fmla="*/ 337 h 2926"/>
              <a:gd name="T76" fmla="*/ 61 w 1120"/>
              <a:gd name="T77" fmla="*/ 332 h 2926"/>
              <a:gd name="T78" fmla="*/ 60 w 1120"/>
              <a:gd name="T79" fmla="*/ 248 h 2926"/>
              <a:gd name="T80" fmla="*/ 72 w 1120"/>
              <a:gd name="T81" fmla="*/ 248 h 2926"/>
              <a:gd name="T82" fmla="*/ 69 w 1120"/>
              <a:gd name="T83" fmla="*/ 332 h 2926"/>
              <a:gd name="T84" fmla="*/ 72 w 1120"/>
              <a:gd name="T85" fmla="*/ 337 h 2926"/>
              <a:gd name="T86" fmla="*/ 73 w 1120"/>
              <a:gd name="T87" fmla="*/ 337 h 2926"/>
              <a:gd name="T88" fmla="*/ 76 w 1120"/>
              <a:gd name="T89" fmla="*/ 338 h 2926"/>
              <a:gd name="T90" fmla="*/ 82 w 1120"/>
              <a:gd name="T91" fmla="*/ 337 h 2926"/>
              <a:gd name="T92" fmla="*/ 88 w 1120"/>
              <a:gd name="T93" fmla="*/ 335 h 2926"/>
              <a:gd name="T94" fmla="*/ 88 w 1120"/>
              <a:gd name="T95" fmla="*/ 327 h 2926"/>
              <a:gd name="T96" fmla="*/ 91 w 1120"/>
              <a:gd name="T97" fmla="*/ 243 h 2926"/>
              <a:gd name="T98" fmla="*/ 96 w 1120"/>
              <a:gd name="T99" fmla="*/ 164 h 2926"/>
              <a:gd name="T100" fmla="*/ 96 w 1120"/>
              <a:gd name="T101" fmla="*/ 162 h 2926"/>
              <a:gd name="T102" fmla="*/ 95 w 1120"/>
              <a:gd name="T103" fmla="*/ 160 h 2926"/>
              <a:gd name="T104" fmla="*/ 94 w 1120"/>
              <a:gd name="T105" fmla="*/ 157 h 2926"/>
              <a:gd name="T106" fmla="*/ 94 w 1120"/>
              <a:gd name="T107" fmla="*/ 154 h 2926"/>
              <a:gd name="T108" fmla="*/ 93 w 1120"/>
              <a:gd name="T109" fmla="*/ 152 h 2926"/>
              <a:gd name="T110" fmla="*/ 93 w 1120"/>
              <a:gd name="T111" fmla="*/ 149 h 2926"/>
              <a:gd name="T112" fmla="*/ 93 w 1120"/>
              <a:gd name="T113" fmla="*/ 127 h 2926"/>
              <a:gd name="T114" fmla="*/ 99 w 1120"/>
              <a:gd name="T115" fmla="*/ 141 h 2926"/>
              <a:gd name="T116" fmla="*/ 109 w 1120"/>
              <a:gd name="T117" fmla="*/ 199 h 2926"/>
              <a:gd name="T118" fmla="*/ 109 w 1120"/>
              <a:gd name="T119" fmla="*/ 199 h 2926"/>
              <a:gd name="T120" fmla="*/ 110 w 1120"/>
              <a:gd name="T121" fmla="*/ 199 h 2926"/>
              <a:gd name="T122" fmla="*/ 120 w 1120"/>
              <a:gd name="T123" fmla="*/ 193 h 2926"/>
              <a:gd name="T124" fmla="*/ 78 w 1120"/>
              <a:gd name="T125" fmla="*/ 36 h 292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120"/>
              <a:gd name="T190" fmla="*/ 0 h 2926"/>
              <a:gd name="T191" fmla="*/ 1120 w 1120"/>
              <a:gd name="T192" fmla="*/ 2926 h 292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120" h="2926">
                <a:moveTo>
                  <a:pt x="1111" y="1628"/>
                </a:moveTo>
                <a:cubicBezTo>
                  <a:pt x="1106" y="1614"/>
                  <a:pt x="1105" y="1598"/>
                  <a:pt x="1100" y="1592"/>
                </a:cubicBezTo>
                <a:cubicBezTo>
                  <a:pt x="1095" y="1586"/>
                  <a:pt x="1087" y="1551"/>
                  <a:pt x="1078" y="1539"/>
                </a:cubicBezTo>
                <a:cubicBezTo>
                  <a:pt x="1069" y="1528"/>
                  <a:pt x="1035" y="1477"/>
                  <a:pt x="1026" y="1469"/>
                </a:cubicBezTo>
                <a:cubicBezTo>
                  <a:pt x="1023" y="1464"/>
                  <a:pt x="1025" y="1444"/>
                  <a:pt x="1021" y="1430"/>
                </a:cubicBezTo>
                <a:cubicBezTo>
                  <a:pt x="1017" y="1416"/>
                  <a:pt x="1018" y="1402"/>
                  <a:pt x="1014" y="1386"/>
                </a:cubicBezTo>
                <a:cubicBezTo>
                  <a:pt x="1010" y="1369"/>
                  <a:pt x="1010" y="1337"/>
                  <a:pt x="1009" y="1315"/>
                </a:cubicBezTo>
                <a:cubicBezTo>
                  <a:pt x="1007" y="1277"/>
                  <a:pt x="1007" y="1129"/>
                  <a:pt x="985" y="1075"/>
                </a:cubicBezTo>
                <a:cubicBezTo>
                  <a:pt x="981" y="1058"/>
                  <a:pt x="976" y="1030"/>
                  <a:pt x="977" y="992"/>
                </a:cubicBezTo>
                <a:cubicBezTo>
                  <a:pt x="975" y="886"/>
                  <a:pt x="951" y="825"/>
                  <a:pt x="953" y="792"/>
                </a:cubicBezTo>
                <a:cubicBezTo>
                  <a:pt x="960" y="744"/>
                  <a:pt x="949" y="693"/>
                  <a:pt x="940" y="653"/>
                </a:cubicBezTo>
                <a:cubicBezTo>
                  <a:pt x="921" y="567"/>
                  <a:pt x="879" y="544"/>
                  <a:pt x="860" y="540"/>
                </a:cubicBezTo>
                <a:cubicBezTo>
                  <a:pt x="840" y="536"/>
                  <a:pt x="810" y="533"/>
                  <a:pt x="797" y="520"/>
                </a:cubicBezTo>
                <a:cubicBezTo>
                  <a:pt x="787" y="512"/>
                  <a:pt x="720" y="481"/>
                  <a:pt x="701" y="479"/>
                </a:cubicBezTo>
                <a:cubicBezTo>
                  <a:pt x="651" y="470"/>
                  <a:pt x="660" y="380"/>
                  <a:pt x="660" y="362"/>
                </a:cubicBezTo>
                <a:cubicBezTo>
                  <a:pt x="660" y="362"/>
                  <a:pt x="660" y="362"/>
                  <a:pt x="660" y="362"/>
                </a:cubicBezTo>
                <a:cubicBezTo>
                  <a:pt x="660" y="362"/>
                  <a:pt x="660" y="362"/>
                  <a:pt x="660" y="362"/>
                </a:cubicBezTo>
                <a:cubicBezTo>
                  <a:pt x="661" y="360"/>
                  <a:pt x="661" y="358"/>
                  <a:pt x="662" y="357"/>
                </a:cubicBezTo>
                <a:cubicBezTo>
                  <a:pt x="662" y="357"/>
                  <a:pt x="662" y="356"/>
                  <a:pt x="662" y="356"/>
                </a:cubicBezTo>
                <a:cubicBezTo>
                  <a:pt x="663" y="355"/>
                  <a:pt x="663" y="353"/>
                  <a:pt x="664" y="351"/>
                </a:cubicBezTo>
                <a:cubicBezTo>
                  <a:pt x="664" y="350"/>
                  <a:pt x="664" y="350"/>
                  <a:pt x="664" y="350"/>
                </a:cubicBezTo>
                <a:cubicBezTo>
                  <a:pt x="665" y="348"/>
                  <a:pt x="665" y="346"/>
                  <a:pt x="666" y="344"/>
                </a:cubicBezTo>
                <a:cubicBezTo>
                  <a:pt x="666" y="344"/>
                  <a:pt x="666" y="344"/>
                  <a:pt x="666" y="343"/>
                </a:cubicBezTo>
                <a:cubicBezTo>
                  <a:pt x="666" y="341"/>
                  <a:pt x="667" y="339"/>
                  <a:pt x="667" y="337"/>
                </a:cubicBezTo>
                <a:cubicBezTo>
                  <a:pt x="667" y="337"/>
                  <a:pt x="667" y="337"/>
                  <a:pt x="668" y="337"/>
                </a:cubicBezTo>
                <a:cubicBezTo>
                  <a:pt x="668" y="334"/>
                  <a:pt x="669" y="332"/>
                  <a:pt x="669" y="330"/>
                </a:cubicBezTo>
                <a:cubicBezTo>
                  <a:pt x="669" y="330"/>
                  <a:pt x="669" y="330"/>
                  <a:pt x="669" y="330"/>
                </a:cubicBezTo>
                <a:cubicBezTo>
                  <a:pt x="669" y="328"/>
                  <a:pt x="670" y="325"/>
                  <a:pt x="670" y="323"/>
                </a:cubicBezTo>
                <a:cubicBezTo>
                  <a:pt x="670" y="323"/>
                  <a:pt x="670" y="323"/>
                  <a:pt x="670" y="323"/>
                </a:cubicBezTo>
                <a:cubicBezTo>
                  <a:pt x="671" y="321"/>
                  <a:pt x="671" y="319"/>
                  <a:pt x="671" y="317"/>
                </a:cubicBezTo>
                <a:cubicBezTo>
                  <a:pt x="671" y="317"/>
                  <a:pt x="671" y="317"/>
                  <a:pt x="671" y="317"/>
                </a:cubicBezTo>
                <a:cubicBezTo>
                  <a:pt x="672" y="315"/>
                  <a:pt x="672" y="313"/>
                  <a:pt x="672" y="312"/>
                </a:cubicBezTo>
                <a:cubicBezTo>
                  <a:pt x="672" y="312"/>
                  <a:pt x="672" y="312"/>
                  <a:pt x="672" y="312"/>
                </a:cubicBezTo>
                <a:cubicBezTo>
                  <a:pt x="672" y="311"/>
                  <a:pt x="672" y="310"/>
                  <a:pt x="672" y="310"/>
                </a:cubicBezTo>
                <a:cubicBezTo>
                  <a:pt x="672" y="310"/>
                  <a:pt x="672" y="310"/>
                  <a:pt x="672" y="310"/>
                </a:cubicBezTo>
                <a:cubicBezTo>
                  <a:pt x="674" y="309"/>
                  <a:pt x="676" y="308"/>
                  <a:pt x="679" y="306"/>
                </a:cubicBezTo>
                <a:cubicBezTo>
                  <a:pt x="679" y="306"/>
                  <a:pt x="679" y="306"/>
                  <a:pt x="679" y="306"/>
                </a:cubicBezTo>
                <a:cubicBezTo>
                  <a:pt x="680" y="305"/>
                  <a:pt x="680" y="305"/>
                  <a:pt x="681" y="305"/>
                </a:cubicBezTo>
                <a:cubicBezTo>
                  <a:pt x="681" y="304"/>
                  <a:pt x="681" y="304"/>
                  <a:pt x="681" y="304"/>
                </a:cubicBezTo>
                <a:cubicBezTo>
                  <a:pt x="682" y="304"/>
                  <a:pt x="682" y="303"/>
                  <a:pt x="682" y="303"/>
                </a:cubicBezTo>
                <a:cubicBezTo>
                  <a:pt x="683" y="303"/>
                  <a:pt x="683" y="302"/>
                  <a:pt x="683" y="302"/>
                </a:cubicBezTo>
                <a:cubicBezTo>
                  <a:pt x="683" y="302"/>
                  <a:pt x="684" y="302"/>
                  <a:pt x="684" y="301"/>
                </a:cubicBezTo>
                <a:cubicBezTo>
                  <a:pt x="684" y="301"/>
                  <a:pt x="685" y="300"/>
                  <a:pt x="685" y="300"/>
                </a:cubicBezTo>
                <a:cubicBezTo>
                  <a:pt x="688" y="296"/>
                  <a:pt x="689" y="291"/>
                  <a:pt x="693" y="286"/>
                </a:cubicBezTo>
                <a:cubicBezTo>
                  <a:pt x="696" y="280"/>
                  <a:pt x="695" y="276"/>
                  <a:pt x="698" y="267"/>
                </a:cubicBezTo>
                <a:cubicBezTo>
                  <a:pt x="701" y="258"/>
                  <a:pt x="703" y="244"/>
                  <a:pt x="703" y="239"/>
                </a:cubicBezTo>
                <a:cubicBezTo>
                  <a:pt x="703" y="233"/>
                  <a:pt x="709" y="218"/>
                  <a:pt x="709" y="211"/>
                </a:cubicBezTo>
                <a:cubicBezTo>
                  <a:pt x="709" y="206"/>
                  <a:pt x="707" y="202"/>
                  <a:pt x="705" y="201"/>
                </a:cubicBezTo>
                <a:cubicBezTo>
                  <a:pt x="705" y="201"/>
                  <a:pt x="705" y="201"/>
                  <a:pt x="705" y="201"/>
                </a:cubicBezTo>
                <a:cubicBezTo>
                  <a:pt x="705" y="201"/>
                  <a:pt x="706" y="201"/>
                  <a:pt x="706" y="200"/>
                </a:cubicBezTo>
                <a:cubicBezTo>
                  <a:pt x="706" y="200"/>
                  <a:pt x="706" y="200"/>
                  <a:pt x="706" y="200"/>
                </a:cubicBezTo>
                <a:cubicBezTo>
                  <a:pt x="706" y="200"/>
                  <a:pt x="706" y="200"/>
                  <a:pt x="706" y="200"/>
                </a:cubicBezTo>
                <a:cubicBezTo>
                  <a:pt x="707" y="200"/>
                  <a:pt x="707" y="199"/>
                  <a:pt x="707" y="199"/>
                </a:cubicBezTo>
                <a:cubicBezTo>
                  <a:pt x="707" y="192"/>
                  <a:pt x="704" y="175"/>
                  <a:pt x="705" y="168"/>
                </a:cubicBezTo>
                <a:cubicBezTo>
                  <a:pt x="705" y="163"/>
                  <a:pt x="706" y="148"/>
                  <a:pt x="706" y="142"/>
                </a:cubicBezTo>
                <a:cubicBezTo>
                  <a:pt x="706" y="131"/>
                  <a:pt x="700" y="120"/>
                  <a:pt x="697" y="110"/>
                </a:cubicBezTo>
                <a:cubicBezTo>
                  <a:pt x="694" y="99"/>
                  <a:pt x="694" y="87"/>
                  <a:pt x="691" y="77"/>
                </a:cubicBezTo>
                <a:cubicBezTo>
                  <a:pt x="687" y="64"/>
                  <a:pt x="678" y="56"/>
                  <a:pt x="666" y="49"/>
                </a:cubicBezTo>
                <a:cubicBezTo>
                  <a:pt x="657" y="44"/>
                  <a:pt x="646" y="43"/>
                  <a:pt x="641" y="35"/>
                </a:cubicBezTo>
                <a:cubicBezTo>
                  <a:pt x="638" y="31"/>
                  <a:pt x="641" y="30"/>
                  <a:pt x="635" y="27"/>
                </a:cubicBezTo>
                <a:cubicBezTo>
                  <a:pt x="632" y="25"/>
                  <a:pt x="626" y="24"/>
                  <a:pt x="623" y="23"/>
                </a:cubicBezTo>
                <a:cubicBezTo>
                  <a:pt x="614" y="21"/>
                  <a:pt x="602" y="16"/>
                  <a:pt x="604" y="5"/>
                </a:cubicBezTo>
                <a:cubicBezTo>
                  <a:pt x="591" y="2"/>
                  <a:pt x="570" y="13"/>
                  <a:pt x="559" y="2"/>
                </a:cubicBezTo>
                <a:cubicBezTo>
                  <a:pt x="551" y="2"/>
                  <a:pt x="551" y="2"/>
                  <a:pt x="551" y="2"/>
                </a:cubicBezTo>
                <a:cubicBezTo>
                  <a:pt x="544" y="4"/>
                  <a:pt x="535" y="3"/>
                  <a:pt x="528" y="0"/>
                </a:cubicBezTo>
                <a:cubicBezTo>
                  <a:pt x="525" y="6"/>
                  <a:pt x="511" y="12"/>
                  <a:pt x="503" y="12"/>
                </a:cubicBezTo>
                <a:cubicBezTo>
                  <a:pt x="493" y="12"/>
                  <a:pt x="482" y="14"/>
                  <a:pt x="476" y="23"/>
                </a:cubicBezTo>
                <a:cubicBezTo>
                  <a:pt x="480" y="22"/>
                  <a:pt x="485" y="20"/>
                  <a:pt x="487" y="23"/>
                </a:cubicBezTo>
                <a:cubicBezTo>
                  <a:pt x="461" y="37"/>
                  <a:pt x="429" y="57"/>
                  <a:pt x="426" y="89"/>
                </a:cubicBezTo>
                <a:cubicBezTo>
                  <a:pt x="425" y="103"/>
                  <a:pt x="418" y="114"/>
                  <a:pt x="417" y="128"/>
                </a:cubicBezTo>
                <a:cubicBezTo>
                  <a:pt x="416" y="142"/>
                  <a:pt x="405" y="149"/>
                  <a:pt x="410" y="163"/>
                </a:cubicBezTo>
                <a:cubicBezTo>
                  <a:pt x="409" y="172"/>
                  <a:pt x="412" y="172"/>
                  <a:pt x="412" y="180"/>
                </a:cubicBezTo>
                <a:cubicBezTo>
                  <a:pt x="409" y="189"/>
                  <a:pt x="417" y="200"/>
                  <a:pt x="417" y="200"/>
                </a:cubicBezTo>
                <a:cubicBezTo>
                  <a:pt x="417" y="200"/>
                  <a:pt x="417" y="200"/>
                  <a:pt x="417" y="200"/>
                </a:cubicBezTo>
                <a:cubicBezTo>
                  <a:pt x="416" y="200"/>
                  <a:pt x="415" y="202"/>
                  <a:pt x="414" y="204"/>
                </a:cubicBezTo>
                <a:cubicBezTo>
                  <a:pt x="414" y="204"/>
                  <a:pt x="414" y="204"/>
                  <a:pt x="414" y="204"/>
                </a:cubicBezTo>
                <a:cubicBezTo>
                  <a:pt x="413" y="205"/>
                  <a:pt x="413" y="205"/>
                  <a:pt x="413" y="206"/>
                </a:cubicBezTo>
                <a:cubicBezTo>
                  <a:pt x="413" y="207"/>
                  <a:pt x="413" y="207"/>
                  <a:pt x="413" y="207"/>
                </a:cubicBezTo>
                <a:cubicBezTo>
                  <a:pt x="412" y="208"/>
                  <a:pt x="412" y="209"/>
                  <a:pt x="412" y="211"/>
                </a:cubicBezTo>
                <a:cubicBezTo>
                  <a:pt x="412" y="218"/>
                  <a:pt x="419" y="233"/>
                  <a:pt x="419" y="239"/>
                </a:cubicBezTo>
                <a:cubicBezTo>
                  <a:pt x="419" y="244"/>
                  <a:pt x="420" y="258"/>
                  <a:pt x="424" y="267"/>
                </a:cubicBezTo>
                <a:cubicBezTo>
                  <a:pt x="427" y="276"/>
                  <a:pt x="425" y="280"/>
                  <a:pt x="429" y="286"/>
                </a:cubicBezTo>
                <a:cubicBezTo>
                  <a:pt x="432" y="291"/>
                  <a:pt x="433" y="296"/>
                  <a:pt x="436" y="300"/>
                </a:cubicBezTo>
                <a:cubicBezTo>
                  <a:pt x="437" y="300"/>
                  <a:pt x="437" y="301"/>
                  <a:pt x="437" y="301"/>
                </a:cubicBezTo>
                <a:cubicBezTo>
                  <a:pt x="438" y="302"/>
                  <a:pt x="438" y="302"/>
                  <a:pt x="438" y="302"/>
                </a:cubicBezTo>
                <a:cubicBezTo>
                  <a:pt x="438" y="302"/>
                  <a:pt x="439" y="303"/>
                  <a:pt x="439" y="303"/>
                </a:cubicBezTo>
                <a:cubicBezTo>
                  <a:pt x="439" y="303"/>
                  <a:pt x="440" y="304"/>
                  <a:pt x="440" y="304"/>
                </a:cubicBezTo>
                <a:cubicBezTo>
                  <a:pt x="440" y="304"/>
                  <a:pt x="441" y="305"/>
                  <a:pt x="441" y="305"/>
                </a:cubicBezTo>
                <a:cubicBezTo>
                  <a:pt x="441" y="305"/>
                  <a:pt x="442" y="306"/>
                  <a:pt x="442" y="306"/>
                </a:cubicBezTo>
                <a:cubicBezTo>
                  <a:pt x="442" y="306"/>
                  <a:pt x="443" y="306"/>
                  <a:pt x="443" y="306"/>
                </a:cubicBezTo>
                <a:cubicBezTo>
                  <a:pt x="445" y="308"/>
                  <a:pt x="448" y="310"/>
                  <a:pt x="449" y="310"/>
                </a:cubicBezTo>
                <a:cubicBezTo>
                  <a:pt x="449" y="310"/>
                  <a:pt x="449" y="310"/>
                  <a:pt x="449" y="310"/>
                </a:cubicBezTo>
                <a:cubicBezTo>
                  <a:pt x="449" y="312"/>
                  <a:pt x="450" y="314"/>
                  <a:pt x="450" y="316"/>
                </a:cubicBezTo>
                <a:cubicBezTo>
                  <a:pt x="450" y="316"/>
                  <a:pt x="450" y="316"/>
                  <a:pt x="450" y="316"/>
                </a:cubicBezTo>
                <a:cubicBezTo>
                  <a:pt x="450" y="317"/>
                  <a:pt x="450" y="318"/>
                  <a:pt x="450" y="319"/>
                </a:cubicBezTo>
                <a:cubicBezTo>
                  <a:pt x="450" y="319"/>
                  <a:pt x="450" y="319"/>
                  <a:pt x="450" y="319"/>
                </a:cubicBezTo>
                <a:cubicBezTo>
                  <a:pt x="450" y="320"/>
                  <a:pt x="450" y="321"/>
                  <a:pt x="450" y="322"/>
                </a:cubicBezTo>
                <a:cubicBezTo>
                  <a:pt x="450" y="322"/>
                  <a:pt x="450" y="322"/>
                  <a:pt x="450" y="322"/>
                </a:cubicBezTo>
                <a:cubicBezTo>
                  <a:pt x="450" y="323"/>
                  <a:pt x="451" y="324"/>
                  <a:pt x="451" y="326"/>
                </a:cubicBezTo>
                <a:cubicBezTo>
                  <a:pt x="451" y="326"/>
                  <a:pt x="451" y="326"/>
                  <a:pt x="451" y="326"/>
                </a:cubicBezTo>
                <a:cubicBezTo>
                  <a:pt x="451" y="327"/>
                  <a:pt x="451" y="328"/>
                  <a:pt x="451" y="329"/>
                </a:cubicBezTo>
                <a:cubicBezTo>
                  <a:pt x="451" y="329"/>
                  <a:pt x="451" y="330"/>
                  <a:pt x="451" y="330"/>
                </a:cubicBezTo>
                <a:cubicBezTo>
                  <a:pt x="451" y="331"/>
                  <a:pt x="452" y="332"/>
                  <a:pt x="452" y="333"/>
                </a:cubicBezTo>
                <a:cubicBezTo>
                  <a:pt x="452" y="333"/>
                  <a:pt x="452" y="333"/>
                  <a:pt x="452" y="334"/>
                </a:cubicBezTo>
                <a:cubicBezTo>
                  <a:pt x="452" y="335"/>
                  <a:pt x="452" y="336"/>
                  <a:pt x="452" y="336"/>
                </a:cubicBezTo>
                <a:cubicBezTo>
                  <a:pt x="452" y="337"/>
                  <a:pt x="452" y="337"/>
                  <a:pt x="453" y="338"/>
                </a:cubicBezTo>
                <a:cubicBezTo>
                  <a:pt x="453" y="339"/>
                  <a:pt x="453" y="339"/>
                  <a:pt x="453" y="340"/>
                </a:cubicBezTo>
                <a:cubicBezTo>
                  <a:pt x="453" y="341"/>
                  <a:pt x="453" y="341"/>
                  <a:pt x="453" y="342"/>
                </a:cubicBezTo>
                <a:cubicBezTo>
                  <a:pt x="453" y="342"/>
                  <a:pt x="454" y="343"/>
                  <a:pt x="454" y="344"/>
                </a:cubicBezTo>
                <a:cubicBezTo>
                  <a:pt x="454" y="344"/>
                  <a:pt x="454" y="345"/>
                  <a:pt x="454" y="345"/>
                </a:cubicBezTo>
                <a:cubicBezTo>
                  <a:pt x="454" y="346"/>
                  <a:pt x="454" y="347"/>
                  <a:pt x="454" y="347"/>
                </a:cubicBezTo>
                <a:cubicBezTo>
                  <a:pt x="455" y="348"/>
                  <a:pt x="455" y="348"/>
                  <a:pt x="455" y="349"/>
                </a:cubicBezTo>
                <a:cubicBezTo>
                  <a:pt x="455" y="349"/>
                  <a:pt x="455" y="350"/>
                  <a:pt x="455" y="351"/>
                </a:cubicBezTo>
                <a:cubicBezTo>
                  <a:pt x="455" y="351"/>
                  <a:pt x="456" y="352"/>
                  <a:pt x="456" y="352"/>
                </a:cubicBezTo>
                <a:cubicBezTo>
                  <a:pt x="456" y="353"/>
                  <a:pt x="456" y="353"/>
                  <a:pt x="456" y="354"/>
                </a:cubicBezTo>
                <a:cubicBezTo>
                  <a:pt x="456" y="354"/>
                  <a:pt x="457" y="355"/>
                  <a:pt x="457" y="355"/>
                </a:cubicBezTo>
                <a:cubicBezTo>
                  <a:pt x="457" y="356"/>
                  <a:pt x="457" y="356"/>
                  <a:pt x="457" y="357"/>
                </a:cubicBezTo>
                <a:cubicBezTo>
                  <a:pt x="457" y="357"/>
                  <a:pt x="458" y="358"/>
                  <a:pt x="458" y="358"/>
                </a:cubicBezTo>
                <a:cubicBezTo>
                  <a:pt x="458" y="359"/>
                  <a:pt x="458" y="359"/>
                  <a:pt x="458" y="359"/>
                </a:cubicBezTo>
                <a:cubicBezTo>
                  <a:pt x="459" y="360"/>
                  <a:pt x="459" y="361"/>
                  <a:pt x="459" y="362"/>
                </a:cubicBezTo>
                <a:cubicBezTo>
                  <a:pt x="460" y="362"/>
                  <a:pt x="460" y="363"/>
                  <a:pt x="461" y="364"/>
                </a:cubicBezTo>
                <a:cubicBezTo>
                  <a:pt x="461" y="365"/>
                  <a:pt x="461" y="365"/>
                  <a:pt x="461" y="366"/>
                </a:cubicBezTo>
                <a:cubicBezTo>
                  <a:pt x="461" y="377"/>
                  <a:pt x="463" y="401"/>
                  <a:pt x="459" y="425"/>
                </a:cubicBezTo>
                <a:cubicBezTo>
                  <a:pt x="459" y="425"/>
                  <a:pt x="459" y="426"/>
                  <a:pt x="459" y="426"/>
                </a:cubicBezTo>
                <a:cubicBezTo>
                  <a:pt x="458" y="427"/>
                  <a:pt x="458" y="427"/>
                  <a:pt x="458" y="427"/>
                </a:cubicBezTo>
                <a:cubicBezTo>
                  <a:pt x="454" y="452"/>
                  <a:pt x="443" y="475"/>
                  <a:pt x="420" y="479"/>
                </a:cubicBezTo>
                <a:cubicBezTo>
                  <a:pt x="400" y="481"/>
                  <a:pt x="333" y="512"/>
                  <a:pt x="324" y="520"/>
                </a:cubicBezTo>
                <a:cubicBezTo>
                  <a:pt x="311" y="533"/>
                  <a:pt x="280" y="536"/>
                  <a:pt x="261" y="540"/>
                </a:cubicBezTo>
                <a:cubicBezTo>
                  <a:pt x="241" y="544"/>
                  <a:pt x="200" y="567"/>
                  <a:pt x="180" y="653"/>
                </a:cubicBezTo>
                <a:cubicBezTo>
                  <a:pt x="171" y="693"/>
                  <a:pt x="161" y="744"/>
                  <a:pt x="167" y="792"/>
                </a:cubicBezTo>
                <a:cubicBezTo>
                  <a:pt x="170" y="825"/>
                  <a:pt x="146" y="886"/>
                  <a:pt x="143" y="992"/>
                </a:cubicBezTo>
                <a:cubicBezTo>
                  <a:pt x="144" y="1030"/>
                  <a:pt x="140" y="1058"/>
                  <a:pt x="135" y="1075"/>
                </a:cubicBezTo>
                <a:cubicBezTo>
                  <a:pt x="113" y="1129"/>
                  <a:pt x="113" y="1277"/>
                  <a:pt x="112" y="1315"/>
                </a:cubicBezTo>
                <a:cubicBezTo>
                  <a:pt x="111" y="1337"/>
                  <a:pt x="111" y="1369"/>
                  <a:pt x="107" y="1386"/>
                </a:cubicBezTo>
                <a:cubicBezTo>
                  <a:pt x="103" y="1402"/>
                  <a:pt x="106" y="1416"/>
                  <a:pt x="101" y="1430"/>
                </a:cubicBezTo>
                <a:cubicBezTo>
                  <a:pt x="97" y="1444"/>
                  <a:pt x="99" y="1464"/>
                  <a:pt x="96" y="1469"/>
                </a:cubicBezTo>
                <a:cubicBezTo>
                  <a:pt x="88" y="1477"/>
                  <a:pt x="53" y="1528"/>
                  <a:pt x="44" y="1539"/>
                </a:cubicBezTo>
                <a:cubicBezTo>
                  <a:pt x="36" y="1551"/>
                  <a:pt x="26" y="1586"/>
                  <a:pt x="21" y="1592"/>
                </a:cubicBezTo>
                <a:cubicBezTo>
                  <a:pt x="16" y="1598"/>
                  <a:pt x="15" y="1614"/>
                  <a:pt x="9" y="1628"/>
                </a:cubicBezTo>
                <a:cubicBezTo>
                  <a:pt x="4" y="1641"/>
                  <a:pt x="0" y="1653"/>
                  <a:pt x="17" y="1652"/>
                </a:cubicBezTo>
                <a:cubicBezTo>
                  <a:pt x="31" y="1651"/>
                  <a:pt x="46" y="1627"/>
                  <a:pt x="49" y="1611"/>
                </a:cubicBezTo>
                <a:cubicBezTo>
                  <a:pt x="53" y="1609"/>
                  <a:pt x="61" y="1599"/>
                  <a:pt x="70" y="1589"/>
                </a:cubicBezTo>
                <a:cubicBezTo>
                  <a:pt x="68" y="1597"/>
                  <a:pt x="74" y="1606"/>
                  <a:pt x="81" y="1633"/>
                </a:cubicBezTo>
                <a:cubicBezTo>
                  <a:pt x="81" y="1642"/>
                  <a:pt x="89" y="1665"/>
                  <a:pt x="88" y="1675"/>
                </a:cubicBezTo>
                <a:cubicBezTo>
                  <a:pt x="87" y="1686"/>
                  <a:pt x="94" y="1714"/>
                  <a:pt x="97" y="1728"/>
                </a:cubicBezTo>
                <a:cubicBezTo>
                  <a:pt x="100" y="1742"/>
                  <a:pt x="113" y="1743"/>
                  <a:pt x="122" y="1739"/>
                </a:cubicBezTo>
                <a:cubicBezTo>
                  <a:pt x="122" y="1739"/>
                  <a:pt x="121" y="1751"/>
                  <a:pt x="134" y="1753"/>
                </a:cubicBezTo>
                <a:cubicBezTo>
                  <a:pt x="146" y="1755"/>
                  <a:pt x="148" y="1733"/>
                  <a:pt x="148" y="1733"/>
                </a:cubicBezTo>
                <a:cubicBezTo>
                  <a:pt x="148" y="1733"/>
                  <a:pt x="148" y="1741"/>
                  <a:pt x="157" y="1742"/>
                </a:cubicBezTo>
                <a:cubicBezTo>
                  <a:pt x="171" y="1742"/>
                  <a:pt x="173" y="1715"/>
                  <a:pt x="173" y="1715"/>
                </a:cubicBezTo>
                <a:cubicBezTo>
                  <a:pt x="173" y="1715"/>
                  <a:pt x="174" y="1716"/>
                  <a:pt x="174" y="1716"/>
                </a:cubicBezTo>
                <a:cubicBezTo>
                  <a:pt x="174" y="1716"/>
                  <a:pt x="174" y="1716"/>
                  <a:pt x="174" y="1716"/>
                </a:cubicBezTo>
                <a:cubicBezTo>
                  <a:pt x="174" y="1716"/>
                  <a:pt x="174" y="1717"/>
                  <a:pt x="174" y="1717"/>
                </a:cubicBezTo>
                <a:cubicBezTo>
                  <a:pt x="174" y="1716"/>
                  <a:pt x="174" y="1716"/>
                  <a:pt x="174" y="1716"/>
                </a:cubicBezTo>
                <a:cubicBezTo>
                  <a:pt x="174" y="1717"/>
                  <a:pt x="174" y="1717"/>
                  <a:pt x="174" y="1717"/>
                </a:cubicBezTo>
                <a:cubicBezTo>
                  <a:pt x="174" y="1717"/>
                  <a:pt x="174" y="1717"/>
                  <a:pt x="174" y="1717"/>
                </a:cubicBezTo>
                <a:cubicBezTo>
                  <a:pt x="174" y="1718"/>
                  <a:pt x="175" y="1718"/>
                  <a:pt x="175" y="1719"/>
                </a:cubicBezTo>
                <a:cubicBezTo>
                  <a:pt x="175" y="1719"/>
                  <a:pt x="176" y="1719"/>
                  <a:pt x="176" y="1719"/>
                </a:cubicBezTo>
                <a:cubicBezTo>
                  <a:pt x="176" y="1719"/>
                  <a:pt x="176" y="1719"/>
                  <a:pt x="176" y="1719"/>
                </a:cubicBezTo>
                <a:cubicBezTo>
                  <a:pt x="176" y="1720"/>
                  <a:pt x="177" y="1720"/>
                  <a:pt x="177" y="1720"/>
                </a:cubicBezTo>
                <a:cubicBezTo>
                  <a:pt x="177" y="1720"/>
                  <a:pt x="177" y="1720"/>
                  <a:pt x="177" y="1720"/>
                </a:cubicBezTo>
                <a:cubicBezTo>
                  <a:pt x="178" y="1720"/>
                  <a:pt x="178" y="1720"/>
                  <a:pt x="179" y="1720"/>
                </a:cubicBezTo>
                <a:cubicBezTo>
                  <a:pt x="179" y="1720"/>
                  <a:pt x="179" y="1720"/>
                  <a:pt x="179" y="1720"/>
                </a:cubicBezTo>
                <a:cubicBezTo>
                  <a:pt x="180" y="1720"/>
                  <a:pt x="180" y="1720"/>
                  <a:pt x="181" y="1720"/>
                </a:cubicBezTo>
                <a:cubicBezTo>
                  <a:pt x="188" y="1720"/>
                  <a:pt x="194" y="1691"/>
                  <a:pt x="197" y="1679"/>
                </a:cubicBezTo>
                <a:cubicBezTo>
                  <a:pt x="200" y="1667"/>
                  <a:pt x="205" y="1657"/>
                  <a:pt x="206" y="1647"/>
                </a:cubicBezTo>
                <a:cubicBezTo>
                  <a:pt x="207" y="1638"/>
                  <a:pt x="208" y="1632"/>
                  <a:pt x="216" y="1589"/>
                </a:cubicBezTo>
                <a:cubicBezTo>
                  <a:pt x="224" y="1546"/>
                  <a:pt x="199" y="1500"/>
                  <a:pt x="202" y="1486"/>
                </a:cubicBezTo>
                <a:cubicBezTo>
                  <a:pt x="206" y="1471"/>
                  <a:pt x="193" y="1449"/>
                  <a:pt x="195" y="1445"/>
                </a:cubicBezTo>
                <a:cubicBezTo>
                  <a:pt x="197" y="1441"/>
                  <a:pt x="201" y="1425"/>
                  <a:pt x="204" y="1409"/>
                </a:cubicBezTo>
                <a:cubicBezTo>
                  <a:pt x="206" y="1393"/>
                  <a:pt x="264" y="1251"/>
                  <a:pt x="270" y="1219"/>
                </a:cubicBezTo>
                <a:cubicBezTo>
                  <a:pt x="281" y="1159"/>
                  <a:pt x="281" y="1132"/>
                  <a:pt x="274" y="1090"/>
                </a:cubicBezTo>
                <a:cubicBezTo>
                  <a:pt x="275" y="1059"/>
                  <a:pt x="288" y="975"/>
                  <a:pt x="290" y="960"/>
                </a:cubicBezTo>
                <a:cubicBezTo>
                  <a:pt x="291" y="957"/>
                  <a:pt x="291" y="942"/>
                  <a:pt x="293" y="932"/>
                </a:cubicBezTo>
                <a:cubicBezTo>
                  <a:pt x="294" y="926"/>
                  <a:pt x="295" y="915"/>
                  <a:pt x="295" y="902"/>
                </a:cubicBezTo>
                <a:cubicBezTo>
                  <a:pt x="296" y="904"/>
                  <a:pt x="296" y="904"/>
                  <a:pt x="296" y="904"/>
                </a:cubicBezTo>
                <a:cubicBezTo>
                  <a:pt x="296" y="918"/>
                  <a:pt x="300" y="942"/>
                  <a:pt x="302" y="980"/>
                </a:cubicBezTo>
                <a:cubicBezTo>
                  <a:pt x="301" y="1011"/>
                  <a:pt x="316" y="1068"/>
                  <a:pt x="318" y="1098"/>
                </a:cubicBezTo>
                <a:cubicBezTo>
                  <a:pt x="314" y="1107"/>
                  <a:pt x="329" y="1264"/>
                  <a:pt x="329" y="1264"/>
                </a:cubicBezTo>
                <a:cubicBezTo>
                  <a:pt x="328" y="1265"/>
                  <a:pt x="328" y="1265"/>
                  <a:pt x="328" y="1265"/>
                </a:cubicBezTo>
                <a:cubicBezTo>
                  <a:pt x="328" y="1265"/>
                  <a:pt x="328" y="1265"/>
                  <a:pt x="328" y="1266"/>
                </a:cubicBezTo>
                <a:cubicBezTo>
                  <a:pt x="328" y="1266"/>
                  <a:pt x="328" y="1266"/>
                  <a:pt x="328" y="1266"/>
                </a:cubicBezTo>
                <a:cubicBezTo>
                  <a:pt x="326" y="1272"/>
                  <a:pt x="321" y="1288"/>
                  <a:pt x="317" y="1309"/>
                </a:cubicBezTo>
                <a:cubicBezTo>
                  <a:pt x="317" y="1309"/>
                  <a:pt x="317" y="1309"/>
                  <a:pt x="316" y="1310"/>
                </a:cubicBezTo>
                <a:cubicBezTo>
                  <a:pt x="316" y="1311"/>
                  <a:pt x="316" y="1313"/>
                  <a:pt x="315" y="1314"/>
                </a:cubicBezTo>
                <a:cubicBezTo>
                  <a:pt x="315" y="1315"/>
                  <a:pt x="315" y="1315"/>
                  <a:pt x="315" y="1316"/>
                </a:cubicBezTo>
                <a:cubicBezTo>
                  <a:pt x="315" y="1317"/>
                  <a:pt x="314" y="1319"/>
                  <a:pt x="314" y="1320"/>
                </a:cubicBezTo>
                <a:cubicBezTo>
                  <a:pt x="314" y="1321"/>
                  <a:pt x="314" y="1321"/>
                  <a:pt x="314" y="1322"/>
                </a:cubicBezTo>
                <a:cubicBezTo>
                  <a:pt x="313" y="1323"/>
                  <a:pt x="313" y="1325"/>
                  <a:pt x="313" y="1326"/>
                </a:cubicBezTo>
                <a:cubicBezTo>
                  <a:pt x="313" y="1327"/>
                  <a:pt x="312" y="1328"/>
                  <a:pt x="312" y="1328"/>
                </a:cubicBezTo>
                <a:cubicBezTo>
                  <a:pt x="312" y="1330"/>
                  <a:pt x="312" y="1331"/>
                  <a:pt x="311" y="1332"/>
                </a:cubicBezTo>
                <a:cubicBezTo>
                  <a:pt x="311" y="1333"/>
                  <a:pt x="311" y="1334"/>
                  <a:pt x="311" y="1335"/>
                </a:cubicBezTo>
                <a:cubicBezTo>
                  <a:pt x="311" y="1336"/>
                  <a:pt x="310" y="1337"/>
                  <a:pt x="310" y="1339"/>
                </a:cubicBezTo>
                <a:cubicBezTo>
                  <a:pt x="310" y="1340"/>
                  <a:pt x="310" y="1341"/>
                  <a:pt x="310" y="1341"/>
                </a:cubicBezTo>
                <a:cubicBezTo>
                  <a:pt x="309" y="1343"/>
                  <a:pt x="309" y="1344"/>
                  <a:pt x="309" y="1345"/>
                </a:cubicBezTo>
                <a:cubicBezTo>
                  <a:pt x="309" y="1346"/>
                  <a:pt x="308" y="1347"/>
                  <a:pt x="308" y="1348"/>
                </a:cubicBezTo>
                <a:cubicBezTo>
                  <a:pt x="308" y="1349"/>
                  <a:pt x="308" y="1350"/>
                  <a:pt x="307" y="1352"/>
                </a:cubicBezTo>
                <a:cubicBezTo>
                  <a:pt x="307" y="1353"/>
                  <a:pt x="307" y="1354"/>
                  <a:pt x="307" y="1355"/>
                </a:cubicBezTo>
                <a:cubicBezTo>
                  <a:pt x="307" y="1356"/>
                  <a:pt x="306" y="1357"/>
                  <a:pt x="306" y="1358"/>
                </a:cubicBezTo>
                <a:cubicBezTo>
                  <a:pt x="306" y="1359"/>
                  <a:pt x="306" y="1360"/>
                  <a:pt x="306" y="1361"/>
                </a:cubicBezTo>
                <a:cubicBezTo>
                  <a:pt x="305" y="1363"/>
                  <a:pt x="305" y="1364"/>
                  <a:pt x="305" y="1365"/>
                </a:cubicBezTo>
                <a:cubicBezTo>
                  <a:pt x="305" y="1366"/>
                  <a:pt x="304" y="1367"/>
                  <a:pt x="304" y="1368"/>
                </a:cubicBezTo>
                <a:cubicBezTo>
                  <a:pt x="304" y="1369"/>
                  <a:pt x="304" y="1370"/>
                  <a:pt x="304" y="1371"/>
                </a:cubicBezTo>
                <a:cubicBezTo>
                  <a:pt x="303" y="1372"/>
                  <a:pt x="303" y="1373"/>
                  <a:pt x="303" y="1375"/>
                </a:cubicBezTo>
                <a:cubicBezTo>
                  <a:pt x="303" y="1376"/>
                  <a:pt x="303" y="1377"/>
                  <a:pt x="303" y="1378"/>
                </a:cubicBezTo>
                <a:cubicBezTo>
                  <a:pt x="302" y="1379"/>
                  <a:pt x="302" y="1380"/>
                  <a:pt x="302" y="1381"/>
                </a:cubicBezTo>
                <a:cubicBezTo>
                  <a:pt x="302" y="1382"/>
                  <a:pt x="302" y="1383"/>
                  <a:pt x="301" y="1384"/>
                </a:cubicBezTo>
                <a:cubicBezTo>
                  <a:pt x="301" y="1385"/>
                  <a:pt x="301" y="1386"/>
                  <a:pt x="301" y="1387"/>
                </a:cubicBezTo>
                <a:cubicBezTo>
                  <a:pt x="301" y="1388"/>
                  <a:pt x="301" y="1389"/>
                  <a:pt x="300" y="1390"/>
                </a:cubicBezTo>
                <a:cubicBezTo>
                  <a:pt x="300" y="1391"/>
                  <a:pt x="300" y="1392"/>
                  <a:pt x="300" y="1393"/>
                </a:cubicBezTo>
                <a:cubicBezTo>
                  <a:pt x="300" y="1394"/>
                  <a:pt x="300" y="1395"/>
                  <a:pt x="299" y="1396"/>
                </a:cubicBezTo>
                <a:cubicBezTo>
                  <a:pt x="299" y="1397"/>
                  <a:pt x="299" y="1398"/>
                  <a:pt x="299" y="1399"/>
                </a:cubicBezTo>
                <a:cubicBezTo>
                  <a:pt x="299" y="1400"/>
                  <a:pt x="299" y="1401"/>
                  <a:pt x="299" y="1401"/>
                </a:cubicBezTo>
                <a:cubicBezTo>
                  <a:pt x="298" y="1403"/>
                  <a:pt x="298" y="1404"/>
                  <a:pt x="298" y="1405"/>
                </a:cubicBezTo>
                <a:cubicBezTo>
                  <a:pt x="298" y="1405"/>
                  <a:pt x="298" y="1406"/>
                  <a:pt x="298" y="1407"/>
                </a:cubicBezTo>
                <a:cubicBezTo>
                  <a:pt x="298" y="1408"/>
                  <a:pt x="298" y="1409"/>
                  <a:pt x="297" y="1410"/>
                </a:cubicBezTo>
                <a:cubicBezTo>
                  <a:pt x="297" y="1411"/>
                  <a:pt x="297" y="1411"/>
                  <a:pt x="297" y="1412"/>
                </a:cubicBezTo>
                <a:cubicBezTo>
                  <a:pt x="297" y="1413"/>
                  <a:pt x="297" y="1414"/>
                  <a:pt x="297" y="1415"/>
                </a:cubicBezTo>
                <a:cubicBezTo>
                  <a:pt x="297" y="1415"/>
                  <a:pt x="297" y="1416"/>
                  <a:pt x="297" y="1417"/>
                </a:cubicBezTo>
                <a:cubicBezTo>
                  <a:pt x="296" y="1418"/>
                  <a:pt x="296" y="1419"/>
                  <a:pt x="296" y="1419"/>
                </a:cubicBezTo>
                <a:cubicBezTo>
                  <a:pt x="296" y="1420"/>
                  <a:pt x="296" y="1421"/>
                  <a:pt x="296" y="1421"/>
                </a:cubicBezTo>
                <a:cubicBezTo>
                  <a:pt x="296" y="1422"/>
                  <a:pt x="296" y="1423"/>
                  <a:pt x="296" y="1424"/>
                </a:cubicBezTo>
                <a:cubicBezTo>
                  <a:pt x="296" y="1424"/>
                  <a:pt x="296" y="1425"/>
                  <a:pt x="296" y="1425"/>
                </a:cubicBezTo>
                <a:cubicBezTo>
                  <a:pt x="296" y="1426"/>
                  <a:pt x="296" y="1428"/>
                  <a:pt x="296" y="1429"/>
                </a:cubicBezTo>
                <a:cubicBezTo>
                  <a:pt x="293" y="1447"/>
                  <a:pt x="300" y="1472"/>
                  <a:pt x="298" y="1512"/>
                </a:cubicBezTo>
                <a:cubicBezTo>
                  <a:pt x="295" y="1562"/>
                  <a:pt x="251" y="1762"/>
                  <a:pt x="333" y="2014"/>
                </a:cubicBezTo>
                <a:cubicBezTo>
                  <a:pt x="338" y="2029"/>
                  <a:pt x="338" y="2079"/>
                  <a:pt x="344" y="2107"/>
                </a:cubicBezTo>
                <a:cubicBezTo>
                  <a:pt x="345" y="2114"/>
                  <a:pt x="359" y="2145"/>
                  <a:pt x="360" y="2189"/>
                </a:cubicBezTo>
                <a:cubicBezTo>
                  <a:pt x="361" y="2259"/>
                  <a:pt x="354" y="2349"/>
                  <a:pt x="356" y="2399"/>
                </a:cubicBezTo>
                <a:cubicBezTo>
                  <a:pt x="359" y="2481"/>
                  <a:pt x="393" y="2556"/>
                  <a:pt x="406" y="2609"/>
                </a:cubicBezTo>
                <a:cubicBezTo>
                  <a:pt x="420" y="2661"/>
                  <a:pt x="425" y="2703"/>
                  <a:pt x="422" y="2713"/>
                </a:cubicBezTo>
                <a:cubicBezTo>
                  <a:pt x="420" y="2722"/>
                  <a:pt x="418" y="2740"/>
                  <a:pt x="425" y="2755"/>
                </a:cubicBezTo>
                <a:cubicBezTo>
                  <a:pt x="426" y="2756"/>
                  <a:pt x="402" y="2808"/>
                  <a:pt x="389" y="2817"/>
                </a:cubicBezTo>
                <a:cubicBezTo>
                  <a:pt x="377" y="2827"/>
                  <a:pt x="373" y="2835"/>
                  <a:pt x="364" y="2840"/>
                </a:cubicBezTo>
                <a:cubicBezTo>
                  <a:pt x="354" y="2845"/>
                  <a:pt x="349" y="2850"/>
                  <a:pt x="345" y="2861"/>
                </a:cubicBezTo>
                <a:cubicBezTo>
                  <a:pt x="342" y="2869"/>
                  <a:pt x="333" y="2881"/>
                  <a:pt x="340" y="2887"/>
                </a:cubicBezTo>
                <a:cubicBezTo>
                  <a:pt x="341" y="2888"/>
                  <a:pt x="342" y="2888"/>
                  <a:pt x="343" y="2889"/>
                </a:cubicBezTo>
                <a:cubicBezTo>
                  <a:pt x="344" y="2889"/>
                  <a:pt x="344" y="2889"/>
                  <a:pt x="344" y="2889"/>
                </a:cubicBezTo>
                <a:cubicBezTo>
                  <a:pt x="343" y="2892"/>
                  <a:pt x="343" y="2894"/>
                  <a:pt x="344" y="2896"/>
                </a:cubicBezTo>
                <a:cubicBezTo>
                  <a:pt x="348" y="2903"/>
                  <a:pt x="355" y="2905"/>
                  <a:pt x="364" y="2904"/>
                </a:cubicBezTo>
                <a:cubicBezTo>
                  <a:pt x="365" y="2902"/>
                  <a:pt x="365" y="2902"/>
                  <a:pt x="365" y="2902"/>
                </a:cubicBezTo>
                <a:cubicBezTo>
                  <a:pt x="366" y="2905"/>
                  <a:pt x="366" y="2908"/>
                  <a:pt x="368" y="2910"/>
                </a:cubicBezTo>
                <a:cubicBezTo>
                  <a:pt x="374" y="2919"/>
                  <a:pt x="394" y="2923"/>
                  <a:pt x="402" y="2915"/>
                </a:cubicBezTo>
                <a:cubicBezTo>
                  <a:pt x="403" y="2916"/>
                  <a:pt x="404" y="2916"/>
                  <a:pt x="406" y="2917"/>
                </a:cubicBezTo>
                <a:cubicBezTo>
                  <a:pt x="407" y="2917"/>
                  <a:pt x="408" y="2917"/>
                  <a:pt x="409" y="2918"/>
                </a:cubicBezTo>
                <a:cubicBezTo>
                  <a:pt x="410" y="2918"/>
                  <a:pt x="410" y="2918"/>
                  <a:pt x="411" y="2918"/>
                </a:cubicBezTo>
                <a:cubicBezTo>
                  <a:pt x="413" y="2919"/>
                  <a:pt x="414" y="2919"/>
                  <a:pt x="416" y="2919"/>
                </a:cubicBezTo>
                <a:cubicBezTo>
                  <a:pt x="416" y="2919"/>
                  <a:pt x="416" y="2919"/>
                  <a:pt x="416" y="2919"/>
                </a:cubicBezTo>
                <a:cubicBezTo>
                  <a:pt x="425" y="2920"/>
                  <a:pt x="435" y="2918"/>
                  <a:pt x="440" y="2912"/>
                </a:cubicBezTo>
                <a:cubicBezTo>
                  <a:pt x="440" y="2912"/>
                  <a:pt x="440" y="2912"/>
                  <a:pt x="440" y="2912"/>
                </a:cubicBezTo>
                <a:cubicBezTo>
                  <a:pt x="440" y="2913"/>
                  <a:pt x="441" y="2913"/>
                  <a:pt x="441" y="2914"/>
                </a:cubicBezTo>
                <a:cubicBezTo>
                  <a:pt x="441" y="2913"/>
                  <a:pt x="441" y="2913"/>
                  <a:pt x="441" y="2913"/>
                </a:cubicBezTo>
                <a:cubicBezTo>
                  <a:pt x="446" y="2925"/>
                  <a:pt x="462" y="2926"/>
                  <a:pt x="475" y="2924"/>
                </a:cubicBezTo>
                <a:cubicBezTo>
                  <a:pt x="475" y="2924"/>
                  <a:pt x="475" y="2924"/>
                  <a:pt x="475" y="2924"/>
                </a:cubicBezTo>
                <a:cubicBezTo>
                  <a:pt x="476" y="2924"/>
                  <a:pt x="477" y="2924"/>
                  <a:pt x="478" y="2924"/>
                </a:cubicBezTo>
                <a:cubicBezTo>
                  <a:pt x="478" y="2924"/>
                  <a:pt x="479" y="2923"/>
                  <a:pt x="479" y="2923"/>
                </a:cubicBezTo>
                <a:cubicBezTo>
                  <a:pt x="480" y="2923"/>
                  <a:pt x="480" y="2923"/>
                  <a:pt x="481" y="2923"/>
                </a:cubicBezTo>
                <a:cubicBezTo>
                  <a:pt x="482" y="2923"/>
                  <a:pt x="482" y="2923"/>
                  <a:pt x="483" y="2923"/>
                </a:cubicBezTo>
                <a:cubicBezTo>
                  <a:pt x="485" y="2922"/>
                  <a:pt x="486" y="2922"/>
                  <a:pt x="488" y="2921"/>
                </a:cubicBezTo>
                <a:cubicBezTo>
                  <a:pt x="488" y="2921"/>
                  <a:pt x="489" y="2921"/>
                  <a:pt x="489" y="2921"/>
                </a:cubicBezTo>
                <a:cubicBezTo>
                  <a:pt x="490" y="2921"/>
                  <a:pt x="491" y="2920"/>
                  <a:pt x="492" y="2920"/>
                </a:cubicBezTo>
                <a:cubicBezTo>
                  <a:pt x="492" y="2920"/>
                  <a:pt x="493" y="2919"/>
                  <a:pt x="493" y="2919"/>
                </a:cubicBezTo>
                <a:cubicBezTo>
                  <a:pt x="494" y="2919"/>
                  <a:pt x="495" y="2918"/>
                  <a:pt x="496" y="2918"/>
                </a:cubicBezTo>
                <a:cubicBezTo>
                  <a:pt x="496" y="2918"/>
                  <a:pt x="496" y="2917"/>
                  <a:pt x="497" y="2917"/>
                </a:cubicBezTo>
                <a:cubicBezTo>
                  <a:pt x="498" y="2917"/>
                  <a:pt x="498" y="2916"/>
                  <a:pt x="499" y="2916"/>
                </a:cubicBezTo>
                <a:cubicBezTo>
                  <a:pt x="499" y="2915"/>
                  <a:pt x="500" y="2915"/>
                  <a:pt x="500" y="2915"/>
                </a:cubicBezTo>
                <a:cubicBezTo>
                  <a:pt x="501" y="2914"/>
                  <a:pt x="501" y="2914"/>
                  <a:pt x="502" y="2913"/>
                </a:cubicBezTo>
                <a:cubicBezTo>
                  <a:pt x="502" y="2913"/>
                  <a:pt x="503" y="2913"/>
                  <a:pt x="503" y="2913"/>
                </a:cubicBezTo>
                <a:cubicBezTo>
                  <a:pt x="505" y="2911"/>
                  <a:pt x="506" y="2909"/>
                  <a:pt x="508" y="2908"/>
                </a:cubicBezTo>
                <a:cubicBezTo>
                  <a:pt x="508" y="2908"/>
                  <a:pt x="508" y="2908"/>
                  <a:pt x="508" y="2908"/>
                </a:cubicBezTo>
                <a:cubicBezTo>
                  <a:pt x="508" y="2908"/>
                  <a:pt x="508" y="2908"/>
                  <a:pt x="508" y="2908"/>
                </a:cubicBezTo>
                <a:cubicBezTo>
                  <a:pt x="509" y="2907"/>
                  <a:pt x="510" y="2906"/>
                  <a:pt x="511" y="2905"/>
                </a:cubicBezTo>
                <a:cubicBezTo>
                  <a:pt x="519" y="2899"/>
                  <a:pt x="525" y="2894"/>
                  <a:pt x="523" y="2879"/>
                </a:cubicBezTo>
                <a:cubicBezTo>
                  <a:pt x="520" y="2864"/>
                  <a:pt x="522" y="2864"/>
                  <a:pt x="524" y="2846"/>
                </a:cubicBezTo>
                <a:cubicBezTo>
                  <a:pt x="525" y="2835"/>
                  <a:pt x="534" y="2832"/>
                  <a:pt x="536" y="2815"/>
                </a:cubicBezTo>
                <a:cubicBezTo>
                  <a:pt x="537" y="2801"/>
                  <a:pt x="526" y="2741"/>
                  <a:pt x="527" y="2733"/>
                </a:cubicBezTo>
                <a:cubicBezTo>
                  <a:pt x="530" y="2715"/>
                  <a:pt x="517" y="2700"/>
                  <a:pt x="513" y="2669"/>
                </a:cubicBezTo>
                <a:cubicBezTo>
                  <a:pt x="508" y="2639"/>
                  <a:pt x="520" y="2535"/>
                  <a:pt x="520" y="2516"/>
                </a:cubicBezTo>
                <a:cubicBezTo>
                  <a:pt x="520" y="2480"/>
                  <a:pt x="539" y="2421"/>
                  <a:pt x="534" y="2348"/>
                </a:cubicBezTo>
                <a:cubicBezTo>
                  <a:pt x="531" y="2306"/>
                  <a:pt x="510" y="2177"/>
                  <a:pt x="510" y="2148"/>
                </a:cubicBezTo>
                <a:cubicBezTo>
                  <a:pt x="510" y="2143"/>
                  <a:pt x="509" y="2110"/>
                  <a:pt x="511" y="2105"/>
                </a:cubicBezTo>
                <a:cubicBezTo>
                  <a:pt x="517" y="2085"/>
                  <a:pt x="544" y="1849"/>
                  <a:pt x="544" y="1847"/>
                </a:cubicBezTo>
                <a:cubicBezTo>
                  <a:pt x="547" y="1823"/>
                  <a:pt x="555" y="1690"/>
                  <a:pt x="558" y="1646"/>
                </a:cubicBezTo>
                <a:cubicBezTo>
                  <a:pt x="559" y="1646"/>
                  <a:pt x="561" y="1646"/>
                  <a:pt x="562" y="1646"/>
                </a:cubicBezTo>
                <a:cubicBezTo>
                  <a:pt x="565" y="1689"/>
                  <a:pt x="573" y="1823"/>
                  <a:pt x="576" y="1847"/>
                </a:cubicBezTo>
                <a:cubicBezTo>
                  <a:pt x="576" y="1849"/>
                  <a:pt x="603" y="2085"/>
                  <a:pt x="609" y="2105"/>
                </a:cubicBezTo>
                <a:cubicBezTo>
                  <a:pt x="611" y="2110"/>
                  <a:pt x="610" y="2143"/>
                  <a:pt x="610" y="2148"/>
                </a:cubicBezTo>
                <a:cubicBezTo>
                  <a:pt x="610" y="2177"/>
                  <a:pt x="589" y="2306"/>
                  <a:pt x="586" y="2348"/>
                </a:cubicBezTo>
                <a:cubicBezTo>
                  <a:pt x="581" y="2421"/>
                  <a:pt x="600" y="2480"/>
                  <a:pt x="600" y="2516"/>
                </a:cubicBezTo>
                <a:cubicBezTo>
                  <a:pt x="600" y="2535"/>
                  <a:pt x="612" y="2639"/>
                  <a:pt x="607" y="2669"/>
                </a:cubicBezTo>
                <a:cubicBezTo>
                  <a:pt x="603" y="2700"/>
                  <a:pt x="590" y="2715"/>
                  <a:pt x="593" y="2733"/>
                </a:cubicBezTo>
                <a:cubicBezTo>
                  <a:pt x="594" y="2741"/>
                  <a:pt x="583" y="2801"/>
                  <a:pt x="584" y="2815"/>
                </a:cubicBezTo>
                <a:cubicBezTo>
                  <a:pt x="586" y="2832"/>
                  <a:pt x="595" y="2835"/>
                  <a:pt x="596" y="2846"/>
                </a:cubicBezTo>
                <a:cubicBezTo>
                  <a:pt x="598" y="2864"/>
                  <a:pt x="600" y="2864"/>
                  <a:pt x="597" y="2879"/>
                </a:cubicBezTo>
                <a:cubicBezTo>
                  <a:pt x="595" y="2894"/>
                  <a:pt x="601" y="2899"/>
                  <a:pt x="609" y="2905"/>
                </a:cubicBezTo>
                <a:cubicBezTo>
                  <a:pt x="610" y="2906"/>
                  <a:pt x="611" y="2907"/>
                  <a:pt x="612" y="2908"/>
                </a:cubicBezTo>
                <a:cubicBezTo>
                  <a:pt x="612" y="2908"/>
                  <a:pt x="612" y="2908"/>
                  <a:pt x="612" y="2908"/>
                </a:cubicBezTo>
                <a:cubicBezTo>
                  <a:pt x="612" y="2908"/>
                  <a:pt x="612" y="2908"/>
                  <a:pt x="612" y="2908"/>
                </a:cubicBezTo>
                <a:cubicBezTo>
                  <a:pt x="614" y="2909"/>
                  <a:pt x="615" y="2911"/>
                  <a:pt x="617" y="2913"/>
                </a:cubicBezTo>
                <a:cubicBezTo>
                  <a:pt x="617" y="2913"/>
                  <a:pt x="618" y="2913"/>
                  <a:pt x="618" y="2913"/>
                </a:cubicBezTo>
                <a:cubicBezTo>
                  <a:pt x="619" y="2914"/>
                  <a:pt x="619" y="2914"/>
                  <a:pt x="620" y="2915"/>
                </a:cubicBezTo>
                <a:cubicBezTo>
                  <a:pt x="620" y="2915"/>
                  <a:pt x="621" y="2915"/>
                  <a:pt x="621" y="2916"/>
                </a:cubicBezTo>
                <a:cubicBezTo>
                  <a:pt x="622" y="2916"/>
                  <a:pt x="622" y="2917"/>
                  <a:pt x="623" y="2917"/>
                </a:cubicBezTo>
                <a:cubicBezTo>
                  <a:pt x="624" y="2917"/>
                  <a:pt x="624" y="2918"/>
                  <a:pt x="624" y="2918"/>
                </a:cubicBezTo>
                <a:cubicBezTo>
                  <a:pt x="625" y="2918"/>
                  <a:pt x="626" y="2919"/>
                  <a:pt x="627" y="2919"/>
                </a:cubicBezTo>
                <a:cubicBezTo>
                  <a:pt x="627" y="2919"/>
                  <a:pt x="628" y="2920"/>
                  <a:pt x="628" y="2920"/>
                </a:cubicBezTo>
                <a:cubicBezTo>
                  <a:pt x="629" y="2920"/>
                  <a:pt x="630" y="2921"/>
                  <a:pt x="631" y="2921"/>
                </a:cubicBezTo>
                <a:cubicBezTo>
                  <a:pt x="631" y="2921"/>
                  <a:pt x="632" y="2921"/>
                  <a:pt x="632" y="2921"/>
                </a:cubicBezTo>
                <a:cubicBezTo>
                  <a:pt x="634" y="2922"/>
                  <a:pt x="635" y="2922"/>
                  <a:pt x="637" y="2923"/>
                </a:cubicBezTo>
                <a:cubicBezTo>
                  <a:pt x="638" y="2923"/>
                  <a:pt x="638" y="2923"/>
                  <a:pt x="639" y="2923"/>
                </a:cubicBezTo>
                <a:cubicBezTo>
                  <a:pt x="640" y="2923"/>
                  <a:pt x="640" y="2923"/>
                  <a:pt x="641" y="2923"/>
                </a:cubicBezTo>
                <a:cubicBezTo>
                  <a:pt x="641" y="2923"/>
                  <a:pt x="642" y="2924"/>
                  <a:pt x="642" y="2924"/>
                </a:cubicBezTo>
                <a:cubicBezTo>
                  <a:pt x="643" y="2924"/>
                  <a:pt x="644" y="2924"/>
                  <a:pt x="644" y="2924"/>
                </a:cubicBezTo>
                <a:cubicBezTo>
                  <a:pt x="645" y="2924"/>
                  <a:pt x="645" y="2924"/>
                  <a:pt x="645" y="2924"/>
                </a:cubicBezTo>
                <a:cubicBezTo>
                  <a:pt x="646" y="2924"/>
                  <a:pt x="647" y="2924"/>
                  <a:pt x="648" y="2924"/>
                </a:cubicBezTo>
                <a:cubicBezTo>
                  <a:pt x="648" y="2924"/>
                  <a:pt x="648" y="2924"/>
                  <a:pt x="648" y="2924"/>
                </a:cubicBezTo>
                <a:cubicBezTo>
                  <a:pt x="660" y="2925"/>
                  <a:pt x="674" y="2924"/>
                  <a:pt x="679" y="2914"/>
                </a:cubicBezTo>
                <a:cubicBezTo>
                  <a:pt x="679" y="2914"/>
                  <a:pt x="679" y="2914"/>
                  <a:pt x="679" y="2914"/>
                </a:cubicBezTo>
                <a:cubicBezTo>
                  <a:pt x="679" y="2914"/>
                  <a:pt x="679" y="2914"/>
                  <a:pt x="679" y="2914"/>
                </a:cubicBezTo>
                <a:cubicBezTo>
                  <a:pt x="679" y="2913"/>
                  <a:pt x="679" y="2913"/>
                  <a:pt x="680" y="2912"/>
                </a:cubicBezTo>
                <a:cubicBezTo>
                  <a:pt x="680" y="2912"/>
                  <a:pt x="680" y="2912"/>
                  <a:pt x="680" y="2912"/>
                </a:cubicBezTo>
                <a:cubicBezTo>
                  <a:pt x="685" y="2918"/>
                  <a:pt x="695" y="2920"/>
                  <a:pt x="704" y="2919"/>
                </a:cubicBezTo>
                <a:cubicBezTo>
                  <a:pt x="704" y="2919"/>
                  <a:pt x="704" y="2919"/>
                  <a:pt x="704" y="2919"/>
                </a:cubicBezTo>
                <a:cubicBezTo>
                  <a:pt x="706" y="2919"/>
                  <a:pt x="707" y="2919"/>
                  <a:pt x="709" y="2918"/>
                </a:cubicBezTo>
                <a:cubicBezTo>
                  <a:pt x="710" y="2918"/>
                  <a:pt x="710" y="2918"/>
                  <a:pt x="711" y="2918"/>
                </a:cubicBezTo>
                <a:cubicBezTo>
                  <a:pt x="712" y="2917"/>
                  <a:pt x="713" y="2917"/>
                  <a:pt x="714" y="2917"/>
                </a:cubicBezTo>
                <a:cubicBezTo>
                  <a:pt x="716" y="2916"/>
                  <a:pt x="717" y="2916"/>
                  <a:pt x="718" y="2915"/>
                </a:cubicBezTo>
                <a:cubicBezTo>
                  <a:pt x="726" y="2923"/>
                  <a:pt x="746" y="2919"/>
                  <a:pt x="752" y="2910"/>
                </a:cubicBezTo>
                <a:cubicBezTo>
                  <a:pt x="754" y="2908"/>
                  <a:pt x="754" y="2905"/>
                  <a:pt x="755" y="2903"/>
                </a:cubicBezTo>
                <a:cubicBezTo>
                  <a:pt x="756" y="2904"/>
                  <a:pt x="756" y="2904"/>
                  <a:pt x="756" y="2904"/>
                </a:cubicBezTo>
                <a:cubicBezTo>
                  <a:pt x="765" y="2905"/>
                  <a:pt x="775" y="2902"/>
                  <a:pt x="776" y="2896"/>
                </a:cubicBezTo>
                <a:cubicBezTo>
                  <a:pt x="777" y="2894"/>
                  <a:pt x="777" y="2892"/>
                  <a:pt x="777" y="2889"/>
                </a:cubicBezTo>
                <a:cubicBezTo>
                  <a:pt x="777" y="2889"/>
                  <a:pt x="777" y="2889"/>
                  <a:pt x="777" y="2889"/>
                </a:cubicBezTo>
                <a:cubicBezTo>
                  <a:pt x="778" y="2888"/>
                  <a:pt x="779" y="2888"/>
                  <a:pt x="780" y="2887"/>
                </a:cubicBezTo>
                <a:cubicBezTo>
                  <a:pt x="787" y="2881"/>
                  <a:pt x="778" y="2869"/>
                  <a:pt x="775" y="2861"/>
                </a:cubicBezTo>
                <a:cubicBezTo>
                  <a:pt x="771" y="2850"/>
                  <a:pt x="766" y="2845"/>
                  <a:pt x="756" y="2840"/>
                </a:cubicBezTo>
                <a:cubicBezTo>
                  <a:pt x="747" y="2835"/>
                  <a:pt x="743" y="2827"/>
                  <a:pt x="731" y="2817"/>
                </a:cubicBezTo>
                <a:cubicBezTo>
                  <a:pt x="718" y="2808"/>
                  <a:pt x="694" y="2756"/>
                  <a:pt x="695" y="2755"/>
                </a:cubicBezTo>
                <a:cubicBezTo>
                  <a:pt x="702" y="2740"/>
                  <a:pt x="700" y="2722"/>
                  <a:pt x="698" y="2713"/>
                </a:cubicBezTo>
                <a:cubicBezTo>
                  <a:pt x="695" y="2703"/>
                  <a:pt x="700" y="2661"/>
                  <a:pt x="714" y="2609"/>
                </a:cubicBezTo>
                <a:cubicBezTo>
                  <a:pt x="727" y="2556"/>
                  <a:pt x="761" y="2481"/>
                  <a:pt x="764" y="2399"/>
                </a:cubicBezTo>
                <a:cubicBezTo>
                  <a:pt x="766" y="2349"/>
                  <a:pt x="759" y="2259"/>
                  <a:pt x="760" y="2189"/>
                </a:cubicBezTo>
                <a:cubicBezTo>
                  <a:pt x="761" y="2145"/>
                  <a:pt x="775" y="2114"/>
                  <a:pt x="776" y="2107"/>
                </a:cubicBezTo>
                <a:cubicBezTo>
                  <a:pt x="782" y="2079"/>
                  <a:pt x="782" y="2029"/>
                  <a:pt x="787" y="2014"/>
                </a:cubicBezTo>
                <a:cubicBezTo>
                  <a:pt x="869" y="1762"/>
                  <a:pt x="825" y="1562"/>
                  <a:pt x="822" y="1512"/>
                </a:cubicBezTo>
                <a:cubicBezTo>
                  <a:pt x="823" y="1512"/>
                  <a:pt x="823" y="1512"/>
                  <a:pt x="823" y="1512"/>
                </a:cubicBezTo>
                <a:cubicBezTo>
                  <a:pt x="821" y="1472"/>
                  <a:pt x="828" y="1447"/>
                  <a:pt x="825" y="1429"/>
                </a:cubicBezTo>
                <a:cubicBezTo>
                  <a:pt x="825" y="1428"/>
                  <a:pt x="825" y="1426"/>
                  <a:pt x="825" y="1425"/>
                </a:cubicBezTo>
                <a:cubicBezTo>
                  <a:pt x="825" y="1425"/>
                  <a:pt x="825" y="1424"/>
                  <a:pt x="825" y="1424"/>
                </a:cubicBezTo>
                <a:cubicBezTo>
                  <a:pt x="825" y="1423"/>
                  <a:pt x="824" y="1422"/>
                  <a:pt x="824" y="1421"/>
                </a:cubicBezTo>
                <a:cubicBezTo>
                  <a:pt x="824" y="1421"/>
                  <a:pt x="824" y="1420"/>
                  <a:pt x="824" y="1420"/>
                </a:cubicBezTo>
                <a:cubicBezTo>
                  <a:pt x="824" y="1419"/>
                  <a:pt x="824" y="1418"/>
                  <a:pt x="824" y="1417"/>
                </a:cubicBezTo>
                <a:cubicBezTo>
                  <a:pt x="824" y="1416"/>
                  <a:pt x="824" y="1416"/>
                  <a:pt x="824" y="1415"/>
                </a:cubicBezTo>
                <a:cubicBezTo>
                  <a:pt x="824" y="1414"/>
                  <a:pt x="824" y="1413"/>
                  <a:pt x="823" y="1412"/>
                </a:cubicBezTo>
                <a:cubicBezTo>
                  <a:pt x="823" y="1411"/>
                  <a:pt x="823" y="1411"/>
                  <a:pt x="823" y="1410"/>
                </a:cubicBezTo>
                <a:cubicBezTo>
                  <a:pt x="823" y="1409"/>
                  <a:pt x="823" y="1408"/>
                  <a:pt x="823" y="1407"/>
                </a:cubicBezTo>
                <a:cubicBezTo>
                  <a:pt x="823" y="1406"/>
                  <a:pt x="823" y="1406"/>
                  <a:pt x="822" y="1405"/>
                </a:cubicBezTo>
                <a:cubicBezTo>
                  <a:pt x="822" y="1404"/>
                  <a:pt x="822" y="1403"/>
                  <a:pt x="822" y="1401"/>
                </a:cubicBezTo>
                <a:cubicBezTo>
                  <a:pt x="822" y="1401"/>
                  <a:pt x="822" y="1400"/>
                  <a:pt x="822" y="1399"/>
                </a:cubicBezTo>
                <a:cubicBezTo>
                  <a:pt x="821" y="1398"/>
                  <a:pt x="821" y="1397"/>
                  <a:pt x="821" y="1396"/>
                </a:cubicBezTo>
                <a:cubicBezTo>
                  <a:pt x="821" y="1395"/>
                  <a:pt x="821" y="1394"/>
                  <a:pt x="821" y="1394"/>
                </a:cubicBezTo>
                <a:cubicBezTo>
                  <a:pt x="821" y="1392"/>
                  <a:pt x="820" y="1391"/>
                  <a:pt x="820" y="1390"/>
                </a:cubicBezTo>
                <a:cubicBezTo>
                  <a:pt x="820" y="1389"/>
                  <a:pt x="820" y="1388"/>
                  <a:pt x="820" y="1387"/>
                </a:cubicBezTo>
                <a:cubicBezTo>
                  <a:pt x="820" y="1386"/>
                  <a:pt x="819" y="1385"/>
                  <a:pt x="819" y="1384"/>
                </a:cubicBezTo>
                <a:cubicBezTo>
                  <a:pt x="819" y="1383"/>
                  <a:pt x="819" y="1382"/>
                  <a:pt x="819" y="1381"/>
                </a:cubicBezTo>
                <a:cubicBezTo>
                  <a:pt x="818" y="1380"/>
                  <a:pt x="818" y="1379"/>
                  <a:pt x="818" y="1377"/>
                </a:cubicBezTo>
                <a:cubicBezTo>
                  <a:pt x="818" y="1376"/>
                  <a:pt x="818" y="1376"/>
                  <a:pt x="818" y="1375"/>
                </a:cubicBezTo>
                <a:cubicBezTo>
                  <a:pt x="817" y="1374"/>
                  <a:pt x="817" y="1372"/>
                  <a:pt x="817" y="1371"/>
                </a:cubicBezTo>
                <a:cubicBezTo>
                  <a:pt x="817" y="1370"/>
                  <a:pt x="816" y="1369"/>
                  <a:pt x="816" y="1369"/>
                </a:cubicBezTo>
                <a:cubicBezTo>
                  <a:pt x="816" y="1367"/>
                  <a:pt x="816" y="1366"/>
                  <a:pt x="816" y="1364"/>
                </a:cubicBezTo>
                <a:cubicBezTo>
                  <a:pt x="815" y="1363"/>
                  <a:pt x="815" y="1363"/>
                  <a:pt x="815" y="1362"/>
                </a:cubicBezTo>
                <a:cubicBezTo>
                  <a:pt x="815" y="1360"/>
                  <a:pt x="815" y="1359"/>
                  <a:pt x="814" y="1358"/>
                </a:cubicBezTo>
                <a:cubicBezTo>
                  <a:pt x="814" y="1357"/>
                  <a:pt x="814" y="1356"/>
                  <a:pt x="814" y="1355"/>
                </a:cubicBezTo>
                <a:cubicBezTo>
                  <a:pt x="814" y="1354"/>
                  <a:pt x="813" y="1352"/>
                  <a:pt x="813" y="1351"/>
                </a:cubicBezTo>
                <a:cubicBezTo>
                  <a:pt x="813" y="1350"/>
                  <a:pt x="813" y="1349"/>
                  <a:pt x="812" y="1348"/>
                </a:cubicBezTo>
                <a:cubicBezTo>
                  <a:pt x="812" y="1347"/>
                  <a:pt x="812" y="1346"/>
                  <a:pt x="812" y="1345"/>
                </a:cubicBezTo>
                <a:cubicBezTo>
                  <a:pt x="811" y="1344"/>
                  <a:pt x="811" y="1343"/>
                  <a:pt x="811" y="1342"/>
                </a:cubicBezTo>
                <a:cubicBezTo>
                  <a:pt x="811" y="1341"/>
                  <a:pt x="811" y="1339"/>
                  <a:pt x="810" y="1338"/>
                </a:cubicBezTo>
                <a:cubicBezTo>
                  <a:pt x="810" y="1337"/>
                  <a:pt x="810" y="1336"/>
                  <a:pt x="810" y="1335"/>
                </a:cubicBezTo>
                <a:cubicBezTo>
                  <a:pt x="809" y="1334"/>
                  <a:pt x="809" y="1333"/>
                  <a:pt x="809" y="1332"/>
                </a:cubicBezTo>
                <a:cubicBezTo>
                  <a:pt x="809" y="1331"/>
                  <a:pt x="808" y="1330"/>
                  <a:pt x="808" y="1329"/>
                </a:cubicBezTo>
                <a:cubicBezTo>
                  <a:pt x="808" y="1328"/>
                  <a:pt x="808" y="1326"/>
                  <a:pt x="808" y="1325"/>
                </a:cubicBezTo>
                <a:cubicBezTo>
                  <a:pt x="807" y="1324"/>
                  <a:pt x="807" y="1323"/>
                  <a:pt x="807" y="1322"/>
                </a:cubicBezTo>
                <a:cubicBezTo>
                  <a:pt x="807" y="1321"/>
                  <a:pt x="806" y="1320"/>
                  <a:pt x="806" y="1319"/>
                </a:cubicBezTo>
                <a:cubicBezTo>
                  <a:pt x="806" y="1318"/>
                  <a:pt x="806" y="1317"/>
                  <a:pt x="805" y="1316"/>
                </a:cubicBezTo>
                <a:cubicBezTo>
                  <a:pt x="805" y="1315"/>
                  <a:pt x="805" y="1314"/>
                  <a:pt x="805" y="1314"/>
                </a:cubicBezTo>
                <a:cubicBezTo>
                  <a:pt x="805" y="1312"/>
                  <a:pt x="804" y="1311"/>
                  <a:pt x="804" y="1310"/>
                </a:cubicBezTo>
                <a:cubicBezTo>
                  <a:pt x="804" y="1309"/>
                  <a:pt x="804" y="1309"/>
                  <a:pt x="804" y="1308"/>
                </a:cubicBezTo>
                <a:cubicBezTo>
                  <a:pt x="803" y="1307"/>
                  <a:pt x="803" y="1305"/>
                  <a:pt x="803" y="1304"/>
                </a:cubicBezTo>
                <a:cubicBezTo>
                  <a:pt x="803" y="1304"/>
                  <a:pt x="802" y="1303"/>
                  <a:pt x="802" y="1303"/>
                </a:cubicBezTo>
                <a:cubicBezTo>
                  <a:pt x="802" y="1301"/>
                  <a:pt x="802" y="1300"/>
                  <a:pt x="801" y="1299"/>
                </a:cubicBezTo>
                <a:cubicBezTo>
                  <a:pt x="801" y="1298"/>
                  <a:pt x="801" y="1298"/>
                  <a:pt x="801" y="1298"/>
                </a:cubicBezTo>
                <a:cubicBezTo>
                  <a:pt x="798" y="1284"/>
                  <a:pt x="795" y="1273"/>
                  <a:pt x="793" y="1268"/>
                </a:cubicBezTo>
                <a:cubicBezTo>
                  <a:pt x="793" y="1268"/>
                  <a:pt x="793" y="1268"/>
                  <a:pt x="793" y="1268"/>
                </a:cubicBezTo>
                <a:cubicBezTo>
                  <a:pt x="793" y="1267"/>
                  <a:pt x="793" y="1266"/>
                  <a:pt x="792" y="1266"/>
                </a:cubicBezTo>
                <a:cubicBezTo>
                  <a:pt x="792" y="1266"/>
                  <a:pt x="792" y="1266"/>
                  <a:pt x="792" y="1266"/>
                </a:cubicBezTo>
                <a:cubicBezTo>
                  <a:pt x="792" y="1265"/>
                  <a:pt x="793" y="1265"/>
                  <a:pt x="793" y="1265"/>
                </a:cubicBezTo>
                <a:cubicBezTo>
                  <a:pt x="792" y="1264"/>
                  <a:pt x="792" y="1264"/>
                  <a:pt x="792" y="1264"/>
                </a:cubicBezTo>
                <a:cubicBezTo>
                  <a:pt x="792" y="1264"/>
                  <a:pt x="806" y="1107"/>
                  <a:pt x="803" y="1098"/>
                </a:cubicBezTo>
                <a:cubicBezTo>
                  <a:pt x="804" y="1068"/>
                  <a:pt x="820" y="1011"/>
                  <a:pt x="818" y="980"/>
                </a:cubicBezTo>
                <a:cubicBezTo>
                  <a:pt x="820" y="942"/>
                  <a:pt x="825" y="918"/>
                  <a:pt x="825" y="904"/>
                </a:cubicBezTo>
                <a:cubicBezTo>
                  <a:pt x="825" y="902"/>
                  <a:pt x="825" y="902"/>
                  <a:pt x="825" y="902"/>
                </a:cubicBezTo>
                <a:cubicBezTo>
                  <a:pt x="826" y="915"/>
                  <a:pt x="827" y="926"/>
                  <a:pt x="827" y="932"/>
                </a:cubicBezTo>
                <a:cubicBezTo>
                  <a:pt x="829" y="942"/>
                  <a:pt x="829" y="957"/>
                  <a:pt x="831" y="960"/>
                </a:cubicBezTo>
                <a:cubicBezTo>
                  <a:pt x="833" y="975"/>
                  <a:pt x="845" y="1059"/>
                  <a:pt x="846" y="1090"/>
                </a:cubicBezTo>
                <a:cubicBezTo>
                  <a:pt x="840" y="1132"/>
                  <a:pt x="839" y="1159"/>
                  <a:pt x="851" y="1219"/>
                </a:cubicBezTo>
                <a:cubicBezTo>
                  <a:pt x="856" y="1251"/>
                  <a:pt x="914" y="1393"/>
                  <a:pt x="917" y="1409"/>
                </a:cubicBezTo>
                <a:cubicBezTo>
                  <a:pt x="920" y="1425"/>
                  <a:pt x="924" y="1441"/>
                  <a:pt x="926" y="1445"/>
                </a:cubicBezTo>
                <a:cubicBezTo>
                  <a:pt x="928" y="1449"/>
                  <a:pt x="914" y="1471"/>
                  <a:pt x="918" y="1486"/>
                </a:cubicBezTo>
                <a:cubicBezTo>
                  <a:pt x="922" y="1500"/>
                  <a:pt x="896" y="1546"/>
                  <a:pt x="904" y="1589"/>
                </a:cubicBezTo>
                <a:cubicBezTo>
                  <a:pt x="912" y="1632"/>
                  <a:pt x="913" y="1638"/>
                  <a:pt x="914" y="1647"/>
                </a:cubicBezTo>
                <a:cubicBezTo>
                  <a:pt x="915" y="1657"/>
                  <a:pt x="921" y="1667"/>
                  <a:pt x="924" y="1679"/>
                </a:cubicBezTo>
                <a:cubicBezTo>
                  <a:pt x="927" y="1691"/>
                  <a:pt x="932" y="1720"/>
                  <a:pt x="939" y="1720"/>
                </a:cubicBezTo>
                <a:cubicBezTo>
                  <a:pt x="940" y="1720"/>
                  <a:pt x="941" y="1720"/>
                  <a:pt x="941" y="1720"/>
                </a:cubicBezTo>
                <a:cubicBezTo>
                  <a:pt x="942" y="1720"/>
                  <a:pt x="942" y="1720"/>
                  <a:pt x="942" y="1720"/>
                </a:cubicBezTo>
                <a:cubicBezTo>
                  <a:pt x="942" y="1720"/>
                  <a:pt x="943" y="1720"/>
                  <a:pt x="943" y="1720"/>
                </a:cubicBezTo>
                <a:cubicBezTo>
                  <a:pt x="943" y="1720"/>
                  <a:pt x="943" y="1720"/>
                  <a:pt x="944" y="1720"/>
                </a:cubicBezTo>
                <a:cubicBezTo>
                  <a:pt x="944" y="1720"/>
                  <a:pt x="944" y="1720"/>
                  <a:pt x="944" y="1719"/>
                </a:cubicBezTo>
                <a:cubicBezTo>
                  <a:pt x="944" y="1719"/>
                  <a:pt x="945" y="1719"/>
                  <a:pt x="945" y="1719"/>
                </a:cubicBezTo>
                <a:cubicBezTo>
                  <a:pt x="945" y="1719"/>
                  <a:pt x="945" y="1719"/>
                  <a:pt x="945" y="1719"/>
                </a:cubicBezTo>
                <a:cubicBezTo>
                  <a:pt x="946" y="1718"/>
                  <a:pt x="946" y="1718"/>
                  <a:pt x="947" y="1717"/>
                </a:cubicBezTo>
                <a:cubicBezTo>
                  <a:pt x="947" y="1717"/>
                  <a:pt x="947" y="1717"/>
                  <a:pt x="947" y="1717"/>
                </a:cubicBezTo>
                <a:cubicBezTo>
                  <a:pt x="947" y="1717"/>
                  <a:pt x="947" y="1717"/>
                  <a:pt x="947" y="1716"/>
                </a:cubicBezTo>
                <a:cubicBezTo>
                  <a:pt x="947" y="1716"/>
                  <a:pt x="947" y="1716"/>
                  <a:pt x="947" y="1716"/>
                </a:cubicBezTo>
                <a:cubicBezTo>
                  <a:pt x="947" y="1717"/>
                  <a:pt x="947" y="1717"/>
                  <a:pt x="947" y="1717"/>
                </a:cubicBezTo>
                <a:cubicBezTo>
                  <a:pt x="947" y="1717"/>
                  <a:pt x="947" y="1716"/>
                  <a:pt x="947" y="1716"/>
                </a:cubicBezTo>
                <a:cubicBezTo>
                  <a:pt x="947" y="1716"/>
                  <a:pt x="947" y="1716"/>
                  <a:pt x="947" y="1716"/>
                </a:cubicBezTo>
                <a:cubicBezTo>
                  <a:pt x="947" y="1716"/>
                  <a:pt x="947" y="1715"/>
                  <a:pt x="947" y="1715"/>
                </a:cubicBezTo>
                <a:cubicBezTo>
                  <a:pt x="947" y="1715"/>
                  <a:pt x="949" y="1742"/>
                  <a:pt x="963" y="1742"/>
                </a:cubicBezTo>
                <a:cubicBezTo>
                  <a:pt x="972" y="1741"/>
                  <a:pt x="972" y="1733"/>
                  <a:pt x="972" y="1733"/>
                </a:cubicBezTo>
                <a:cubicBezTo>
                  <a:pt x="972" y="1733"/>
                  <a:pt x="974" y="1755"/>
                  <a:pt x="987" y="1753"/>
                </a:cubicBezTo>
                <a:cubicBezTo>
                  <a:pt x="999" y="1751"/>
                  <a:pt x="999" y="1739"/>
                  <a:pt x="999" y="1739"/>
                </a:cubicBezTo>
                <a:cubicBezTo>
                  <a:pt x="1007" y="1743"/>
                  <a:pt x="1020" y="1742"/>
                  <a:pt x="1023" y="1728"/>
                </a:cubicBezTo>
                <a:cubicBezTo>
                  <a:pt x="1026" y="1714"/>
                  <a:pt x="1033" y="1686"/>
                  <a:pt x="1032" y="1675"/>
                </a:cubicBezTo>
                <a:cubicBezTo>
                  <a:pt x="1032" y="1665"/>
                  <a:pt x="1039" y="1642"/>
                  <a:pt x="1039" y="1633"/>
                </a:cubicBezTo>
                <a:cubicBezTo>
                  <a:pt x="1046" y="1606"/>
                  <a:pt x="1053" y="1597"/>
                  <a:pt x="1051" y="1589"/>
                </a:cubicBezTo>
                <a:cubicBezTo>
                  <a:pt x="1060" y="1599"/>
                  <a:pt x="1068" y="1609"/>
                  <a:pt x="1072" y="1611"/>
                </a:cubicBezTo>
                <a:cubicBezTo>
                  <a:pt x="1074" y="1627"/>
                  <a:pt x="1090" y="1651"/>
                  <a:pt x="1103" y="1652"/>
                </a:cubicBezTo>
                <a:cubicBezTo>
                  <a:pt x="1120" y="1653"/>
                  <a:pt x="1116" y="1641"/>
                  <a:pt x="1111" y="1628"/>
                </a:cubicBezTo>
                <a:close/>
                <a:moveTo>
                  <a:pt x="672" y="310"/>
                </a:moveTo>
                <a:cubicBezTo>
                  <a:pt x="672" y="310"/>
                  <a:pt x="672" y="310"/>
                  <a:pt x="672" y="310"/>
                </a:cubicBezTo>
                <a:cubicBezTo>
                  <a:pt x="672" y="310"/>
                  <a:pt x="672" y="310"/>
                  <a:pt x="672" y="310"/>
                </a:cubicBezTo>
                <a:cubicBezTo>
                  <a:pt x="672" y="310"/>
                  <a:pt x="672" y="310"/>
                  <a:pt x="672" y="310"/>
                </a:cubicBezTo>
                <a:close/>
              </a:path>
            </a:pathLst>
          </a:custGeom>
          <a:solidFill>
            <a:srgbClr val="B1DFF5"/>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nl-NL" sz="1400" b="0" i="0" u="none" strike="noStrike" kern="0" cap="none" spc="0" normalizeH="0" baseline="0" noProof="0">
              <a:ln>
                <a:noFill/>
              </a:ln>
              <a:solidFill>
                <a:prstClr val="black"/>
              </a:solidFill>
              <a:effectLst/>
              <a:uLnTx/>
              <a:uFillTx/>
              <a:latin typeface="Neue Haas Grotesk Text Pro" panose="020B0504020202020204" pitchFamily="34" charset="77"/>
            </a:endParaRPr>
          </a:p>
        </p:txBody>
      </p:sp>
      <p:sp>
        <p:nvSpPr>
          <p:cNvPr id="23" name="Freeform 13">
            <a:extLst>
              <a:ext uri="{FF2B5EF4-FFF2-40B4-BE49-F238E27FC236}">
                <a16:creationId xmlns:a16="http://schemas.microsoft.com/office/drawing/2014/main" id="{96E33963-53B2-5ADE-A00F-7EF1E475C4D3}"/>
              </a:ext>
            </a:extLst>
          </p:cNvPr>
          <p:cNvSpPr>
            <a:spLocks noEditPoints="1"/>
          </p:cNvSpPr>
          <p:nvPr/>
        </p:nvSpPr>
        <p:spPr bwMode="auto">
          <a:xfrm>
            <a:off x="935371" y="2119192"/>
            <a:ext cx="463899" cy="1208123"/>
          </a:xfrm>
          <a:custGeom>
            <a:avLst/>
            <a:gdLst>
              <a:gd name="T0" fmla="*/ 118 w 1120"/>
              <a:gd name="T1" fmla="*/ 152 h 2926"/>
              <a:gd name="T2" fmla="*/ 82 w 1120"/>
              <a:gd name="T3" fmla="*/ 56 h 2926"/>
              <a:gd name="T4" fmla="*/ 77 w 1120"/>
              <a:gd name="T5" fmla="*/ 40 h 2926"/>
              <a:gd name="T6" fmla="*/ 78 w 1120"/>
              <a:gd name="T7" fmla="*/ 38 h 2926"/>
              <a:gd name="T8" fmla="*/ 78 w 1120"/>
              <a:gd name="T9" fmla="*/ 36 h 2926"/>
              <a:gd name="T10" fmla="*/ 80 w 1120"/>
              <a:gd name="T11" fmla="*/ 35 h 2926"/>
              <a:gd name="T12" fmla="*/ 82 w 1120"/>
              <a:gd name="T13" fmla="*/ 24 h 2926"/>
              <a:gd name="T14" fmla="*/ 81 w 1120"/>
              <a:gd name="T15" fmla="*/ 13 h 2926"/>
              <a:gd name="T16" fmla="*/ 65 w 1120"/>
              <a:gd name="T17" fmla="*/ 2 h 2926"/>
              <a:gd name="T18" fmla="*/ 48 w 1120"/>
              <a:gd name="T19" fmla="*/ 15 h 2926"/>
              <a:gd name="T20" fmla="*/ 48 w 1120"/>
              <a:gd name="T21" fmla="*/ 24 h 2926"/>
              <a:gd name="T22" fmla="*/ 51 w 1120"/>
              <a:gd name="T23" fmla="*/ 35 h 2926"/>
              <a:gd name="T24" fmla="*/ 52 w 1120"/>
              <a:gd name="T25" fmla="*/ 36 h 2926"/>
              <a:gd name="T26" fmla="*/ 52 w 1120"/>
              <a:gd name="T27" fmla="*/ 38 h 2926"/>
              <a:gd name="T28" fmla="*/ 53 w 1120"/>
              <a:gd name="T29" fmla="*/ 39 h 2926"/>
              <a:gd name="T30" fmla="*/ 54 w 1120"/>
              <a:gd name="T31" fmla="*/ 40 h 2926"/>
              <a:gd name="T32" fmla="*/ 54 w 1120"/>
              <a:gd name="T33" fmla="*/ 42 h 2926"/>
              <a:gd name="T34" fmla="*/ 50 w 1120"/>
              <a:gd name="T35" fmla="*/ 56 h 2926"/>
              <a:gd name="T36" fmla="*/ 13 w 1120"/>
              <a:gd name="T37" fmla="*/ 152 h 2926"/>
              <a:gd name="T38" fmla="*/ 2 w 1120"/>
              <a:gd name="T39" fmla="*/ 190 h 2926"/>
              <a:gd name="T40" fmla="*/ 16 w 1120"/>
              <a:gd name="T41" fmla="*/ 202 h 2926"/>
              <a:gd name="T42" fmla="*/ 20 w 1120"/>
              <a:gd name="T43" fmla="*/ 199 h 2926"/>
              <a:gd name="T44" fmla="*/ 21 w 1120"/>
              <a:gd name="T45" fmla="*/ 199 h 2926"/>
              <a:gd name="T46" fmla="*/ 24 w 1120"/>
              <a:gd name="T47" fmla="*/ 172 h 2926"/>
              <a:gd name="T48" fmla="*/ 34 w 1120"/>
              <a:gd name="T49" fmla="*/ 104 h 2926"/>
              <a:gd name="T50" fmla="*/ 38 w 1120"/>
              <a:gd name="T51" fmla="*/ 146 h 2926"/>
              <a:gd name="T52" fmla="*/ 36 w 1120"/>
              <a:gd name="T53" fmla="*/ 153 h 2926"/>
              <a:gd name="T54" fmla="*/ 35 w 1120"/>
              <a:gd name="T55" fmla="*/ 156 h 2926"/>
              <a:gd name="T56" fmla="*/ 35 w 1120"/>
              <a:gd name="T57" fmla="*/ 158 h 2926"/>
              <a:gd name="T58" fmla="*/ 35 w 1120"/>
              <a:gd name="T59" fmla="*/ 161 h 2926"/>
              <a:gd name="T60" fmla="*/ 35 w 1120"/>
              <a:gd name="T61" fmla="*/ 164 h 2926"/>
              <a:gd name="T62" fmla="*/ 34 w 1120"/>
              <a:gd name="T63" fmla="*/ 164 h 2926"/>
              <a:gd name="T64" fmla="*/ 50 w 1120"/>
              <a:gd name="T65" fmla="*/ 313 h 2926"/>
              <a:gd name="T66" fmla="*/ 40 w 1120"/>
              <a:gd name="T67" fmla="*/ 334 h 2926"/>
              <a:gd name="T68" fmla="*/ 48 w 1120"/>
              <a:gd name="T69" fmla="*/ 337 h 2926"/>
              <a:gd name="T70" fmla="*/ 51 w 1120"/>
              <a:gd name="T71" fmla="*/ 337 h 2926"/>
              <a:gd name="T72" fmla="*/ 57 w 1120"/>
              <a:gd name="T73" fmla="*/ 337 h 2926"/>
              <a:gd name="T74" fmla="*/ 58 w 1120"/>
              <a:gd name="T75" fmla="*/ 337 h 2926"/>
              <a:gd name="T76" fmla="*/ 61 w 1120"/>
              <a:gd name="T77" fmla="*/ 332 h 2926"/>
              <a:gd name="T78" fmla="*/ 60 w 1120"/>
              <a:gd name="T79" fmla="*/ 248 h 2926"/>
              <a:gd name="T80" fmla="*/ 72 w 1120"/>
              <a:gd name="T81" fmla="*/ 248 h 2926"/>
              <a:gd name="T82" fmla="*/ 69 w 1120"/>
              <a:gd name="T83" fmla="*/ 332 h 2926"/>
              <a:gd name="T84" fmla="*/ 72 w 1120"/>
              <a:gd name="T85" fmla="*/ 337 h 2926"/>
              <a:gd name="T86" fmla="*/ 73 w 1120"/>
              <a:gd name="T87" fmla="*/ 337 h 2926"/>
              <a:gd name="T88" fmla="*/ 76 w 1120"/>
              <a:gd name="T89" fmla="*/ 338 h 2926"/>
              <a:gd name="T90" fmla="*/ 82 w 1120"/>
              <a:gd name="T91" fmla="*/ 337 h 2926"/>
              <a:gd name="T92" fmla="*/ 88 w 1120"/>
              <a:gd name="T93" fmla="*/ 335 h 2926"/>
              <a:gd name="T94" fmla="*/ 88 w 1120"/>
              <a:gd name="T95" fmla="*/ 327 h 2926"/>
              <a:gd name="T96" fmla="*/ 91 w 1120"/>
              <a:gd name="T97" fmla="*/ 243 h 2926"/>
              <a:gd name="T98" fmla="*/ 96 w 1120"/>
              <a:gd name="T99" fmla="*/ 164 h 2926"/>
              <a:gd name="T100" fmla="*/ 96 w 1120"/>
              <a:gd name="T101" fmla="*/ 162 h 2926"/>
              <a:gd name="T102" fmla="*/ 95 w 1120"/>
              <a:gd name="T103" fmla="*/ 160 h 2926"/>
              <a:gd name="T104" fmla="*/ 94 w 1120"/>
              <a:gd name="T105" fmla="*/ 157 h 2926"/>
              <a:gd name="T106" fmla="*/ 94 w 1120"/>
              <a:gd name="T107" fmla="*/ 154 h 2926"/>
              <a:gd name="T108" fmla="*/ 93 w 1120"/>
              <a:gd name="T109" fmla="*/ 152 h 2926"/>
              <a:gd name="T110" fmla="*/ 93 w 1120"/>
              <a:gd name="T111" fmla="*/ 149 h 2926"/>
              <a:gd name="T112" fmla="*/ 93 w 1120"/>
              <a:gd name="T113" fmla="*/ 127 h 2926"/>
              <a:gd name="T114" fmla="*/ 99 w 1120"/>
              <a:gd name="T115" fmla="*/ 141 h 2926"/>
              <a:gd name="T116" fmla="*/ 109 w 1120"/>
              <a:gd name="T117" fmla="*/ 199 h 2926"/>
              <a:gd name="T118" fmla="*/ 109 w 1120"/>
              <a:gd name="T119" fmla="*/ 199 h 2926"/>
              <a:gd name="T120" fmla="*/ 110 w 1120"/>
              <a:gd name="T121" fmla="*/ 199 h 2926"/>
              <a:gd name="T122" fmla="*/ 120 w 1120"/>
              <a:gd name="T123" fmla="*/ 193 h 2926"/>
              <a:gd name="T124" fmla="*/ 78 w 1120"/>
              <a:gd name="T125" fmla="*/ 36 h 292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120"/>
              <a:gd name="T190" fmla="*/ 0 h 2926"/>
              <a:gd name="T191" fmla="*/ 1120 w 1120"/>
              <a:gd name="T192" fmla="*/ 2926 h 292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120" h="2926">
                <a:moveTo>
                  <a:pt x="1111" y="1628"/>
                </a:moveTo>
                <a:cubicBezTo>
                  <a:pt x="1106" y="1614"/>
                  <a:pt x="1105" y="1598"/>
                  <a:pt x="1100" y="1592"/>
                </a:cubicBezTo>
                <a:cubicBezTo>
                  <a:pt x="1095" y="1586"/>
                  <a:pt x="1087" y="1551"/>
                  <a:pt x="1078" y="1539"/>
                </a:cubicBezTo>
                <a:cubicBezTo>
                  <a:pt x="1069" y="1528"/>
                  <a:pt x="1035" y="1477"/>
                  <a:pt x="1026" y="1469"/>
                </a:cubicBezTo>
                <a:cubicBezTo>
                  <a:pt x="1023" y="1464"/>
                  <a:pt x="1025" y="1444"/>
                  <a:pt x="1021" y="1430"/>
                </a:cubicBezTo>
                <a:cubicBezTo>
                  <a:pt x="1017" y="1416"/>
                  <a:pt x="1018" y="1402"/>
                  <a:pt x="1014" y="1386"/>
                </a:cubicBezTo>
                <a:cubicBezTo>
                  <a:pt x="1010" y="1369"/>
                  <a:pt x="1010" y="1337"/>
                  <a:pt x="1009" y="1315"/>
                </a:cubicBezTo>
                <a:cubicBezTo>
                  <a:pt x="1007" y="1277"/>
                  <a:pt x="1007" y="1129"/>
                  <a:pt x="985" y="1075"/>
                </a:cubicBezTo>
                <a:cubicBezTo>
                  <a:pt x="981" y="1058"/>
                  <a:pt x="976" y="1030"/>
                  <a:pt x="977" y="992"/>
                </a:cubicBezTo>
                <a:cubicBezTo>
                  <a:pt x="975" y="886"/>
                  <a:pt x="951" y="825"/>
                  <a:pt x="953" y="792"/>
                </a:cubicBezTo>
                <a:cubicBezTo>
                  <a:pt x="960" y="744"/>
                  <a:pt x="949" y="693"/>
                  <a:pt x="940" y="653"/>
                </a:cubicBezTo>
                <a:cubicBezTo>
                  <a:pt x="921" y="567"/>
                  <a:pt x="879" y="544"/>
                  <a:pt x="860" y="540"/>
                </a:cubicBezTo>
                <a:cubicBezTo>
                  <a:pt x="840" y="536"/>
                  <a:pt x="810" y="533"/>
                  <a:pt x="797" y="520"/>
                </a:cubicBezTo>
                <a:cubicBezTo>
                  <a:pt x="787" y="512"/>
                  <a:pt x="720" y="481"/>
                  <a:pt x="701" y="479"/>
                </a:cubicBezTo>
                <a:cubicBezTo>
                  <a:pt x="651" y="470"/>
                  <a:pt x="660" y="380"/>
                  <a:pt x="660" y="362"/>
                </a:cubicBezTo>
                <a:cubicBezTo>
                  <a:pt x="660" y="362"/>
                  <a:pt x="660" y="362"/>
                  <a:pt x="660" y="362"/>
                </a:cubicBezTo>
                <a:cubicBezTo>
                  <a:pt x="660" y="362"/>
                  <a:pt x="660" y="362"/>
                  <a:pt x="660" y="362"/>
                </a:cubicBezTo>
                <a:cubicBezTo>
                  <a:pt x="661" y="360"/>
                  <a:pt x="661" y="358"/>
                  <a:pt x="662" y="357"/>
                </a:cubicBezTo>
                <a:cubicBezTo>
                  <a:pt x="662" y="357"/>
                  <a:pt x="662" y="356"/>
                  <a:pt x="662" y="356"/>
                </a:cubicBezTo>
                <a:cubicBezTo>
                  <a:pt x="663" y="355"/>
                  <a:pt x="663" y="353"/>
                  <a:pt x="664" y="351"/>
                </a:cubicBezTo>
                <a:cubicBezTo>
                  <a:pt x="664" y="350"/>
                  <a:pt x="664" y="350"/>
                  <a:pt x="664" y="350"/>
                </a:cubicBezTo>
                <a:cubicBezTo>
                  <a:pt x="665" y="348"/>
                  <a:pt x="665" y="346"/>
                  <a:pt x="666" y="344"/>
                </a:cubicBezTo>
                <a:cubicBezTo>
                  <a:pt x="666" y="344"/>
                  <a:pt x="666" y="344"/>
                  <a:pt x="666" y="343"/>
                </a:cubicBezTo>
                <a:cubicBezTo>
                  <a:pt x="666" y="341"/>
                  <a:pt x="667" y="339"/>
                  <a:pt x="667" y="337"/>
                </a:cubicBezTo>
                <a:cubicBezTo>
                  <a:pt x="667" y="337"/>
                  <a:pt x="667" y="337"/>
                  <a:pt x="668" y="337"/>
                </a:cubicBezTo>
                <a:cubicBezTo>
                  <a:pt x="668" y="334"/>
                  <a:pt x="669" y="332"/>
                  <a:pt x="669" y="330"/>
                </a:cubicBezTo>
                <a:cubicBezTo>
                  <a:pt x="669" y="330"/>
                  <a:pt x="669" y="330"/>
                  <a:pt x="669" y="330"/>
                </a:cubicBezTo>
                <a:cubicBezTo>
                  <a:pt x="669" y="328"/>
                  <a:pt x="670" y="325"/>
                  <a:pt x="670" y="323"/>
                </a:cubicBezTo>
                <a:cubicBezTo>
                  <a:pt x="670" y="323"/>
                  <a:pt x="670" y="323"/>
                  <a:pt x="670" y="323"/>
                </a:cubicBezTo>
                <a:cubicBezTo>
                  <a:pt x="671" y="321"/>
                  <a:pt x="671" y="319"/>
                  <a:pt x="671" y="317"/>
                </a:cubicBezTo>
                <a:cubicBezTo>
                  <a:pt x="671" y="317"/>
                  <a:pt x="671" y="317"/>
                  <a:pt x="671" y="317"/>
                </a:cubicBezTo>
                <a:cubicBezTo>
                  <a:pt x="672" y="315"/>
                  <a:pt x="672" y="313"/>
                  <a:pt x="672" y="312"/>
                </a:cubicBezTo>
                <a:cubicBezTo>
                  <a:pt x="672" y="312"/>
                  <a:pt x="672" y="312"/>
                  <a:pt x="672" y="312"/>
                </a:cubicBezTo>
                <a:cubicBezTo>
                  <a:pt x="672" y="311"/>
                  <a:pt x="672" y="310"/>
                  <a:pt x="672" y="310"/>
                </a:cubicBezTo>
                <a:cubicBezTo>
                  <a:pt x="672" y="310"/>
                  <a:pt x="672" y="310"/>
                  <a:pt x="672" y="310"/>
                </a:cubicBezTo>
                <a:cubicBezTo>
                  <a:pt x="674" y="309"/>
                  <a:pt x="676" y="308"/>
                  <a:pt x="679" y="306"/>
                </a:cubicBezTo>
                <a:cubicBezTo>
                  <a:pt x="679" y="306"/>
                  <a:pt x="679" y="306"/>
                  <a:pt x="679" y="306"/>
                </a:cubicBezTo>
                <a:cubicBezTo>
                  <a:pt x="680" y="305"/>
                  <a:pt x="680" y="305"/>
                  <a:pt x="681" y="305"/>
                </a:cubicBezTo>
                <a:cubicBezTo>
                  <a:pt x="681" y="304"/>
                  <a:pt x="681" y="304"/>
                  <a:pt x="681" y="304"/>
                </a:cubicBezTo>
                <a:cubicBezTo>
                  <a:pt x="682" y="304"/>
                  <a:pt x="682" y="303"/>
                  <a:pt x="682" y="303"/>
                </a:cubicBezTo>
                <a:cubicBezTo>
                  <a:pt x="683" y="303"/>
                  <a:pt x="683" y="302"/>
                  <a:pt x="683" y="302"/>
                </a:cubicBezTo>
                <a:cubicBezTo>
                  <a:pt x="683" y="302"/>
                  <a:pt x="684" y="302"/>
                  <a:pt x="684" y="301"/>
                </a:cubicBezTo>
                <a:cubicBezTo>
                  <a:pt x="684" y="301"/>
                  <a:pt x="685" y="300"/>
                  <a:pt x="685" y="300"/>
                </a:cubicBezTo>
                <a:cubicBezTo>
                  <a:pt x="688" y="296"/>
                  <a:pt x="689" y="291"/>
                  <a:pt x="693" y="286"/>
                </a:cubicBezTo>
                <a:cubicBezTo>
                  <a:pt x="696" y="280"/>
                  <a:pt x="695" y="276"/>
                  <a:pt x="698" y="267"/>
                </a:cubicBezTo>
                <a:cubicBezTo>
                  <a:pt x="701" y="258"/>
                  <a:pt x="703" y="244"/>
                  <a:pt x="703" y="239"/>
                </a:cubicBezTo>
                <a:cubicBezTo>
                  <a:pt x="703" y="233"/>
                  <a:pt x="709" y="218"/>
                  <a:pt x="709" y="211"/>
                </a:cubicBezTo>
                <a:cubicBezTo>
                  <a:pt x="709" y="206"/>
                  <a:pt x="707" y="202"/>
                  <a:pt x="705" y="201"/>
                </a:cubicBezTo>
                <a:cubicBezTo>
                  <a:pt x="705" y="201"/>
                  <a:pt x="705" y="201"/>
                  <a:pt x="705" y="201"/>
                </a:cubicBezTo>
                <a:cubicBezTo>
                  <a:pt x="705" y="201"/>
                  <a:pt x="706" y="201"/>
                  <a:pt x="706" y="200"/>
                </a:cubicBezTo>
                <a:cubicBezTo>
                  <a:pt x="706" y="200"/>
                  <a:pt x="706" y="200"/>
                  <a:pt x="706" y="200"/>
                </a:cubicBezTo>
                <a:cubicBezTo>
                  <a:pt x="706" y="200"/>
                  <a:pt x="706" y="200"/>
                  <a:pt x="706" y="200"/>
                </a:cubicBezTo>
                <a:cubicBezTo>
                  <a:pt x="707" y="200"/>
                  <a:pt x="707" y="199"/>
                  <a:pt x="707" y="199"/>
                </a:cubicBezTo>
                <a:cubicBezTo>
                  <a:pt x="707" y="192"/>
                  <a:pt x="704" y="175"/>
                  <a:pt x="705" y="168"/>
                </a:cubicBezTo>
                <a:cubicBezTo>
                  <a:pt x="705" y="163"/>
                  <a:pt x="706" y="148"/>
                  <a:pt x="706" y="142"/>
                </a:cubicBezTo>
                <a:cubicBezTo>
                  <a:pt x="706" y="131"/>
                  <a:pt x="700" y="120"/>
                  <a:pt x="697" y="110"/>
                </a:cubicBezTo>
                <a:cubicBezTo>
                  <a:pt x="694" y="99"/>
                  <a:pt x="694" y="87"/>
                  <a:pt x="691" y="77"/>
                </a:cubicBezTo>
                <a:cubicBezTo>
                  <a:pt x="687" y="64"/>
                  <a:pt x="678" y="56"/>
                  <a:pt x="666" y="49"/>
                </a:cubicBezTo>
                <a:cubicBezTo>
                  <a:pt x="657" y="44"/>
                  <a:pt x="646" y="43"/>
                  <a:pt x="641" y="35"/>
                </a:cubicBezTo>
                <a:cubicBezTo>
                  <a:pt x="638" y="31"/>
                  <a:pt x="641" y="30"/>
                  <a:pt x="635" y="27"/>
                </a:cubicBezTo>
                <a:cubicBezTo>
                  <a:pt x="632" y="25"/>
                  <a:pt x="626" y="24"/>
                  <a:pt x="623" y="23"/>
                </a:cubicBezTo>
                <a:cubicBezTo>
                  <a:pt x="614" y="21"/>
                  <a:pt x="602" y="16"/>
                  <a:pt x="604" y="5"/>
                </a:cubicBezTo>
                <a:cubicBezTo>
                  <a:pt x="591" y="2"/>
                  <a:pt x="570" y="13"/>
                  <a:pt x="559" y="2"/>
                </a:cubicBezTo>
                <a:cubicBezTo>
                  <a:pt x="551" y="2"/>
                  <a:pt x="551" y="2"/>
                  <a:pt x="551" y="2"/>
                </a:cubicBezTo>
                <a:cubicBezTo>
                  <a:pt x="544" y="4"/>
                  <a:pt x="535" y="3"/>
                  <a:pt x="528" y="0"/>
                </a:cubicBezTo>
                <a:cubicBezTo>
                  <a:pt x="525" y="6"/>
                  <a:pt x="511" y="12"/>
                  <a:pt x="503" y="12"/>
                </a:cubicBezTo>
                <a:cubicBezTo>
                  <a:pt x="493" y="12"/>
                  <a:pt x="482" y="14"/>
                  <a:pt x="476" y="23"/>
                </a:cubicBezTo>
                <a:cubicBezTo>
                  <a:pt x="480" y="22"/>
                  <a:pt x="485" y="20"/>
                  <a:pt x="487" y="23"/>
                </a:cubicBezTo>
                <a:cubicBezTo>
                  <a:pt x="461" y="37"/>
                  <a:pt x="429" y="57"/>
                  <a:pt x="426" y="89"/>
                </a:cubicBezTo>
                <a:cubicBezTo>
                  <a:pt x="425" y="103"/>
                  <a:pt x="418" y="114"/>
                  <a:pt x="417" y="128"/>
                </a:cubicBezTo>
                <a:cubicBezTo>
                  <a:pt x="416" y="142"/>
                  <a:pt x="405" y="149"/>
                  <a:pt x="410" y="163"/>
                </a:cubicBezTo>
                <a:cubicBezTo>
                  <a:pt x="409" y="172"/>
                  <a:pt x="412" y="172"/>
                  <a:pt x="412" y="180"/>
                </a:cubicBezTo>
                <a:cubicBezTo>
                  <a:pt x="409" y="189"/>
                  <a:pt x="417" y="200"/>
                  <a:pt x="417" y="200"/>
                </a:cubicBezTo>
                <a:cubicBezTo>
                  <a:pt x="417" y="200"/>
                  <a:pt x="417" y="200"/>
                  <a:pt x="417" y="200"/>
                </a:cubicBezTo>
                <a:cubicBezTo>
                  <a:pt x="416" y="200"/>
                  <a:pt x="415" y="202"/>
                  <a:pt x="414" y="204"/>
                </a:cubicBezTo>
                <a:cubicBezTo>
                  <a:pt x="414" y="204"/>
                  <a:pt x="414" y="204"/>
                  <a:pt x="414" y="204"/>
                </a:cubicBezTo>
                <a:cubicBezTo>
                  <a:pt x="413" y="205"/>
                  <a:pt x="413" y="205"/>
                  <a:pt x="413" y="206"/>
                </a:cubicBezTo>
                <a:cubicBezTo>
                  <a:pt x="413" y="207"/>
                  <a:pt x="413" y="207"/>
                  <a:pt x="413" y="207"/>
                </a:cubicBezTo>
                <a:cubicBezTo>
                  <a:pt x="412" y="208"/>
                  <a:pt x="412" y="209"/>
                  <a:pt x="412" y="211"/>
                </a:cubicBezTo>
                <a:cubicBezTo>
                  <a:pt x="412" y="218"/>
                  <a:pt x="419" y="233"/>
                  <a:pt x="419" y="239"/>
                </a:cubicBezTo>
                <a:cubicBezTo>
                  <a:pt x="419" y="244"/>
                  <a:pt x="420" y="258"/>
                  <a:pt x="424" y="267"/>
                </a:cubicBezTo>
                <a:cubicBezTo>
                  <a:pt x="427" y="276"/>
                  <a:pt x="425" y="280"/>
                  <a:pt x="429" y="286"/>
                </a:cubicBezTo>
                <a:cubicBezTo>
                  <a:pt x="432" y="291"/>
                  <a:pt x="433" y="296"/>
                  <a:pt x="436" y="300"/>
                </a:cubicBezTo>
                <a:cubicBezTo>
                  <a:pt x="437" y="300"/>
                  <a:pt x="437" y="301"/>
                  <a:pt x="437" y="301"/>
                </a:cubicBezTo>
                <a:cubicBezTo>
                  <a:pt x="438" y="302"/>
                  <a:pt x="438" y="302"/>
                  <a:pt x="438" y="302"/>
                </a:cubicBezTo>
                <a:cubicBezTo>
                  <a:pt x="438" y="302"/>
                  <a:pt x="439" y="303"/>
                  <a:pt x="439" y="303"/>
                </a:cubicBezTo>
                <a:cubicBezTo>
                  <a:pt x="439" y="303"/>
                  <a:pt x="440" y="304"/>
                  <a:pt x="440" y="304"/>
                </a:cubicBezTo>
                <a:cubicBezTo>
                  <a:pt x="440" y="304"/>
                  <a:pt x="441" y="305"/>
                  <a:pt x="441" y="305"/>
                </a:cubicBezTo>
                <a:cubicBezTo>
                  <a:pt x="441" y="305"/>
                  <a:pt x="442" y="306"/>
                  <a:pt x="442" y="306"/>
                </a:cubicBezTo>
                <a:cubicBezTo>
                  <a:pt x="442" y="306"/>
                  <a:pt x="443" y="306"/>
                  <a:pt x="443" y="306"/>
                </a:cubicBezTo>
                <a:cubicBezTo>
                  <a:pt x="445" y="308"/>
                  <a:pt x="448" y="310"/>
                  <a:pt x="449" y="310"/>
                </a:cubicBezTo>
                <a:cubicBezTo>
                  <a:pt x="449" y="310"/>
                  <a:pt x="449" y="310"/>
                  <a:pt x="449" y="310"/>
                </a:cubicBezTo>
                <a:cubicBezTo>
                  <a:pt x="449" y="312"/>
                  <a:pt x="450" y="314"/>
                  <a:pt x="450" y="316"/>
                </a:cubicBezTo>
                <a:cubicBezTo>
                  <a:pt x="450" y="316"/>
                  <a:pt x="450" y="316"/>
                  <a:pt x="450" y="316"/>
                </a:cubicBezTo>
                <a:cubicBezTo>
                  <a:pt x="450" y="317"/>
                  <a:pt x="450" y="318"/>
                  <a:pt x="450" y="319"/>
                </a:cubicBezTo>
                <a:cubicBezTo>
                  <a:pt x="450" y="319"/>
                  <a:pt x="450" y="319"/>
                  <a:pt x="450" y="319"/>
                </a:cubicBezTo>
                <a:cubicBezTo>
                  <a:pt x="450" y="320"/>
                  <a:pt x="450" y="321"/>
                  <a:pt x="450" y="322"/>
                </a:cubicBezTo>
                <a:cubicBezTo>
                  <a:pt x="450" y="322"/>
                  <a:pt x="450" y="322"/>
                  <a:pt x="450" y="322"/>
                </a:cubicBezTo>
                <a:cubicBezTo>
                  <a:pt x="450" y="323"/>
                  <a:pt x="451" y="324"/>
                  <a:pt x="451" y="326"/>
                </a:cubicBezTo>
                <a:cubicBezTo>
                  <a:pt x="451" y="326"/>
                  <a:pt x="451" y="326"/>
                  <a:pt x="451" y="326"/>
                </a:cubicBezTo>
                <a:cubicBezTo>
                  <a:pt x="451" y="327"/>
                  <a:pt x="451" y="328"/>
                  <a:pt x="451" y="329"/>
                </a:cubicBezTo>
                <a:cubicBezTo>
                  <a:pt x="451" y="329"/>
                  <a:pt x="451" y="330"/>
                  <a:pt x="451" y="330"/>
                </a:cubicBezTo>
                <a:cubicBezTo>
                  <a:pt x="451" y="331"/>
                  <a:pt x="452" y="332"/>
                  <a:pt x="452" y="333"/>
                </a:cubicBezTo>
                <a:cubicBezTo>
                  <a:pt x="452" y="333"/>
                  <a:pt x="452" y="333"/>
                  <a:pt x="452" y="334"/>
                </a:cubicBezTo>
                <a:cubicBezTo>
                  <a:pt x="452" y="335"/>
                  <a:pt x="452" y="336"/>
                  <a:pt x="452" y="336"/>
                </a:cubicBezTo>
                <a:cubicBezTo>
                  <a:pt x="452" y="337"/>
                  <a:pt x="452" y="337"/>
                  <a:pt x="453" y="338"/>
                </a:cubicBezTo>
                <a:cubicBezTo>
                  <a:pt x="453" y="339"/>
                  <a:pt x="453" y="339"/>
                  <a:pt x="453" y="340"/>
                </a:cubicBezTo>
                <a:cubicBezTo>
                  <a:pt x="453" y="341"/>
                  <a:pt x="453" y="341"/>
                  <a:pt x="453" y="342"/>
                </a:cubicBezTo>
                <a:cubicBezTo>
                  <a:pt x="453" y="342"/>
                  <a:pt x="454" y="343"/>
                  <a:pt x="454" y="344"/>
                </a:cubicBezTo>
                <a:cubicBezTo>
                  <a:pt x="454" y="344"/>
                  <a:pt x="454" y="345"/>
                  <a:pt x="454" y="345"/>
                </a:cubicBezTo>
                <a:cubicBezTo>
                  <a:pt x="454" y="346"/>
                  <a:pt x="454" y="347"/>
                  <a:pt x="454" y="347"/>
                </a:cubicBezTo>
                <a:cubicBezTo>
                  <a:pt x="455" y="348"/>
                  <a:pt x="455" y="348"/>
                  <a:pt x="455" y="349"/>
                </a:cubicBezTo>
                <a:cubicBezTo>
                  <a:pt x="455" y="349"/>
                  <a:pt x="455" y="350"/>
                  <a:pt x="455" y="351"/>
                </a:cubicBezTo>
                <a:cubicBezTo>
                  <a:pt x="455" y="351"/>
                  <a:pt x="456" y="352"/>
                  <a:pt x="456" y="352"/>
                </a:cubicBezTo>
                <a:cubicBezTo>
                  <a:pt x="456" y="353"/>
                  <a:pt x="456" y="353"/>
                  <a:pt x="456" y="354"/>
                </a:cubicBezTo>
                <a:cubicBezTo>
                  <a:pt x="456" y="354"/>
                  <a:pt x="457" y="355"/>
                  <a:pt x="457" y="355"/>
                </a:cubicBezTo>
                <a:cubicBezTo>
                  <a:pt x="457" y="356"/>
                  <a:pt x="457" y="356"/>
                  <a:pt x="457" y="357"/>
                </a:cubicBezTo>
                <a:cubicBezTo>
                  <a:pt x="457" y="357"/>
                  <a:pt x="458" y="358"/>
                  <a:pt x="458" y="358"/>
                </a:cubicBezTo>
                <a:cubicBezTo>
                  <a:pt x="458" y="359"/>
                  <a:pt x="458" y="359"/>
                  <a:pt x="458" y="359"/>
                </a:cubicBezTo>
                <a:cubicBezTo>
                  <a:pt x="459" y="360"/>
                  <a:pt x="459" y="361"/>
                  <a:pt x="459" y="362"/>
                </a:cubicBezTo>
                <a:cubicBezTo>
                  <a:pt x="460" y="362"/>
                  <a:pt x="460" y="363"/>
                  <a:pt x="461" y="364"/>
                </a:cubicBezTo>
                <a:cubicBezTo>
                  <a:pt x="461" y="365"/>
                  <a:pt x="461" y="365"/>
                  <a:pt x="461" y="366"/>
                </a:cubicBezTo>
                <a:cubicBezTo>
                  <a:pt x="461" y="377"/>
                  <a:pt x="463" y="401"/>
                  <a:pt x="459" y="425"/>
                </a:cubicBezTo>
                <a:cubicBezTo>
                  <a:pt x="459" y="425"/>
                  <a:pt x="459" y="426"/>
                  <a:pt x="459" y="426"/>
                </a:cubicBezTo>
                <a:cubicBezTo>
                  <a:pt x="458" y="427"/>
                  <a:pt x="458" y="427"/>
                  <a:pt x="458" y="427"/>
                </a:cubicBezTo>
                <a:cubicBezTo>
                  <a:pt x="454" y="452"/>
                  <a:pt x="443" y="475"/>
                  <a:pt x="420" y="479"/>
                </a:cubicBezTo>
                <a:cubicBezTo>
                  <a:pt x="400" y="481"/>
                  <a:pt x="333" y="512"/>
                  <a:pt x="324" y="520"/>
                </a:cubicBezTo>
                <a:cubicBezTo>
                  <a:pt x="311" y="533"/>
                  <a:pt x="280" y="536"/>
                  <a:pt x="261" y="540"/>
                </a:cubicBezTo>
                <a:cubicBezTo>
                  <a:pt x="241" y="544"/>
                  <a:pt x="200" y="567"/>
                  <a:pt x="180" y="653"/>
                </a:cubicBezTo>
                <a:cubicBezTo>
                  <a:pt x="171" y="693"/>
                  <a:pt x="161" y="744"/>
                  <a:pt x="167" y="792"/>
                </a:cubicBezTo>
                <a:cubicBezTo>
                  <a:pt x="170" y="825"/>
                  <a:pt x="146" y="886"/>
                  <a:pt x="143" y="992"/>
                </a:cubicBezTo>
                <a:cubicBezTo>
                  <a:pt x="144" y="1030"/>
                  <a:pt x="140" y="1058"/>
                  <a:pt x="135" y="1075"/>
                </a:cubicBezTo>
                <a:cubicBezTo>
                  <a:pt x="113" y="1129"/>
                  <a:pt x="113" y="1277"/>
                  <a:pt x="112" y="1315"/>
                </a:cubicBezTo>
                <a:cubicBezTo>
                  <a:pt x="111" y="1337"/>
                  <a:pt x="111" y="1369"/>
                  <a:pt x="107" y="1386"/>
                </a:cubicBezTo>
                <a:cubicBezTo>
                  <a:pt x="103" y="1402"/>
                  <a:pt x="106" y="1416"/>
                  <a:pt x="101" y="1430"/>
                </a:cubicBezTo>
                <a:cubicBezTo>
                  <a:pt x="97" y="1444"/>
                  <a:pt x="99" y="1464"/>
                  <a:pt x="96" y="1469"/>
                </a:cubicBezTo>
                <a:cubicBezTo>
                  <a:pt x="88" y="1477"/>
                  <a:pt x="53" y="1528"/>
                  <a:pt x="44" y="1539"/>
                </a:cubicBezTo>
                <a:cubicBezTo>
                  <a:pt x="36" y="1551"/>
                  <a:pt x="26" y="1586"/>
                  <a:pt x="21" y="1592"/>
                </a:cubicBezTo>
                <a:cubicBezTo>
                  <a:pt x="16" y="1598"/>
                  <a:pt x="15" y="1614"/>
                  <a:pt x="9" y="1628"/>
                </a:cubicBezTo>
                <a:cubicBezTo>
                  <a:pt x="4" y="1641"/>
                  <a:pt x="0" y="1653"/>
                  <a:pt x="17" y="1652"/>
                </a:cubicBezTo>
                <a:cubicBezTo>
                  <a:pt x="31" y="1651"/>
                  <a:pt x="46" y="1627"/>
                  <a:pt x="49" y="1611"/>
                </a:cubicBezTo>
                <a:cubicBezTo>
                  <a:pt x="53" y="1609"/>
                  <a:pt x="61" y="1599"/>
                  <a:pt x="70" y="1589"/>
                </a:cubicBezTo>
                <a:cubicBezTo>
                  <a:pt x="68" y="1597"/>
                  <a:pt x="74" y="1606"/>
                  <a:pt x="81" y="1633"/>
                </a:cubicBezTo>
                <a:cubicBezTo>
                  <a:pt x="81" y="1642"/>
                  <a:pt x="89" y="1665"/>
                  <a:pt x="88" y="1675"/>
                </a:cubicBezTo>
                <a:cubicBezTo>
                  <a:pt x="87" y="1686"/>
                  <a:pt x="94" y="1714"/>
                  <a:pt x="97" y="1728"/>
                </a:cubicBezTo>
                <a:cubicBezTo>
                  <a:pt x="100" y="1742"/>
                  <a:pt x="113" y="1743"/>
                  <a:pt x="122" y="1739"/>
                </a:cubicBezTo>
                <a:cubicBezTo>
                  <a:pt x="122" y="1739"/>
                  <a:pt x="121" y="1751"/>
                  <a:pt x="134" y="1753"/>
                </a:cubicBezTo>
                <a:cubicBezTo>
                  <a:pt x="146" y="1755"/>
                  <a:pt x="148" y="1733"/>
                  <a:pt x="148" y="1733"/>
                </a:cubicBezTo>
                <a:cubicBezTo>
                  <a:pt x="148" y="1733"/>
                  <a:pt x="148" y="1741"/>
                  <a:pt x="157" y="1742"/>
                </a:cubicBezTo>
                <a:cubicBezTo>
                  <a:pt x="171" y="1742"/>
                  <a:pt x="173" y="1715"/>
                  <a:pt x="173" y="1715"/>
                </a:cubicBezTo>
                <a:cubicBezTo>
                  <a:pt x="173" y="1715"/>
                  <a:pt x="174" y="1716"/>
                  <a:pt x="174" y="1716"/>
                </a:cubicBezTo>
                <a:cubicBezTo>
                  <a:pt x="174" y="1716"/>
                  <a:pt x="174" y="1716"/>
                  <a:pt x="174" y="1716"/>
                </a:cubicBezTo>
                <a:cubicBezTo>
                  <a:pt x="174" y="1716"/>
                  <a:pt x="174" y="1717"/>
                  <a:pt x="174" y="1717"/>
                </a:cubicBezTo>
                <a:cubicBezTo>
                  <a:pt x="174" y="1716"/>
                  <a:pt x="174" y="1716"/>
                  <a:pt x="174" y="1716"/>
                </a:cubicBezTo>
                <a:cubicBezTo>
                  <a:pt x="174" y="1717"/>
                  <a:pt x="174" y="1717"/>
                  <a:pt x="174" y="1717"/>
                </a:cubicBezTo>
                <a:cubicBezTo>
                  <a:pt x="174" y="1717"/>
                  <a:pt x="174" y="1717"/>
                  <a:pt x="174" y="1717"/>
                </a:cubicBezTo>
                <a:cubicBezTo>
                  <a:pt x="174" y="1718"/>
                  <a:pt x="175" y="1718"/>
                  <a:pt x="175" y="1719"/>
                </a:cubicBezTo>
                <a:cubicBezTo>
                  <a:pt x="175" y="1719"/>
                  <a:pt x="176" y="1719"/>
                  <a:pt x="176" y="1719"/>
                </a:cubicBezTo>
                <a:cubicBezTo>
                  <a:pt x="176" y="1719"/>
                  <a:pt x="176" y="1719"/>
                  <a:pt x="176" y="1719"/>
                </a:cubicBezTo>
                <a:cubicBezTo>
                  <a:pt x="176" y="1720"/>
                  <a:pt x="177" y="1720"/>
                  <a:pt x="177" y="1720"/>
                </a:cubicBezTo>
                <a:cubicBezTo>
                  <a:pt x="177" y="1720"/>
                  <a:pt x="177" y="1720"/>
                  <a:pt x="177" y="1720"/>
                </a:cubicBezTo>
                <a:cubicBezTo>
                  <a:pt x="178" y="1720"/>
                  <a:pt x="178" y="1720"/>
                  <a:pt x="179" y="1720"/>
                </a:cubicBezTo>
                <a:cubicBezTo>
                  <a:pt x="179" y="1720"/>
                  <a:pt x="179" y="1720"/>
                  <a:pt x="179" y="1720"/>
                </a:cubicBezTo>
                <a:cubicBezTo>
                  <a:pt x="180" y="1720"/>
                  <a:pt x="180" y="1720"/>
                  <a:pt x="181" y="1720"/>
                </a:cubicBezTo>
                <a:cubicBezTo>
                  <a:pt x="188" y="1720"/>
                  <a:pt x="194" y="1691"/>
                  <a:pt x="197" y="1679"/>
                </a:cubicBezTo>
                <a:cubicBezTo>
                  <a:pt x="200" y="1667"/>
                  <a:pt x="205" y="1657"/>
                  <a:pt x="206" y="1647"/>
                </a:cubicBezTo>
                <a:cubicBezTo>
                  <a:pt x="207" y="1638"/>
                  <a:pt x="208" y="1632"/>
                  <a:pt x="216" y="1589"/>
                </a:cubicBezTo>
                <a:cubicBezTo>
                  <a:pt x="224" y="1546"/>
                  <a:pt x="199" y="1500"/>
                  <a:pt x="202" y="1486"/>
                </a:cubicBezTo>
                <a:cubicBezTo>
                  <a:pt x="206" y="1471"/>
                  <a:pt x="193" y="1449"/>
                  <a:pt x="195" y="1445"/>
                </a:cubicBezTo>
                <a:cubicBezTo>
                  <a:pt x="197" y="1441"/>
                  <a:pt x="201" y="1425"/>
                  <a:pt x="204" y="1409"/>
                </a:cubicBezTo>
                <a:cubicBezTo>
                  <a:pt x="206" y="1393"/>
                  <a:pt x="264" y="1251"/>
                  <a:pt x="270" y="1219"/>
                </a:cubicBezTo>
                <a:cubicBezTo>
                  <a:pt x="281" y="1159"/>
                  <a:pt x="281" y="1132"/>
                  <a:pt x="274" y="1090"/>
                </a:cubicBezTo>
                <a:cubicBezTo>
                  <a:pt x="275" y="1059"/>
                  <a:pt x="288" y="975"/>
                  <a:pt x="290" y="960"/>
                </a:cubicBezTo>
                <a:cubicBezTo>
                  <a:pt x="291" y="957"/>
                  <a:pt x="291" y="942"/>
                  <a:pt x="293" y="932"/>
                </a:cubicBezTo>
                <a:cubicBezTo>
                  <a:pt x="294" y="926"/>
                  <a:pt x="295" y="915"/>
                  <a:pt x="295" y="902"/>
                </a:cubicBezTo>
                <a:cubicBezTo>
                  <a:pt x="296" y="904"/>
                  <a:pt x="296" y="904"/>
                  <a:pt x="296" y="904"/>
                </a:cubicBezTo>
                <a:cubicBezTo>
                  <a:pt x="296" y="918"/>
                  <a:pt x="300" y="942"/>
                  <a:pt x="302" y="980"/>
                </a:cubicBezTo>
                <a:cubicBezTo>
                  <a:pt x="301" y="1011"/>
                  <a:pt x="316" y="1068"/>
                  <a:pt x="318" y="1098"/>
                </a:cubicBezTo>
                <a:cubicBezTo>
                  <a:pt x="314" y="1107"/>
                  <a:pt x="329" y="1264"/>
                  <a:pt x="329" y="1264"/>
                </a:cubicBezTo>
                <a:cubicBezTo>
                  <a:pt x="328" y="1265"/>
                  <a:pt x="328" y="1265"/>
                  <a:pt x="328" y="1265"/>
                </a:cubicBezTo>
                <a:cubicBezTo>
                  <a:pt x="328" y="1265"/>
                  <a:pt x="328" y="1265"/>
                  <a:pt x="328" y="1266"/>
                </a:cubicBezTo>
                <a:cubicBezTo>
                  <a:pt x="328" y="1266"/>
                  <a:pt x="328" y="1266"/>
                  <a:pt x="328" y="1266"/>
                </a:cubicBezTo>
                <a:cubicBezTo>
                  <a:pt x="326" y="1272"/>
                  <a:pt x="321" y="1288"/>
                  <a:pt x="317" y="1309"/>
                </a:cubicBezTo>
                <a:cubicBezTo>
                  <a:pt x="317" y="1309"/>
                  <a:pt x="317" y="1309"/>
                  <a:pt x="316" y="1310"/>
                </a:cubicBezTo>
                <a:cubicBezTo>
                  <a:pt x="316" y="1311"/>
                  <a:pt x="316" y="1313"/>
                  <a:pt x="315" y="1314"/>
                </a:cubicBezTo>
                <a:cubicBezTo>
                  <a:pt x="315" y="1315"/>
                  <a:pt x="315" y="1315"/>
                  <a:pt x="315" y="1316"/>
                </a:cubicBezTo>
                <a:cubicBezTo>
                  <a:pt x="315" y="1317"/>
                  <a:pt x="314" y="1319"/>
                  <a:pt x="314" y="1320"/>
                </a:cubicBezTo>
                <a:cubicBezTo>
                  <a:pt x="314" y="1321"/>
                  <a:pt x="314" y="1321"/>
                  <a:pt x="314" y="1322"/>
                </a:cubicBezTo>
                <a:cubicBezTo>
                  <a:pt x="313" y="1323"/>
                  <a:pt x="313" y="1325"/>
                  <a:pt x="313" y="1326"/>
                </a:cubicBezTo>
                <a:cubicBezTo>
                  <a:pt x="313" y="1327"/>
                  <a:pt x="312" y="1328"/>
                  <a:pt x="312" y="1328"/>
                </a:cubicBezTo>
                <a:cubicBezTo>
                  <a:pt x="312" y="1330"/>
                  <a:pt x="312" y="1331"/>
                  <a:pt x="311" y="1332"/>
                </a:cubicBezTo>
                <a:cubicBezTo>
                  <a:pt x="311" y="1333"/>
                  <a:pt x="311" y="1334"/>
                  <a:pt x="311" y="1335"/>
                </a:cubicBezTo>
                <a:cubicBezTo>
                  <a:pt x="311" y="1336"/>
                  <a:pt x="310" y="1337"/>
                  <a:pt x="310" y="1339"/>
                </a:cubicBezTo>
                <a:cubicBezTo>
                  <a:pt x="310" y="1340"/>
                  <a:pt x="310" y="1341"/>
                  <a:pt x="310" y="1341"/>
                </a:cubicBezTo>
                <a:cubicBezTo>
                  <a:pt x="309" y="1343"/>
                  <a:pt x="309" y="1344"/>
                  <a:pt x="309" y="1345"/>
                </a:cubicBezTo>
                <a:cubicBezTo>
                  <a:pt x="309" y="1346"/>
                  <a:pt x="308" y="1347"/>
                  <a:pt x="308" y="1348"/>
                </a:cubicBezTo>
                <a:cubicBezTo>
                  <a:pt x="308" y="1349"/>
                  <a:pt x="308" y="1350"/>
                  <a:pt x="307" y="1352"/>
                </a:cubicBezTo>
                <a:cubicBezTo>
                  <a:pt x="307" y="1353"/>
                  <a:pt x="307" y="1354"/>
                  <a:pt x="307" y="1355"/>
                </a:cubicBezTo>
                <a:cubicBezTo>
                  <a:pt x="307" y="1356"/>
                  <a:pt x="306" y="1357"/>
                  <a:pt x="306" y="1358"/>
                </a:cubicBezTo>
                <a:cubicBezTo>
                  <a:pt x="306" y="1359"/>
                  <a:pt x="306" y="1360"/>
                  <a:pt x="306" y="1361"/>
                </a:cubicBezTo>
                <a:cubicBezTo>
                  <a:pt x="305" y="1363"/>
                  <a:pt x="305" y="1364"/>
                  <a:pt x="305" y="1365"/>
                </a:cubicBezTo>
                <a:cubicBezTo>
                  <a:pt x="305" y="1366"/>
                  <a:pt x="304" y="1367"/>
                  <a:pt x="304" y="1368"/>
                </a:cubicBezTo>
                <a:cubicBezTo>
                  <a:pt x="304" y="1369"/>
                  <a:pt x="304" y="1370"/>
                  <a:pt x="304" y="1371"/>
                </a:cubicBezTo>
                <a:cubicBezTo>
                  <a:pt x="303" y="1372"/>
                  <a:pt x="303" y="1373"/>
                  <a:pt x="303" y="1375"/>
                </a:cubicBezTo>
                <a:cubicBezTo>
                  <a:pt x="303" y="1376"/>
                  <a:pt x="303" y="1377"/>
                  <a:pt x="303" y="1378"/>
                </a:cubicBezTo>
                <a:cubicBezTo>
                  <a:pt x="302" y="1379"/>
                  <a:pt x="302" y="1380"/>
                  <a:pt x="302" y="1381"/>
                </a:cubicBezTo>
                <a:cubicBezTo>
                  <a:pt x="302" y="1382"/>
                  <a:pt x="302" y="1383"/>
                  <a:pt x="301" y="1384"/>
                </a:cubicBezTo>
                <a:cubicBezTo>
                  <a:pt x="301" y="1385"/>
                  <a:pt x="301" y="1386"/>
                  <a:pt x="301" y="1387"/>
                </a:cubicBezTo>
                <a:cubicBezTo>
                  <a:pt x="301" y="1388"/>
                  <a:pt x="301" y="1389"/>
                  <a:pt x="300" y="1390"/>
                </a:cubicBezTo>
                <a:cubicBezTo>
                  <a:pt x="300" y="1391"/>
                  <a:pt x="300" y="1392"/>
                  <a:pt x="300" y="1393"/>
                </a:cubicBezTo>
                <a:cubicBezTo>
                  <a:pt x="300" y="1394"/>
                  <a:pt x="300" y="1395"/>
                  <a:pt x="299" y="1396"/>
                </a:cubicBezTo>
                <a:cubicBezTo>
                  <a:pt x="299" y="1397"/>
                  <a:pt x="299" y="1398"/>
                  <a:pt x="299" y="1399"/>
                </a:cubicBezTo>
                <a:cubicBezTo>
                  <a:pt x="299" y="1400"/>
                  <a:pt x="299" y="1401"/>
                  <a:pt x="299" y="1401"/>
                </a:cubicBezTo>
                <a:cubicBezTo>
                  <a:pt x="298" y="1403"/>
                  <a:pt x="298" y="1404"/>
                  <a:pt x="298" y="1405"/>
                </a:cubicBezTo>
                <a:cubicBezTo>
                  <a:pt x="298" y="1405"/>
                  <a:pt x="298" y="1406"/>
                  <a:pt x="298" y="1407"/>
                </a:cubicBezTo>
                <a:cubicBezTo>
                  <a:pt x="298" y="1408"/>
                  <a:pt x="298" y="1409"/>
                  <a:pt x="297" y="1410"/>
                </a:cubicBezTo>
                <a:cubicBezTo>
                  <a:pt x="297" y="1411"/>
                  <a:pt x="297" y="1411"/>
                  <a:pt x="297" y="1412"/>
                </a:cubicBezTo>
                <a:cubicBezTo>
                  <a:pt x="297" y="1413"/>
                  <a:pt x="297" y="1414"/>
                  <a:pt x="297" y="1415"/>
                </a:cubicBezTo>
                <a:cubicBezTo>
                  <a:pt x="297" y="1415"/>
                  <a:pt x="297" y="1416"/>
                  <a:pt x="297" y="1417"/>
                </a:cubicBezTo>
                <a:cubicBezTo>
                  <a:pt x="296" y="1418"/>
                  <a:pt x="296" y="1419"/>
                  <a:pt x="296" y="1419"/>
                </a:cubicBezTo>
                <a:cubicBezTo>
                  <a:pt x="296" y="1420"/>
                  <a:pt x="296" y="1421"/>
                  <a:pt x="296" y="1421"/>
                </a:cubicBezTo>
                <a:cubicBezTo>
                  <a:pt x="296" y="1422"/>
                  <a:pt x="296" y="1423"/>
                  <a:pt x="296" y="1424"/>
                </a:cubicBezTo>
                <a:cubicBezTo>
                  <a:pt x="296" y="1424"/>
                  <a:pt x="296" y="1425"/>
                  <a:pt x="296" y="1425"/>
                </a:cubicBezTo>
                <a:cubicBezTo>
                  <a:pt x="296" y="1426"/>
                  <a:pt x="296" y="1428"/>
                  <a:pt x="296" y="1429"/>
                </a:cubicBezTo>
                <a:cubicBezTo>
                  <a:pt x="293" y="1447"/>
                  <a:pt x="300" y="1472"/>
                  <a:pt x="298" y="1512"/>
                </a:cubicBezTo>
                <a:cubicBezTo>
                  <a:pt x="295" y="1562"/>
                  <a:pt x="251" y="1762"/>
                  <a:pt x="333" y="2014"/>
                </a:cubicBezTo>
                <a:cubicBezTo>
                  <a:pt x="338" y="2029"/>
                  <a:pt x="338" y="2079"/>
                  <a:pt x="344" y="2107"/>
                </a:cubicBezTo>
                <a:cubicBezTo>
                  <a:pt x="345" y="2114"/>
                  <a:pt x="359" y="2145"/>
                  <a:pt x="360" y="2189"/>
                </a:cubicBezTo>
                <a:cubicBezTo>
                  <a:pt x="361" y="2259"/>
                  <a:pt x="354" y="2349"/>
                  <a:pt x="356" y="2399"/>
                </a:cubicBezTo>
                <a:cubicBezTo>
                  <a:pt x="359" y="2481"/>
                  <a:pt x="393" y="2556"/>
                  <a:pt x="406" y="2609"/>
                </a:cubicBezTo>
                <a:cubicBezTo>
                  <a:pt x="420" y="2661"/>
                  <a:pt x="425" y="2703"/>
                  <a:pt x="422" y="2713"/>
                </a:cubicBezTo>
                <a:cubicBezTo>
                  <a:pt x="420" y="2722"/>
                  <a:pt x="418" y="2740"/>
                  <a:pt x="425" y="2755"/>
                </a:cubicBezTo>
                <a:cubicBezTo>
                  <a:pt x="426" y="2756"/>
                  <a:pt x="402" y="2808"/>
                  <a:pt x="389" y="2817"/>
                </a:cubicBezTo>
                <a:cubicBezTo>
                  <a:pt x="377" y="2827"/>
                  <a:pt x="373" y="2835"/>
                  <a:pt x="364" y="2840"/>
                </a:cubicBezTo>
                <a:cubicBezTo>
                  <a:pt x="354" y="2845"/>
                  <a:pt x="349" y="2850"/>
                  <a:pt x="345" y="2861"/>
                </a:cubicBezTo>
                <a:cubicBezTo>
                  <a:pt x="342" y="2869"/>
                  <a:pt x="333" y="2881"/>
                  <a:pt x="340" y="2887"/>
                </a:cubicBezTo>
                <a:cubicBezTo>
                  <a:pt x="341" y="2888"/>
                  <a:pt x="342" y="2888"/>
                  <a:pt x="343" y="2889"/>
                </a:cubicBezTo>
                <a:cubicBezTo>
                  <a:pt x="344" y="2889"/>
                  <a:pt x="344" y="2889"/>
                  <a:pt x="344" y="2889"/>
                </a:cubicBezTo>
                <a:cubicBezTo>
                  <a:pt x="343" y="2892"/>
                  <a:pt x="343" y="2894"/>
                  <a:pt x="344" y="2896"/>
                </a:cubicBezTo>
                <a:cubicBezTo>
                  <a:pt x="348" y="2903"/>
                  <a:pt x="355" y="2905"/>
                  <a:pt x="364" y="2904"/>
                </a:cubicBezTo>
                <a:cubicBezTo>
                  <a:pt x="365" y="2902"/>
                  <a:pt x="365" y="2902"/>
                  <a:pt x="365" y="2902"/>
                </a:cubicBezTo>
                <a:cubicBezTo>
                  <a:pt x="366" y="2905"/>
                  <a:pt x="366" y="2908"/>
                  <a:pt x="368" y="2910"/>
                </a:cubicBezTo>
                <a:cubicBezTo>
                  <a:pt x="374" y="2919"/>
                  <a:pt x="394" y="2923"/>
                  <a:pt x="402" y="2915"/>
                </a:cubicBezTo>
                <a:cubicBezTo>
                  <a:pt x="403" y="2916"/>
                  <a:pt x="404" y="2916"/>
                  <a:pt x="406" y="2917"/>
                </a:cubicBezTo>
                <a:cubicBezTo>
                  <a:pt x="407" y="2917"/>
                  <a:pt x="408" y="2917"/>
                  <a:pt x="409" y="2918"/>
                </a:cubicBezTo>
                <a:cubicBezTo>
                  <a:pt x="410" y="2918"/>
                  <a:pt x="410" y="2918"/>
                  <a:pt x="411" y="2918"/>
                </a:cubicBezTo>
                <a:cubicBezTo>
                  <a:pt x="413" y="2919"/>
                  <a:pt x="414" y="2919"/>
                  <a:pt x="416" y="2919"/>
                </a:cubicBezTo>
                <a:cubicBezTo>
                  <a:pt x="416" y="2919"/>
                  <a:pt x="416" y="2919"/>
                  <a:pt x="416" y="2919"/>
                </a:cubicBezTo>
                <a:cubicBezTo>
                  <a:pt x="425" y="2920"/>
                  <a:pt x="435" y="2918"/>
                  <a:pt x="440" y="2912"/>
                </a:cubicBezTo>
                <a:cubicBezTo>
                  <a:pt x="440" y="2912"/>
                  <a:pt x="440" y="2912"/>
                  <a:pt x="440" y="2912"/>
                </a:cubicBezTo>
                <a:cubicBezTo>
                  <a:pt x="440" y="2913"/>
                  <a:pt x="441" y="2913"/>
                  <a:pt x="441" y="2914"/>
                </a:cubicBezTo>
                <a:cubicBezTo>
                  <a:pt x="441" y="2913"/>
                  <a:pt x="441" y="2913"/>
                  <a:pt x="441" y="2913"/>
                </a:cubicBezTo>
                <a:cubicBezTo>
                  <a:pt x="446" y="2925"/>
                  <a:pt x="462" y="2926"/>
                  <a:pt x="475" y="2924"/>
                </a:cubicBezTo>
                <a:cubicBezTo>
                  <a:pt x="475" y="2924"/>
                  <a:pt x="475" y="2924"/>
                  <a:pt x="475" y="2924"/>
                </a:cubicBezTo>
                <a:cubicBezTo>
                  <a:pt x="476" y="2924"/>
                  <a:pt x="477" y="2924"/>
                  <a:pt x="478" y="2924"/>
                </a:cubicBezTo>
                <a:cubicBezTo>
                  <a:pt x="478" y="2924"/>
                  <a:pt x="479" y="2923"/>
                  <a:pt x="479" y="2923"/>
                </a:cubicBezTo>
                <a:cubicBezTo>
                  <a:pt x="480" y="2923"/>
                  <a:pt x="480" y="2923"/>
                  <a:pt x="481" y="2923"/>
                </a:cubicBezTo>
                <a:cubicBezTo>
                  <a:pt x="482" y="2923"/>
                  <a:pt x="482" y="2923"/>
                  <a:pt x="483" y="2923"/>
                </a:cubicBezTo>
                <a:cubicBezTo>
                  <a:pt x="485" y="2922"/>
                  <a:pt x="486" y="2922"/>
                  <a:pt x="488" y="2921"/>
                </a:cubicBezTo>
                <a:cubicBezTo>
                  <a:pt x="488" y="2921"/>
                  <a:pt x="489" y="2921"/>
                  <a:pt x="489" y="2921"/>
                </a:cubicBezTo>
                <a:cubicBezTo>
                  <a:pt x="490" y="2921"/>
                  <a:pt x="491" y="2920"/>
                  <a:pt x="492" y="2920"/>
                </a:cubicBezTo>
                <a:cubicBezTo>
                  <a:pt x="492" y="2920"/>
                  <a:pt x="493" y="2919"/>
                  <a:pt x="493" y="2919"/>
                </a:cubicBezTo>
                <a:cubicBezTo>
                  <a:pt x="494" y="2919"/>
                  <a:pt x="495" y="2918"/>
                  <a:pt x="496" y="2918"/>
                </a:cubicBezTo>
                <a:cubicBezTo>
                  <a:pt x="496" y="2918"/>
                  <a:pt x="496" y="2917"/>
                  <a:pt x="497" y="2917"/>
                </a:cubicBezTo>
                <a:cubicBezTo>
                  <a:pt x="498" y="2917"/>
                  <a:pt x="498" y="2916"/>
                  <a:pt x="499" y="2916"/>
                </a:cubicBezTo>
                <a:cubicBezTo>
                  <a:pt x="499" y="2915"/>
                  <a:pt x="500" y="2915"/>
                  <a:pt x="500" y="2915"/>
                </a:cubicBezTo>
                <a:cubicBezTo>
                  <a:pt x="501" y="2914"/>
                  <a:pt x="501" y="2914"/>
                  <a:pt x="502" y="2913"/>
                </a:cubicBezTo>
                <a:cubicBezTo>
                  <a:pt x="502" y="2913"/>
                  <a:pt x="503" y="2913"/>
                  <a:pt x="503" y="2913"/>
                </a:cubicBezTo>
                <a:cubicBezTo>
                  <a:pt x="505" y="2911"/>
                  <a:pt x="506" y="2909"/>
                  <a:pt x="508" y="2908"/>
                </a:cubicBezTo>
                <a:cubicBezTo>
                  <a:pt x="508" y="2908"/>
                  <a:pt x="508" y="2908"/>
                  <a:pt x="508" y="2908"/>
                </a:cubicBezTo>
                <a:cubicBezTo>
                  <a:pt x="508" y="2908"/>
                  <a:pt x="508" y="2908"/>
                  <a:pt x="508" y="2908"/>
                </a:cubicBezTo>
                <a:cubicBezTo>
                  <a:pt x="509" y="2907"/>
                  <a:pt x="510" y="2906"/>
                  <a:pt x="511" y="2905"/>
                </a:cubicBezTo>
                <a:cubicBezTo>
                  <a:pt x="519" y="2899"/>
                  <a:pt x="525" y="2894"/>
                  <a:pt x="523" y="2879"/>
                </a:cubicBezTo>
                <a:cubicBezTo>
                  <a:pt x="520" y="2864"/>
                  <a:pt x="522" y="2864"/>
                  <a:pt x="524" y="2846"/>
                </a:cubicBezTo>
                <a:cubicBezTo>
                  <a:pt x="525" y="2835"/>
                  <a:pt x="534" y="2832"/>
                  <a:pt x="536" y="2815"/>
                </a:cubicBezTo>
                <a:cubicBezTo>
                  <a:pt x="537" y="2801"/>
                  <a:pt x="526" y="2741"/>
                  <a:pt x="527" y="2733"/>
                </a:cubicBezTo>
                <a:cubicBezTo>
                  <a:pt x="530" y="2715"/>
                  <a:pt x="517" y="2700"/>
                  <a:pt x="513" y="2669"/>
                </a:cubicBezTo>
                <a:cubicBezTo>
                  <a:pt x="508" y="2639"/>
                  <a:pt x="520" y="2535"/>
                  <a:pt x="520" y="2516"/>
                </a:cubicBezTo>
                <a:cubicBezTo>
                  <a:pt x="520" y="2480"/>
                  <a:pt x="539" y="2421"/>
                  <a:pt x="534" y="2348"/>
                </a:cubicBezTo>
                <a:cubicBezTo>
                  <a:pt x="531" y="2306"/>
                  <a:pt x="510" y="2177"/>
                  <a:pt x="510" y="2148"/>
                </a:cubicBezTo>
                <a:cubicBezTo>
                  <a:pt x="510" y="2143"/>
                  <a:pt x="509" y="2110"/>
                  <a:pt x="511" y="2105"/>
                </a:cubicBezTo>
                <a:cubicBezTo>
                  <a:pt x="517" y="2085"/>
                  <a:pt x="544" y="1849"/>
                  <a:pt x="544" y="1847"/>
                </a:cubicBezTo>
                <a:cubicBezTo>
                  <a:pt x="547" y="1823"/>
                  <a:pt x="555" y="1690"/>
                  <a:pt x="558" y="1646"/>
                </a:cubicBezTo>
                <a:cubicBezTo>
                  <a:pt x="559" y="1646"/>
                  <a:pt x="561" y="1646"/>
                  <a:pt x="562" y="1646"/>
                </a:cubicBezTo>
                <a:cubicBezTo>
                  <a:pt x="565" y="1689"/>
                  <a:pt x="573" y="1823"/>
                  <a:pt x="576" y="1847"/>
                </a:cubicBezTo>
                <a:cubicBezTo>
                  <a:pt x="576" y="1849"/>
                  <a:pt x="603" y="2085"/>
                  <a:pt x="609" y="2105"/>
                </a:cubicBezTo>
                <a:cubicBezTo>
                  <a:pt x="611" y="2110"/>
                  <a:pt x="610" y="2143"/>
                  <a:pt x="610" y="2148"/>
                </a:cubicBezTo>
                <a:cubicBezTo>
                  <a:pt x="610" y="2177"/>
                  <a:pt x="589" y="2306"/>
                  <a:pt x="586" y="2348"/>
                </a:cubicBezTo>
                <a:cubicBezTo>
                  <a:pt x="581" y="2421"/>
                  <a:pt x="600" y="2480"/>
                  <a:pt x="600" y="2516"/>
                </a:cubicBezTo>
                <a:cubicBezTo>
                  <a:pt x="600" y="2535"/>
                  <a:pt x="612" y="2639"/>
                  <a:pt x="607" y="2669"/>
                </a:cubicBezTo>
                <a:cubicBezTo>
                  <a:pt x="603" y="2700"/>
                  <a:pt x="590" y="2715"/>
                  <a:pt x="593" y="2733"/>
                </a:cubicBezTo>
                <a:cubicBezTo>
                  <a:pt x="594" y="2741"/>
                  <a:pt x="583" y="2801"/>
                  <a:pt x="584" y="2815"/>
                </a:cubicBezTo>
                <a:cubicBezTo>
                  <a:pt x="586" y="2832"/>
                  <a:pt x="595" y="2835"/>
                  <a:pt x="596" y="2846"/>
                </a:cubicBezTo>
                <a:cubicBezTo>
                  <a:pt x="598" y="2864"/>
                  <a:pt x="600" y="2864"/>
                  <a:pt x="597" y="2879"/>
                </a:cubicBezTo>
                <a:cubicBezTo>
                  <a:pt x="595" y="2894"/>
                  <a:pt x="601" y="2899"/>
                  <a:pt x="609" y="2905"/>
                </a:cubicBezTo>
                <a:cubicBezTo>
                  <a:pt x="610" y="2906"/>
                  <a:pt x="611" y="2907"/>
                  <a:pt x="612" y="2908"/>
                </a:cubicBezTo>
                <a:cubicBezTo>
                  <a:pt x="612" y="2908"/>
                  <a:pt x="612" y="2908"/>
                  <a:pt x="612" y="2908"/>
                </a:cubicBezTo>
                <a:cubicBezTo>
                  <a:pt x="612" y="2908"/>
                  <a:pt x="612" y="2908"/>
                  <a:pt x="612" y="2908"/>
                </a:cubicBezTo>
                <a:cubicBezTo>
                  <a:pt x="614" y="2909"/>
                  <a:pt x="615" y="2911"/>
                  <a:pt x="617" y="2913"/>
                </a:cubicBezTo>
                <a:cubicBezTo>
                  <a:pt x="617" y="2913"/>
                  <a:pt x="618" y="2913"/>
                  <a:pt x="618" y="2913"/>
                </a:cubicBezTo>
                <a:cubicBezTo>
                  <a:pt x="619" y="2914"/>
                  <a:pt x="619" y="2914"/>
                  <a:pt x="620" y="2915"/>
                </a:cubicBezTo>
                <a:cubicBezTo>
                  <a:pt x="620" y="2915"/>
                  <a:pt x="621" y="2915"/>
                  <a:pt x="621" y="2916"/>
                </a:cubicBezTo>
                <a:cubicBezTo>
                  <a:pt x="622" y="2916"/>
                  <a:pt x="622" y="2917"/>
                  <a:pt x="623" y="2917"/>
                </a:cubicBezTo>
                <a:cubicBezTo>
                  <a:pt x="624" y="2917"/>
                  <a:pt x="624" y="2918"/>
                  <a:pt x="624" y="2918"/>
                </a:cubicBezTo>
                <a:cubicBezTo>
                  <a:pt x="625" y="2918"/>
                  <a:pt x="626" y="2919"/>
                  <a:pt x="627" y="2919"/>
                </a:cubicBezTo>
                <a:cubicBezTo>
                  <a:pt x="627" y="2919"/>
                  <a:pt x="628" y="2920"/>
                  <a:pt x="628" y="2920"/>
                </a:cubicBezTo>
                <a:cubicBezTo>
                  <a:pt x="629" y="2920"/>
                  <a:pt x="630" y="2921"/>
                  <a:pt x="631" y="2921"/>
                </a:cubicBezTo>
                <a:cubicBezTo>
                  <a:pt x="631" y="2921"/>
                  <a:pt x="632" y="2921"/>
                  <a:pt x="632" y="2921"/>
                </a:cubicBezTo>
                <a:cubicBezTo>
                  <a:pt x="634" y="2922"/>
                  <a:pt x="635" y="2922"/>
                  <a:pt x="637" y="2923"/>
                </a:cubicBezTo>
                <a:cubicBezTo>
                  <a:pt x="638" y="2923"/>
                  <a:pt x="638" y="2923"/>
                  <a:pt x="639" y="2923"/>
                </a:cubicBezTo>
                <a:cubicBezTo>
                  <a:pt x="640" y="2923"/>
                  <a:pt x="640" y="2923"/>
                  <a:pt x="641" y="2923"/>
                </a:cubicBezTo>
                <a:cubicBezTo>
                  <a:pt x="641" y="2923"/>
                  <a:pt x="642" y="2924"/>
                  <a:pt x="642" y="2924"/>
                </a:cubicBezTo>
                <a:cubicBezTo>
                  <a:pt x="643" y="2924"/>
                  <a:pt x="644" y="2924"/>
                  <a:pt x="644" y="2924"/>
                </a:cubicBezTo>
                <a:cubicBezTo>
                  <a:pt x="645" y="2924"/>
                  <a:pt x="645" y="2924"/>
                  <a:pt x="645" y="2924"/>
                </a:cubicBezTo>
                <a:cubicBezTo>
                  <a:pt x="646" y="2924"/>
                  <a:pt x="647" y="2924"/>
                  <a:pt x="648" y="2924"/>
                </a:cubicBezTo>
                <a:cubicBezTo>
                  <a:pt x="648" y="2924"/>
                  <a:pt x="648" y="2924"/>
                  <a:pt x="648" y="2924"/>
                </a:cubicBezTo>
                <a:cubicBezTo>
                  <a:pt x="660" y="2925"/>
                  <a:pt x="674" y="2924"/>
                  <a:pt x="679" y="2914"/>
                </a:cubicBezTo>
                <a:cubicBezTo>
                  <a:pt x="679" y="2914"/>
                  <a:pt x="679" y="2914"/>
                  <a:pt x="679" y="2914"/>
                </a:cubicBezTo>
                <a:cubicBezTo>
                  <a:pt x="679" y="2914"/>
                  <a:pt x="679" y="2914"/>
                  <a:pt x="679" y="2914"/>
                </a:cubicBezTo>
                <a:cubicBezTo>
                  <a:pt x="679" y="2913"/>
                  <a:pt x="679" y="2913"/>
                  <a:pt x="680" y="2912"/>
                </a:cubicBezTo>
                <a:cubicBezTo>
                  <a:pt x="680" y="2912"/>
                  <a:pt x="680" y="2912"/>
                  <a:pt x="680" y="2912"/>
                </a:cubicBezTo>
                <a:cubicBezTo>
                  <a:pt x="685" y="2918"/>
                  <a:pt x="695" y="2920"/>
                  <a:pt x="704" y="2919"/>
                </a:cubicBezTo>
                <a:cubicBezTo>
                  <a:pt x="704" y="2919"/>
                  <a:pt x="704" y="2919"/>
                  <a:pt x="704" y="2919"/>
                </a:cubicBezTo>
                <a:cubicBezTo>
                  <a:pt x="706" y="2919"/>
                  <a:pt x="707" y="2919"/>
                  <a:pt x="709" y="2918"/>
                </a:cubicBezTo>
                <a:cubicBezTo>
                  <a:pt x="710" y="2918"/>
                  <a:pt x="710" y="2918"/>
                  <a:pt x="711" y="2918"/>
                </a:cubicBezTo>
                <a:cubicBezTo>
                  <a:pt x="712" y="2917"/>
                  <a:pt x="713" y="2917"/>
                  <a:pt x="714" y="2917"/>
                </a:cubicBezTo>
                <a:cubicBezTo>
                  <a:pt x="716" y="2916"/>
                  <a:pt x="717" y="2916"/>
                  <a:pt x="718" y="2915"/>
                </a:cubicBezTo>
                <a:cubicBezTo>
                  <a:pt x="726" y="2923"/>
                  <a:pt x="746" y="2919"/>
                  <a:pt x="752" y="2910"/>
                </a:cubicBezTo>
                <a:cubicBezTo>
                  <a:pt x="754" y="2908"/>
                  <a:pt x="754" y="2905"/>
                  <a:pt x="755" y="2903"/>
                </a:cubicBezTo>
                <a:cubicBezTo>
                  <a:pt x="756" y="2904"/>
                  <a:pt x="756" y="2904"/>
                  <a:pt x="756" y="2904"/>
                </a:cubicBezTo>
                <a:cubicBezTo>
                  <a:pt x="765" y="2905"/>
                  <a:pt x="775" y="2902"/>
                  <a:pt x="776" y="2896"/>
                </a:cubicBezTo>
                <a:cubicBezTo>
                  <a:pt x="777" y="2894"/>
                  <a:pt x="777" y="2892"/>
                  <a:pt x="777" y="2889"/>
                </a:cubicBezTo>
                <a:cubicBezTo>
                  <a:pt x="777" y="2889"/>
                  <a:pt x="777" y="2889"/>
                  <a:pt x="777" y="2889"/>
                </a:cubicBezTo>
                <a:cubicBezTo>
                  <a:pt x="778" y="2888"/>
                  <a:pt x="779" y="2888"/>
                  <a:pt x="780" y="2887"/>
                </a:cubicBezTo>
                <a:cubicBezTo>
                  <a:pt x="787" y="2881"/>
                  <a:pt x="778" y="2869"/>
                  <a:pt x="775" y="2861"/>
                </a:cubicBezTo>
                <a:cubicBezTo>
                  <a:pt x="771" y="2850"/>
                  <a:pt x="766" y="2845"/>
                  <a:pt x="756" y="2840"/>
                </a:cubicBezTo>
                <a:cubicBezTo>
                  <a:pt x="747" y="2835"/>
                  <a:pt x="743" y="2827"/>
                  <a:pt x="731" y="2817"/>
                </a:cubicBezTo>
                <a:cubicBezTo>
                  <a:pt x="718" y="2808"/>
                  <a:pt x="694" y="2756"/>
                  <a:pt x="695" y="2755"/>
                </a:cubicBezTo>
                <a:cubicBezTo>
                  <a:pt x="702" y="2740"/>
                  <a:pt x="700" y="2722"/>
                  <a:pt x="698" y="2713"/>
                </a:cubicBezTo>
                <a:cubicBezTo>
                  <a:pt x="695" y="2703"/>
                  <a:pt x="700" y="2661"/>
                  <a:pt x="714" y="2609"/>
                </a:cubicBezTo>
                <a:cubicBezTo>
                  <a:pt x="727" y="2556"/>
                  <a:pt x="761" y="2481"/>
                  <a:pt x="764" y="2399"/>
                </a:cubicBezTo>
                <a:cubicBezTo>
                  <a:pt x="766" y="2349"/>
                  <a:pt x="759" y="2259"/>
                  <a:pt x="760" y="2189"/>
                </a:cubicBezTo>
                <a:cubicBezTo>
                  <a:pt x="761" y="2145"/>
                  <a:pt x="775" y="2114"/>
                  <a:pt x="776" y="2107"/>
                </a:cubicBezTo>
                <a:cubicBezTo>
                  <a:pt x="782" y="2079"/>
                  <a:pt x="782" y="2029"/>
                  <a:pt x="787" y="2014"/>
                </a:cubicBezTo>
                <a:cubicBezTo>
                  <a:pt x="869" y="1762"/>
                  <a:pt x="825" y="1562"/>
                  <a:pt x="822" y="1512"/>
                </a:cubicBezTo>
                <a:cubicBezTo>
                  <a:pt x="823" y="1512"/>
                  <a:pt x="823" y="1512"/>
                  <a:pt x="823" y="1512"/>
                </a:cubicBezTo>
                <a:cubicBezTo>
                  <a:pt x="821" y="1472"/>
                  <a:pt x="828" y="1447"/>
                  <a:pt x="825" y="1429"/>
                </a:cubicBezTo>
                <a:cubicBezTo>
                  <a:pt x="825" y="1428"/>
                  <a:pt x="825" y="1426"/>
                  <a:pt x="825" y="1425"/>
                </a:cubicBezTo>
                <a:cubicBezTo>
                  <a:pt x="825" y="1425"/>
                  <a:pt x="825" y="1424"/>
                  <a:pt x="825" y="1424"/>
                </a:cubicBezTo>
                <a:cubicBezTo>
                  <a:pt x="825" y="1423"/>
                  <a:pt x="824" y="1422"/>
                  <a:pt x="824" y="1421"/>
                </a:cubicBezTo>
                <a:cubicBezTo>
                  <a:pt x="824" y="1421"/>
                  <a:pt x="824" y="1420"/>
                  <a:pt x="824" y="1420"/>
                </a:cubicBezTo>
                <a:cubicBezTo>
                  <a:pt x="824" y="1419"/>
                  <a:pt x="824" y="1418"/>
                  <a:pt x="824" y="1417"/>
                </a:cubicBezTo>
                <a:cubicBezTo>
                  <a:pt x="824" y="1416"/>
                  <a:pt x="824" y="1416"/>
                  <a:pt x="824" y="1415"/>
                </a:cubicBezTo>
                <a:cubicBezTo>
                  <a:pt x="824" y="1414"/>
                  <a:pt x="824" y="1413"/>
                  <a:pt x="823" y="1412"/>
                </a:cubicBezTo>
                <a:cubicBezTo>
                  <a:pt x="823" y="1411"/>
                  <a:pt x="823" y="1411"/>
                  <a:pt x="823" y="1410"/>
                </a:cubicBezTo>
                <a:cubicBezTo>
                  <a:pt x="823" y="1409"/>
                  <a:pt x="823" y="1408"/>
                  <a:pt x="823" y="1407"/>
                </a:cubicBezTo>
                <a:cubicBezTo>
                  <a:pt x="823" y="1406"/>
                  <a:pt x="823" y="1406"/>
                  <a:pt x="822" y="1405"/>
                </a:cubicBezTo>
                <a:cubicBezTo>
                  <a:pt x="822" y="1404"/>
                  <a:pt x="822" y="1403"/>
                  <a:pt x="822" y="1401"/>
                </a:cubicBezTo>
                <a:cubicBezTo>
                  <a:pt x="822" y="1401"/>
                  <a:pt x="822" y="1400"/>
                  <a:pt x="822" y="1399"/>
                </a:cubicBezTo>
                <a:cubicBezTo>
                  <a:pt x="821" y="1398"/>
                  <a:pt x="821" y="1397"/>
                  <a:pt x="821" y="1396"/>
                </a:cubicBezTo>
                <a:cubicBezTo>
                  <a:pt x="821" y="1395"/>
                  <a:pt x="821" y="1394"/>
                  <a:pt x="821" y="1394"/>
                </a:cubicBezTo>
                <a:cubicBezTo>
                  <a:pt x="821" y="1392"/>
                  <a:pt x="820" y="1391"/>
                  <a:pt x="820" y="1390"/>
                </a:cubicBezTo>
                <a:cubicBezTo>
                  <a:pt x="820" y="1389"/>
                  <a:pt x="820" y="1388"/>
                  <a:pt x="820" y="1387"/>
                </a:cubicBezTo>
                <a:cubicBezTo>
                  <a:pt x="820" y="1386"/>
                  <a:pt x="819" y="1385"/>
                  <a:pt x="819" y="1384"/>
                </a:cubicBezTo>
                <a:cubicBezTo>
                  <a:pt x="819" y="1383"/>
                  <a:pt x="819" y="1382"/>
                  <a:pt x="819" y="1381"/>
                </a:cubicBezTo>
                <a:cubicBezTo>
                  <a:pt x="818" y="1380"/>
                  <a:pt x="818" y="1379"/>
                  <a:pt x="818" y="1377"/>
                </a:cubicBezTo>
                <a:cubicBezTo>
                  <a:pt x="818" y="1376"/>
                  <a:pt x="818" y="1376"/>
                  <a:pt x="818" y="1375"/>
                </a:cubicBezTo>
                <a:cubicBezTo>
                  <a:pt x="817" y="1374"/>
                  <a:pt x="817" y="1372"/>
                  <a:pt x="817" y="1371"/>
                </a:cubicBezTo>
                <a:cubicBezTo>
                  <a:pt x="817" y="1370"/>
                  <a:pt x="816" y="1369"/>
                  <a:pt x="816" y="1369"/>
                </a:cubicBezTo>
                <a:cubicBezTo>
                  <a:pt x="816" y="1367"/>
                  <a:pt x="816" y="1366"/>
                  <a:pt x="816" y="1364"/>
                </a:cubicBezTo>
                <a:cubicBezTo>
                  <a:pt x="815" y="1363"/>
                  <a:pt x="815" y="1363"/>
                  <a:pt x="815" y="1362"/>
                </a:cubicBezTo>
                <a:cubicBezTo>
                  <a:pt x="815" y="1360"/>
                  <a:pt x="815" y="1359"/>
                  <a:pt x="814" y="1358"/>
                </a:cubicBezTo>
                <a:cubicBezTo>
                  <a:pt x="814" y="1357"/>
                  <a:pt x="814" y="1356"/>
                  <a:pt x="814" y="1355"/>
                </a:cubicBezTo>
                <a:cubicBezTo>
                  <a:pt x="814" y="1354"/>
                  <a:pt x="813" y="1352"/>
                  <a:pt x="813" y="1351"/>
                </a:cubicBezTo>
                <a:cubicBezTo>
                  <a:pt x="813" y="1350"/>
                  <a:pt x="813" y="1349"/>
                  <a:pt x="812" y="1348"/>
                </a:cubicBezTo>
                <a:cubicBezTo>
                  <a:pt x="812" y="1347"/>
                  <a:pt x="812" y="1346"/>
                  <a:pt x="812" y="1345"/>
                </a:cubicBezTo>
                <a:cubicBezTo>
                  <a:pt x="811" y="1344"/>
                  <a:pt x="811" y="1343"/>
                  <a:pt x="811" y="1342"/>
                </a:cubicBezTo>
                <a:cubicBezTo>
                  <a:pt x="811" y="1341"/>
                  <a:pt x="811" y="1339"/>
                  <a:pt x="810" y="1338"/>
                </a:cubicBezTo>
                <a:cubicBezTo>
                  <a:pt x="810" y="1337"/>
                  <a:pt x="810" y="1336"/>
                  <a:pt x="810" y="1335"/>
                </a:cubicBezTo>
                <a:cubicBezTo>
                  <a:pt x="809" y="1334"/>
                  <a:pt x="809" y="1333"/>
                  <a:pt x="809" y="1332"/>
                </a:cubicBezTo>
                <a:cubicBezTo>
                  <a:pt x="809" y="1331"/>
                  <a:pt x="808" y="1330"/>
                  <a:pt x="808" y="1329"/>
                </a:cubicBezTo>
                <a:cubicBezTo>
                  <a:pt x="808" y="1328"/>
                  <a:pt x="808" y="1326"/>
                  <a:pt x="808" y="1325"/>
                </a:cubicBezTo>
                <a:cubicBezTo>
                  <a:pt x="807" y="1324"/>
                  <a:pt x="807" y="1323"/>
                  <a:pt x="807" y="1322"/>
                </a:cubicBezTo>
                <a:cubicBezTo>
                  <a:pt x="807" y="1321"/>
                  <a:pt x="806" y="1320"/>
                  <a:pt x="806" y="1319"/>
                </a:cubicBezTo>
                <a:cubicBezTo>
                  <a:pt x="806" y="1318"/>
                  <a:pt x="806" y="1317"/>
                  <a:pt x="805" y="1316"/>
                </a:cubicBezTo>
                <a:cubicBezTo>
                  <a:pt x="805" y="1315"/>
                  <a:pt x="805" y="1314"/>
                  <a:pt x="805" y="1314"/>
                </a:cubicBezTo>
                <a:cubicBezTo>
                  <a:pt x="805" y="1312"/>
                  <a:pt x="804" y="1311"/>
                  <a:pt x="804" y="1310"/>
                </a:cubicBezTo>
                <a:cubicBezTo>
                  <a:pt x="804" y="1309"/>
                  <a:pt x="804" y="1309"/>
                  <a:pt x="804" y="1308"/>
                </a:cubicBezTo>
                <a:cubicBezTo>
                  <a:pt x="803" y="1307"/>
                  <a:pt x="803" y="1305"/>
                  <a:pt x="803" y="1304"/>
                </a:cubicBezTo>
                <a:cubicBezTo>
                  <a:pt x="803" y="1304"/>
                  <a:pt x="802" y="1303"/>
                  <a:pt x="802" y="1303"/>
                </a:cubicBezTo>
                <a:cubicBezTo>
                  <a:pt x="802" y="1301"/>
                  <a:pt x="802" y="1300"/>
                  <a:pt x="801" y="1299"/>
                </a:cubicBezTo>
                <a:cubicBezTo>
                  <a:pt x="801" y="1298"/>
                  <a:pt x="801" y="1298"/>
                  <a:pt x="801" y="1298"/>
                </a:cubicBezTo>
                <a:cubicBezTo>
                  <a:pt x="798" y="1284"/>
                  <a:pt x="795" y="1273"/>
                  <a:pt x="793" y="1268"/>
                </a:cubicBezTo>
                <a:cubicBezTo>
                  <a:pt x="793" y="1268"/>
                  <a:pt x="793" y="1268"/>
                  <a:pt x="793" y="1268"/>
                </a:cubicBezTo>
                <a:cubicBezTo>
                  <a:pt x="793" y="1267"/>
                  <a:pt x="793" y="1266"/>
                  <a:pt x="792" y="1266"/>
                </a:cubicBezTo>
                <a:cubicBezTo>
                  <a:pt x="792" y="1266"/>
                  <a:pt x="792" y="1266"/>
                  <a:pt x="792" y="1266"/>
                </a:cubicBezTo>
                <a:cubicBezTo>
                  <a:pt x="792" y="1265"/>
                  <a:pt x="793" y="1265"/>
                  <a:pt x="793" y="1265"/>
                </a:cubicBezTo>
                <a:cubicBezTo>
                  <a:pt x="792" y="1264"/>
                  <a:pt x="792" y="1264"/>
                  <a:pt x="792" y="1264"/>
                </a:cubicBezTo>
                <a:cubicBezTo>
                  <a:pt x="792" y="1264"/>
                  <a:pt x="806" y="1107"/>
                  <a:pt x="803" y="1098"/>
                </a:cubicBezTo>
                <a:cubicBezTo>
                  <a:pt x="804" y="1068"/>
                  <a:pt x="820" y="1011"/>
                  <a:pt x="818" y="980"/>
                </a:cubicBezTo>
                <a:cubicBezTo>
                  <a:pt x="820" y="942"/>
                  <a:pt x="825" y="918"/>
                  <a:pt x="825" y="904"/>
                </a:cubicBezTo>
                <a:cubicBezTo>
                  <a:pt x="825" y="902"/>
                  <a:pt x="825" y="902"/>
                  <a:pt x="825" y="902"/>
                </a:cubicBezTo>
                <a:cubicBezTo>
                  <a:pt x="826" y="915"/>
                  <a:pt x="827" y="926"/>
                  <a:pt x="827" y="932"/>
                </a:cubicBezTo>
                <a:cubicBezTo>
                  <a:pt x="829" y="942"/>
                  <a:pt x="829" y="957"/>
                  <a:pt x="831" y="960"/>
                </a:cubicBezTo>
                <a:cubicBezTo>
                  <a:pt x="833" y="975"/>
                  <a:pt x="845" y="1059"/>
                  <a:pt x="846" y="1090"/>
                </a:cubicBezTo>
                <a:cubicBezTo>
                  <a:pt x="840" y="1132"/>
                  <a:pt x="839" y="1159"/>
                  <a:pt x="851" y="1219"/>
                </a:cubicBezTo>
                <a:cubicBezTo>
                  <a:pt x="856" y="1251"/>
                  <a:pt x="914" y="1393"/>
                  <a:pt x="917" y="1409"/>
                </a:cubicBezTo>
                <a:cubicBezTo>
                  <a:pt x="920" y="1425"/>
                  <a:pt x="924" y="1441"/>
                  <a:pt x="926" y="1445"/>
                </a:cubicBezTo>
                <a:cubicBezTo>
                  <a:pt x="928" y="1449"/>
                  <a:pt x="914" y="1471"/>
                  <a:pt x="918" y="1486"/>
                </a:cubicBezTo>
                <a:cubicBezTo>
                  <a:pt x="922" y="1500"/>
                  <a:pt x="896" y="1546"/>
                  <a:pt x="904" y="1589"/>
                </a:cubicBezTo>
                <a:cubicBezTo>
                  <a:pt x="912" y="1632"/>
                  <a:pt x="913" y="1638"/>
                  <a:pt x="914" y="1647"/>
                </a:cubicBezTo>
                <a:cubicBezTo>
                  <a:pt x="915" y="1657"/>
                  <a:pt x="921" y="1667"/>
                  <a:pt x="924" y="1679"/>
                </a:cubicBezTo>
                <a:cubicBezTo>
                  <a:pt x="927" y="1691"/>
                  <a:pt x="932" y="1720"/>
                  <a:pt x="939" y="1720"/>
                </a:cubicBezTo>
                <a:cubicBezTo>
                  <a:pt x="940" y="1720"/>
                  <a:pt x="941" y="1720"/>
                  <a:pt x="941" y="1720"/>
                </a:cubicBezTo>
                <a:cubicBezTo>
                  <a:pt x="942" y="1720"/>
                  <a:pt x="942" y="1720"/>
                  <a:pt x="942" y="1720"/>
                </a:cubicBezTo>
                <a:cubicBezTo>
                  <a:pt x="942" y="1720"/>
                  <a:pt x="943" y="1720"/>
                  <a:pt x="943" y="1720"/>
                </a:cubicBezTo>
                <a:cubicBezTo>
                  <a:pt x="943" y="1720"/>
                  <a:pt x="943" y="1720"/>
                  <a:pt x="944" y="1720"/>
                </a:cubicBezTo>
                <a:cubicBezTo>
                  <a:pt x="944" y="1720"/>
                  <a:pt x="944" y="1720"/>
                  <a:pt x="944" y="1719"/>
                </a:cubicBezTo>
                <a:cubicBezTo>
                  <a:pt x="944" y="1719"/>
                  <a:pt x="945" y="1719"/>
                  <a:pt x="945" y="1719"/>
                </a:cubicBezTo>
                <a:cubicBezTo>
                  <a:pt x="945" y="1719"/>
                  <a:pt x="945" y="1719"/>
                  <a:pt x="945" y="1719"/>
                </a:cubicBezTo>
                <a:cubicBezTo>
                  <a:pt x="946" y="1718"/>
                  <a:pt x="946" y="1718"/>
                  <a:pt x="947" y="1717"/>
                </a:cubicBezTo>
                <a:cubicBezTo>
                  <a:pt x="947" y="1717"/>
                  <a:pt x="947" y="1717"/>
                  <a:pt x="947" y="1717"/>
                </a:cubicBezTo>
                <a:cubicBezTo>
                  <a:pt x="947" y="1717"/>
                  <a:pt x="947" y="1717"/>
                  <a:pt x="947" y="1716"/>
                </a:cubicBezTo>
                <a:cubicBezTo>
                  <a:pt x="947" y="1716"/>
                  <a:pt x="947" y="1716"/>
                  <a:pt x="947" y="1716"/>
                </a:cubicBezTo>
                <a:cubicBezTo>
                  <a:pt x="947" y="1717"/>
                  <a:pt x="947" y="1717"/>
                  <a:pt x="947" y="1717"/>
                </a:cubicBezTo>
                <a:cubicBezTo>
                  <a:pt x="947" y="1717"/>
                  <a:pt x="947" y="1716"/>
                  <a:pt x="947" y="1716"/>
                </a:cubicBezTo>
                <a:cubicBezTo>
                  <a:pt x="947" y="1716"/>
                  <a:pt x="947" y="1716"/>
                  <a:pt x="947" y="1716"/>
                </a:cubicBezTo>
                <a:cubicBezTo>
                  <a:pt x="947" y="1716"/>
                  <a:pt x="947" y="1715"/>
                  <a:pt x="947" y="1715"/>
                </a:cubicBezTo>
                <a:cubicBezTo>
                  <a:pt x="947" y="1715"/>
                  <a:pt x="949" y="1742"/>
                  <a:pt x="963" y="1742"/>
                </a:cubicBezTo>
                <a:cubicBezTo>
                  <a:pt x="972" y="1741"/>
                  <a:pt x="972" y="1733"/>
                  <a:pt x="972" y="1733"/>
                </a:cubicBezTo>
                <a:cubicBezTo>
                  <a:pt x="972" y="1733"/>
                  <a:pt x="974" y="1755"/>
                  <a:pt x="987" y="1753"/>
                </a:cubicBezTo>
                <a:cubicBezTo>
                  <a:pt x="999" y="1751"/>
                  <a:pt x="999" y="1739"/>
                  <a:pt x="999" y="1739"/>
                </a:cubicBezTo>
                <a:cubicBezTo>
                  <a:pt x="1007" y="1743"/>
                  <a:pt x="1020" y="1742"/>
                  <a:pt x="1023" y="1728"/>
                </a:cubicBezTo>
                <a:cubicBezTo>
                  <a:pt x="1026" y="1714"/>
                  <a:pt x="1033" y="1686"/>
                  <a:pt x="1032" y="1675"/>
                </a:cubicBezTo>
                <a:cubicBezTo>
                  <a:pt x="1032" y="1665"/>
                  <a:pt x="1039" y="1642"/>
                  <a:pt x="1039" y="1633"/>
                </a:cubicBezTo>
                <a:cubicBezTo>
                  <a:pt x="1046" y="1606"/>
                  <a:pt x="1053" y="1597"/>
                  <a:pt x="1051" y="1589"/>
                </a:cubicBezTo>
                <a:cubicBezTo>
                  <a:pt x="1060" y="1599"/>
                  <a:pt x="1068" y="1609"/>
                  <a:pt x="1072" y="1611"/>
                </a:cubicBezTo>
                <a:cubicBezTo>
                  <a:pt x="1074" y="1627"/>
                  <a:pt x="1090" y="1651"/>
                  <a:pt x="1103" y="1652"/>
                </a:cubicBezTo>
                <a:cubicBezTo>
                  <a:pt x="1120" y="1653"/>
                  <a:pt x="1116" y="1641"/>
                  <a:pt x="1111" y="1628"/>
                </a:cubicBezTo>
                <a:close/>
                <a:moveTo>
                  <a:pt x="672" y="310"/>
                </a:moveTo>
                <a:cubicBezTo>
                  <a:pt x="672" y="310"/>
                  <a:pt x="672" y="310"/>
                  <a:pt x="672" y="310"/>
                </a:cubicBezTo>
                <a:cubicBezTo>
                  <a:pt x="672" y="310"/>
                  <a:pt x="672" y="310"/>
                  <a:pt x="672" y="310"/>
                </a:cubicBezTo>
                <a:cubicBezTo>
                  <a:pt x="672" y="310"/>
                  <a:pt x="672" y="310"/>
                  <a:pt x="672" y="310"/>
                </a:cubicBezTo>
                <a:close/>
              </a:path>
            </a:pathLst>
          </a:custGeom>
          <a:solidFill>
            <a:srgbClr val="B1DFF5"/>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nl-NL" sz="1400" b="0" i="0" u="none" strike="noStrike" kern="0" cap="none" spc="0" normalizeH="0" baseline="0" noProof="0">
              <a:ln>
                <a:noFill/>
              </a:ln>
              <a:solidFill>
                <a:prstClr val="black"/>
              </a:solidFill>
              <a:effectLst/>
              <a:uLnTx/>
              <a:uFillTx/>
              <a:latin typeface="Neue Haas Grotesk Text Pro" panose="020B0504020202020204" pitchFamily="34" charset="77"/>
            </a:endParaRPr>
          </a:p>
        </p:txBody>
      </p:sp>
      <p:sp>
        <p:nvSpPr>
          <p:cNvPr id="24" name="Freeform 23">
            <a:extLst>
              <a:ext uri="{FF2B5EF4-FFF2-40B4-BE49-F238E27FC236}">
                <a16:creationId xmlns:a16="http://schemas.microsoft.com/office/drawing/2014/main" id="{52099EB4-A891-1597-B073-7626AE407EC9}"/>
              </a:ext>
            </a:extLst>
          </p:cNvPr>
          <p:cNvSpPr>
            <a:spLocks noEditPoints="1"/>
          </p:cNvSpPr>
          <p:nvPr/>
        </p:nvSpPr>
        <p:spPr bwMode="auto">
          <a:xfrm>
            <a:off x="2053299" y="2123066"/>
            <a:ext cx="390174" cy="1210464"/>
          </a:xfrm>
          <a:custGeom>
            <a:avLst/>
            <a:gdLst>
              <a:gd name="T0" fmla="*/ 2147483647 w 829"/>
              <a:gd name="T1" fmla="*/ 2147483647 h 2980"/>
              <a:gd name="T2" fmla="*/ 2147483647 w 829"/>
              <a:gd name="T3" fmla="*/ 2147483647 h 2980"/>
              <a:gd name="T4" fmla="*/ 2147483647 w 829"/>
              <a:gd name="T5" fmla="*/ 2147483647 h 2980"/>
              <a:gd name="T6" fmla="*/ 2147483647 w 829"/>
              <a:gd name="T7" fmla="*/ 2147483647 h 2980"/>
              <a:gd name="T8" fmla="*/ 2147483647 w 829"/>
              <a:gd name="T9" fmla="*/ 2147483647 h 2980"/>
              <a:gd name="T10" fmla="*/ 2147483647 w 829"/>
              <a:gd name="T11" fmla="*/ 2147483647 h 2980"/>
              <a:gd name="T12" fmla="*/ 2147483647 w 829"/>
              <a:gd name="T13" fmla="*/ 2147483647 h 2980"/>
              <a:gd name="T14" fmla="*/ 2147483647 w 829"/>
              <a:gd name="T15" fmla="*/ 2147483647 h 2980"/>
              <a:gd name="T16" fmla="*/ 2147483647 w 829"/>
              <a:gd name="T17" fmla="*/ 2147483647 h 2980"/>
              <a:gd name="T18" fmla="*/ 2147483647 w 829"/>
              <a:gd name="T19" fmla="*/ 2147483647 h 2980"/>
              <a:gd name="T20" fmla="*/ 2147483647 w 829"/>
              <a:gd name="T21" fmla="*/ 2147483647 h 2980"/>
              <a:gd name="T22" fmla="*/ 2147483647 w 829"/>
              <a:gd name="T23" fmla="*/ 2147483647 h 2980"/>
              <a:gd name="T24" fmla="*/ 2147483647 w 829"/>
              <a:gd name="T25" fmla="*/ 2147483647 h 2980"/>
              <a:gd name="T26" fmla="*/ 2147483647 w 829"/>
              <a:gd name="T27" fmla="*/ 2147483647 h 2980"/>
              <a:gd name="T28" fmla="*/ 2147483647 w 829"/>
              <a:gd name="T29" fmla="*/ 2147483647 h 2980"/>
              <a:gd name="T30" fmla="*/ 2147483647 w 829"/>
              <a:gd name="T31" fmla="*/ 2147483647 h 2980"/>
              <a:gd name="T32" fmla="*/ 2147483647 w 829"/>
              <a:gd name="T33" fmla="*/ 2147483647 h 2980"/>
              <a:gd name="T34" fmla="*/ 2147483647 w 829"/>
              <a:gd name="T35" fmla="*/ 2147483647 h 2980"/>
              <a:gd name="T36" fmla="*/ 2147483647 w 829"/>
              <a:gd name="T37" fmla="*/ 2147483647 h 2980"/>
              <a:gd name="T38" fmla="*/ 2147483647 w 829"/>
              <a:gd name="T39" fmla="*/ 2147483647 h 2980"/>
              <a:gd name="T40" fmla="*/ 2147483647 w 829"/>
              <a:gd name="T41" fmla="*/ 2147483647 h 2980"/>
              <a:gd name="T42" fmla="*/ 2147483647 w 829"/>
              <a:gd name="T43" fmla="*/ 2147483647 h 2980"/>
              <a:gd name="T44" fmla="*/ 2147483647 w 829"/>
              <a:gd name="T45" fmla="*/ 2147483647 h 2980"/>
              <a:gd name="T46" fmla="*/ 2147483647 w 829"/>
              <a:gd name="T47" fmla="*/ 2147483647 h 2980"/>
              <a:gd name="T48" fmla="*/ 2147483647 w 829"/>
              <a:gd name="T49" fmla="*/ 2147483647 h 2980"/>
              <a:gd name="T50" fmla="*/ 2147483647 w 829"/>
              <a:gd name="T51" fmla="*/ 2147483647 h 2980"/>
              <a:gd name="T52" fmla="*/ 2147483647 w 829"/>
              <a:gd name="T53" fmla="*/ 2147483647 h 2980"/>
              <a:gd name="T54" fmla="*/ 2147483647 w 829"/>
              <a:gd name="T55" fmla="*/ 2147483647 h 2980"/>
              <a:gd name="T56" fmla="*/ 2147483647 w 829"/>
              <a:gd name="T57" fmla="*/ 2147483647 h 2980"/>
              <a:gd name="T58" fmla="*/ 2147483647 w 829"/>
              <a:gd name="T59" fmla="*/ 2147483647 h 2980"/>
              <a:gd name="T60" fmla="*/ 2147483647 w 829"/>
              <a:gd name="T61" fmla="*/ 2147483647 h 2980"/>
              <a:gd name="T62" fmla="*/ 2147483647 w 829"/>
              <a:gd name="T63" fmla="*/ 2147483647 h 2980"/>
              <a:gd name="T64" fmla="*/ 2147483647 w 829"/>
              <a:gd name="T65" fmla="*/ 2147483647 h 2980"/>
              <a:gd name="T66" fmla="*/ 2147483647 w 829"/>
              <a:gd name="T67" fmla="*/ 2147483647 h 2980"/>
              <a:gd name="T68" fmla="*/ 2147483647 w 829"/>
              <a:gd name="T69" fmla="*/ 2147483647 h 2980"/>
              <a:gd name="T70" fmla="*/ 2147483647 w 829"/>
              <a:gd name="T71" fmla="*/ 2147483647 h 2980"/>
              <a:gd name="T72" fmla="*/ 2147483647 w 829"/>
              <a:gd name="T73" fmla="*/ 2147483647 h 2980"/>
              <a:gd name="T74" fmla="*/ 2147483647 w 829"/>
              <a:gd name="T75" fmla="*/ 2147483647 h 2980"/>
              <a:gd name="T76" fmla="*/ 2147483647 w 829"/>
              <a:gd name="T77" fmla="*/ 2147483647 h 2980"/>
              <a:gd name="T78" fmla="*/ 2147483647 w 829"/>
              <a:gd name="T79" fmla="*/ 2147483647 h 2980"/>
              <a:gd name="T80" fmla="*/ 2147483647 w 829"/>
              <a:gd name="T81" fmla="*/ 2147483647 h 2980"/>
              <a:gd name="T82" fmla="*/ 2147483647 w 829"/>
              <a:gd name="T83" fmla="*/ 2147483647 h 2980"/>
              <a:gd name="T84" fmla="*/ 2147483647 w 829"/>
              <a:gd name="T85" fmla="*/ 2147483647 h 2980"/>
              <a:gd name="T86" fmla="*/ 2147483647 w 829"/>
              <a:gd name="T87" fmla="*/ 2147483647 h 2980"/>
              <a:gd name="T88" fmla="*/ 2147483647 w 829"/>
              <a:gd name="T89" fmla="*/ 2147483647 h 2980"/>
              <a:gd name="T90" fmla="*/ 2147483647 w 829"/>
              <a:gd name="T91" fmla="*/ 2147483647 h 29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29"/>
              <a:gd name="T139" fmla="*/ 0 h 2980"/>
              <a:gd name="T140" fmla="*/ 829 w 829"/>
              <a:gd name="T141" fmla="*/ 2980 h 298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29" h="2980">
                <a:moveTo>
                  <a:pt x="825" y="1608"/>
                </a:moveTo>
                <a:cubicBezTo>
                  <a:pt x="822" y="1601"/>
                  <a:pt x="816" y="1555"/>
                  <a:pt x="809" y="1528"/>
                </a:cubicBezTo>
                <a:cubicBezTo>
                  <a:pt x="804" y="1506"/>
                  <a:pt x="798" y="1412"/>
                  <a:pt x="801" y="1369"/>
                </a:cubicBezTo>
                <a:cubicBezTo>
                  <a:pt x="804" y="1334"/>
                  <a:pt x="802" y="1281"/>
                  <a:pt x="803" y="1258"/>
                </a:cubicBezTo>
                <a:cubicBezTo>
                  <a:pt x="804" y="1129"/>
                  <a:pt x="783" y="1063"/>
                  <a:pt x="778" y="1039"/>
                </a:cubicBezTo>
                <a:cubicBezTo>
                  <a:pt x="773" y="1015"/>
                  <a:pt x="767" y="981"/>
                  <a:pt x="767" y="929"/>
                </a:cubicBezTo>
                <a:cubicBezTo>
                  <a:pt x="767" y="877"/>
                  <a:pt x="769" y="806"/>
                  <a:pt x="765" y="756"/>
                </a:cubicBezTo>
                <a:cubicBezTo>
                  <a:pt x="763" y="727"/>
                  <a:pt x="758" y="683"/>
                  <a:pt x="752" y="645"/>
                </a:cubicBezTo>
                <a:cubicBezTo>
                  <a:pt x="746" y="607"/>
                  <a:pt x="727" y="556"/>
                  <a:pt x="711" y="539"/>
                </a:cubicBezTo>
                <a:cubicBezTo>
                  <a:pt x="695" y="521"/>
                  <a:pt x="673" y="507"/>
                  <a:pt x="650" y="499"/>
                </a:cubicBezTo>
                <a:cubicBezTo>
                  <a:pt x="644" y="497"/>
                  <a:pt x="635" y="490"/>
                  <a:pt x="629" y="489"/>
                </a:cubicBezTo>
                <a:cubicBezTo>
                  <a:pt x="620" y="487"/>
                  <a:pt x="615" y="483"/>
                  <a:pt x="607" y="482"/>
                </a:cubicBezTo>
                <a:cubicBezTo>
                  <a:pt x="590" y="479"/>
                  <a:pt x="575" y="474"/>
                  <a:pt x="561" y="472"/>
                </a:cubicBezTo>
                <a:cubicBezTo>
                  <a:pt x="499" y="464"/>
                  <a:pt x="501" y="382"/>
                  <a:pt x="501" y="382"/>
                </a:cubicBezTo>
                <a:cubicBezTo>
                  <a:pt x="537" y="421"/>
                  <a:pt x="571" y="371"/>
                  <a:pt x="571" y="371"/>
                </a:cubicBezTo>
                <a:cubicBezTo>
                  <a:pt x="564" y="376"/>
                  <a:pt x="550" y="370"/>
                  <a:pt x="550" y="370"/>
                </a:cubicBezTo>
                <a:cubicBezTo>
                  <a:pt x="570" y="376"/>
                  <a:pt x="578" y="352"/>
                  <a:pt x="578" y="352"/>
                </a:cubicBezTo>
                <a:cubicBezTo>
                  <a:pt x="569" y="358"/>
                  <a:pt x="566" y="353"/>
                  <a:pt x="566" y="353"/>
                </a:cubicBezTo>
                <a:cubicBezTo>
                  <a:pt x="581" y="347"/>
                  <a:pt x="580" y="328"/>
                  <a:pt x="580" y="328"/>
                </a:cubicBezTo>
                <a:cubicBezTo>
                  <a:pt x="573" y="353"/>
                  <a:pt x="539" y="357"/>
                  <a:pt x="548" y="329"/>
                </a:cubicBezTo>
                <a:cubicBezTo>
                  <a:pt x="563" y="281"/>
                  <a:pt x="578" y="182"/>
                  <a:pt x="534" y="91"/>
                </a:cubicBezTo>
                <a:cubicBezTo>
                  <a:pt x="489" y="0"/>
                  <a:pt x="374" y="39"/>
                  <a:pt x="374" y="39"/>
                </a:cubicBezTo>
                <a:cubicBezTo>
                  <a:pt x="352" y="25"/>
                  <a:pt x="305" y="61"/>
                  <a:pt x="284" y="90"/>
                </a:cubicBezTo>
                <a:cubicBezTo>
                  <a:pt x="263" y="120"/>
                  <a:pt x="238" y="224"/>
                  <a:pt x="287" y="300"/>
                </a:cubicBezTo>
                <a:cubicBezTo>
                  <a:pt x="311" y="338"/>
                  <a:pt x="285" y="358"/>
                  <a:pt x="276" y="354"/>
                </a:cubicBezTo>
                <a:cubicBezTo>
                  <a:pt x="268" y="351"/>
                  <a:pt x="269" y="343"/>
                  <a:pt x="269" y="341"/>
                </a:cubicBezTo>
                <a:cubicBezTo>
                  <a:pt x="264" y="362"/>
                  <a:pt x="280" y="371"/>
                  <a:pt x="280" y="371"/>
                </a:cubicBezTo>
                <a:cubicBezTo>
                  <a:pt x="270" y="367"/>
                  <a:pt x="265" y="358"/>
                  <a:pt x="265" y="358"/>
                </a:cubicBezTo>
                <a:cubicBezTo>
                  <a:pt x="266" y="379"/>
                  <a:pt x="288" y="385"/>
                  <a:pt x="288" y="385"/>
                </a:cubicBezTo>
                <a:cubicBezTo>
                  <a:pt x="274" y="384"/>
                  <a:pt x="268" y="376"/>
                  <a:pt x="268" y="376"/>
                </a:cubicBezTo>
                <a:cubicBezTo>
                  <a:pt x="273" y="392"/>
                  <a:pt x="309" y="408"/>
                  <a:pt x="328" y="381"/>
                </a:cubicBezTo>
                <a:cubicBezTo>
                  <a:pt x="322" y="460"/>
                  <a:pt x="295" y="464"/>
                  <a:pt x="268" y="472"/>
                </a:cubicBezTo>
                <a:cubicBezTo>
                  <a:pt x="254" y="477"/>
                  <a:pt x="239" y="479"/>
                  <a:pt x="222" y="482"/>
                </a:cubicBezTo>
                <a:cubicBezTo>
                  <a:pt x="214" y="483"/>
                  <a:pt x="208" y="487"/>
                  <a:pt x="199" y="488"/>
                </a:cubicBezTo>
                <a:cubicBezTo>
                  <a:pt x="193" y="489"/>
                  <a:pt x="186" y="496"/>
                  <a:pt x="180" y="498"/>
                </a:cubicBezTo>
                <a:cubicBezTo>
                  <a:pt x="156" y="506"/>
                  <a:pt x="134" y="521"/>
                  <a:pt x="118" y="538"/>
                </a:cubicBezTo>
                <a:cubicBezTo>
                  <a:pt x="101" y="556"/>
                  <a:pt x="83" y="607"/>
                  <a:pt x="77" y="645"/>
                </a:cubicBezTo>
                <a:cubicBezTo>
                  <a:pt x="71" y="683"/>
                  <a:pt x="66" y="727"/>
                  <a:pt x="63" y="756"/>
                </a:cubicBezTo>
                <a:cubicBezTo>
                  <a:pt x="59" y="806"/>
                  <a:pt x="62" y="877"/>
                  <a:pt x="62" y="929"/>
                </a:cubicBezTo>
                <a:cubicBezTo>
                  <a:pt x="62" y="981"/>
                  <a:pt x="55" y="1015"/>
                  <a:pt x="50" y="1039"/>
                </a:cubicBezTo>
                <a:cubicBezTo>
                  <a:pt x="45" y="1063"/>
                  <a:pt x="25" y="1129"/>
                  <a:pt x="26" y="1258"/>
                </a:cubicBezTo>
                <a:cubicBezTo>
                  <a:pt x="26" y="1281"/>
                  <a:pt x="25" y="1334"/>
                  <a:pt x="27" y="1369"/>
                </a:cubicBezTo>
                <a:cubicBezTo>
                  <a:pt x="31" y="1412"/>
                  <a:pt x="25" y="1506"/>
                  <a:pt x="19" y="1528"/>
                </a:cubicBezTo>
                <a:cubicBezTo>
                  <a:pt x="13" y="1555"/>
                  <a:pt x="6" y="1601"/>
                  <a:pt x="3" y="1608"/>
                </a:cubicBezTo>
                <a:cubicBezTo>
                  <a:pt x="0" y="1614"/>
                  <a:pt x="6" y="1623"/>
                  <a:pt x="10" y="1630"/>
                </a:cubicBezTo>
                <a:cubicBezTo>
                  <a:pt x="13" y="1637"/>
                  <a:pt x="12" y="1643"/>
                  <a:pt x="17" y="1653"/>
                </a:cubicBezTo>
                <a:cubicBezTo>
                  <a:pt x="20" y="1660"/>
                  <a:pt x="31" y="1676"/>
                  <a:pt x="36" y="1685"/>
                </a:cubicBezTo>
                <a:cubicBezTo>
                  <a:pt x="41" y="1693"/>
                  <a:pt x="62" y="1704"/>
                  <a:pt x="79" y="1709"/>
                </a:cubicBezTo>
                <a:cubicBezTo>
                  <a:pt x="90" y="1714"/>
                  <a:pt x="111" y="1725"/>
                  <a:pt x="113" y="1720"/>
                </a:cubicBezTo>
                <a:cubicBezTo>
                  <a:pt x="117" y="1709"/>
                  <a:pt x="110" y="1701"/>
                  <a:pt x="101" y="1697"/>
                </a:cubicBezTo>
                <a:cubicBezTo>
                  <a:pt x="96" y="1694"/>
                  <a:pt x="111" y="1703"/>
                  <a:pt x="114" y="1693"/>
                </a:cubicBezTo>
                <a:cubicBezTo>
                  <a:pt x="115" y="1690"/>
                  <a:pt x="115" y="1688"/>
                  <a:pt x="113" y="1683"/>
                </a:cubicBezTo>
                <a:cubicBezTo>
                  <a:pt x="115" y="1677"/>
                  <a:pt x="113" y="1677"/>
                  <a:pt x="109" y="1671"/>
                </a:cubicBezTo>
                <a:cubicBezTo>
                  <a:pt x="117" y="1669"/>
                  <a:pt x="111" y="1636"/>
                  <a:pt x="108" y="1620"/>
                </a:cubicBezTo>
                <a:cubicBezTo>
                  <a:pt x="109" y="1608"/>
                  <a:pt x="110" y="1569"/>
                  <a:pt x="101" y="1543"/>
                </a:cubicBezTo>
                <a:cubicBezTo>
                  <a:pt x="95" y="1527"/>
                  <a:pt x="93" y="1511"/>
                  <a:pt x="93" y="1501"/>
                </a:cubicBezTo>
                <a:cubicBezTo>
                  <a:pt x="88" y="1477"/>
                  <a:pt x="115" y="1307"/>
                  <a:pt x="131" y="1259"/>
                </a:cubicBezTo>
                <a:cubicBezTo>
                  <a:pt x="161" y="1158"/>
                  <a:pt x="151" y="1071"/>
                  <a:pt x="154" y="1053"/>
                </a:cubicBezTo>
                <a:cubicBezTo>
                  <a:pt x="158" y="1035"/>
                  <a:pt x="178" y="941"/>
                  <a:pt x="184" y="899"/>
                </a:cubicBezTo>
                <a:cubicBezTo>
                  <a:pt x="185" y="900"/>
                  <a:pt x="185" y="900"/>
                  <a:pt x="185" y="900"/>
                </a:cubicBezTo>
                <a:cubicBezTo>
                  <a:pt x="188" y="951"/>
                  <a:pt x="183" y="1029"/>
                  <a:pt x="184" y="1055"/>
                </a:cubicBezTo>
                <a:cubicBezTo>
                  <a:pt x="186" y="1091"/>
                  <a:pt x="176" y="1157"/>
                  <a:pt x="161" y="1186"/>
                </a:cubicBezTo>
                <a:cubicBezTo>
                  <a:pt x="145" y="1215"/>
                  <a:pt x="138" y="1260"/>
                  <a:pt x="124" y="1341"/>
                </a:cubicBezTo>
                <a:cubicBezTo>
                  <a:pt x="111" y="1405"/>
                  <a:pt x="101" y="1472"/>
                  <a:pt x="112" y="1588"/>
                </a:cubicBezTo>
                <a:cubicBezTo>
                  <a:pt x="121" y="1669"/>
                  <a:pt x="135" y="1720"/>
                  <a:pt x="155" y="1810"/>
                </a:cubicBezTo>
                <a:cubicBezTo>
                  <a:pt x="174" y="1891"/>
                  <a:pt x="200" y="1998"/>
                  <a:pt x="211" y="2058"/>
                </a:cubicBezTo>
                <a:cubicBezTo>
                  <a:pt x="221" y="2118"/>
                  <a:pt x="236" y="2140"/>
                  <a:pt x="238" y="2179"/>
                </a:cubicBezTo>
                <a:cubicBezTo>
                  <a:pt x="241" y="2218"/>
                  <a:pt x="215" y="2402"/>
                  <a:pt x="244" y="2508"/>
                </a:cubicBezTo>
                <a:cubicBezTo>
                  <a:pt x="272" y="2615"/>
                  <a:pt x="285" y="2682"/>
                  <a:pt x="290" y="2708"/>
                </a:cubicBezTo>
                <a:cubicBezTo>
                  <a:pt x="303" y="2765"/>
                  <a:pt x="292" y="2771"/>
                  <a:pt x="297" y="2800"/>
                </a:cubicBezTo>
                <a:cubicBezTo>
                  <a:pt x="302" y="2828"/>
                  <a:pt x="303" y="2825"/>
                  <a:pt x="288" y="2853"/>
                </a:cubicBezTo>
                <a:cubicBezTo>
                  <a:pt x="275" y="2871"/>
                  <a:pt x="253" y="2910"/>
                  <a:pt x="246" y="2918"/>
                </a:cubicBezTo>
                <a:cubicBezTo>
                  <a:pt x="240" y="2927"/>
                  <a:pt x="243" y="2936"/>
                  <a:pt x="246" y="2941"/>
                </a:cubicBezTo>
                <a:cubicBezTo>
                  <a:pt x="241" y="2955"/>
                  <a:pt x="257" y="2962"/>
                  <a:pt x="262" y="2962"/>
                </a:cubicBezTo>
                <a:cubicBezTo>
                  <a:pt x="260" y="2978"/>
                  <a:pt x="289" y="2976"/>
                  <a:pt x="296" y="2969"/>
                </a:cubicBezTo>
                <a:cubicBezTo>
                  <a:pt x="304" y="2978"/>
                  <a:pt x="326" y="2978"/>
                  <a:pt x="334" y="2967"/>
                </a:cubicBezTo>
                <a:cubicBezTo>
                  <a:pt x="348" y="2980"/>
                  <a:pt x="373" y="2980"/>
                  <a:pt x="388" y="2964"/>
                </a:cubicBezTo>
                <a:cubicBezTo>
                  <a:pt x="404" y="2948"/>
                  <a:pt x="406" y="2933"/>
                  <a:pt x="404" y="2917"/>
                </a:cubicBezTo>
                <a:cubicBezTo>
                  <a:pt x="402" y="2902"/>
                  <a:pt x="406" y="2896"/>
                  <a:pt x="409" y="2877"/>
                </a:cubicBezTo>
                <a:cubicBezTo>
                  <a:pt x="412" y="2858"/>
                  <a:pt x="415" y="2843"/>
                  <a:pt x="408" y="2830"/>
                </a:cubicBezTo>
                <a:cubicBezTo>
                  <a:pt x="401" y="2816"/>
                  <a:pt x="400" y="2809"/>
                  <a:pt x="400" y="2796"/>
                </a:cubicBezTo>
                <a:cubicBezTo>
                  <a:pt x="400" y="2782"/>
                  <a:pt x="406" y="2761"/>
                  <a:pt x="397" y="2744"/>
                </a:cubicBezTo>
                <a:cubicBezTo>
                  <a:pt x="388" y="2726"/>
                  <a:pt x="378" y="2685"/>
                  <a:pt x="380" y="2640"/>
                </a:cubicBezTo>
                <a:cubicBezTo>
                  <a:pt x="381" y="2595"/>
                  <a:pt x="414" y="2343"/>
                  <a:pt x="400" y="2257"/>
                </a:cubicBezTo>
                <a:cubicBezTo>
                  <a:pt x="386" y="2170"/>
                  <a:pt x="392" y="2153"/>
                  <a:pt x="395" y="2123"/>
                </a:cubicBezTo>
                <a:cubicBezTo>
                  <a:pt x="399" y="2094"/>
                  <a:pt x="407" y="2046"/>
                  <a:pt x="399" y="1984"/>
                </a:cubicBezTo>
                <a:cubicBezTo>
                  <a:pt x="396" y="1960"/>
                  <a:pt x="407" y="1862"/>
                  <a:pt x="408" y="1760"/>
                </a:cubicBezTo>
                <a:cubicBezTo>
                  <a:pt x="409" y="1694"/>
                  <a:pt x="417" y="1606"/>
                  <a:pt x="399" y="1588"/>
                </a:cubicBezTo>
                <a:cubicBezTo>
                  <a:pt x="399" y="1587"/>
                  <a:pt x="399" y="1587"/>
                  <a:pt x="399" y="1587"/>
                </a:cubicBezTo>
                <a:cubicBezTo>
                  <a:pt x="404" y="1589"/>
                  <a:pt x="409" y="1590"/>
                  <a:pt x="413" y="1590"/>
                </a:cubicBezTo>
                <a:cubicBezTo>
                  <a:pt x="414" y="1590"/>
                  <a:pt x="414" y="1590"/>
                  <a:pt x="414" y="1590"/>
                </a:cubicBezTo>
                <a:cubicBezTo>
                  <a:pt x="419" y="1590"/>
                  <a:pt x="425" y="1588"/>
                  <a:pt x="431" y="1586"/>
                </a:cubicBezTo>
                <a:cubicBezTo>
                  <a:pt x="430" y="1588"/>
                  <a:pt x="430" y="1588"/>
                  <a:pt x="430" y="1588"/>
                </a:cubicBezTo>
                <a:cubicBezTo>
                  <a:pt x="412" y="1606"/>
                  <a:pt x="418" y="1694"/>
                  <a:pt x="418" y="1759"/>
                </a:cubicBezTo>
                <a:cubicBezTo>
                  <a:pt x="419" y="1861"/>
                  <a:pt x="432" y="1960"/>
                  <a:pt x="429" y="1984"/>
                </a:cubicBezTo>
                <a:cubicBezTo>
                  <a:pt x="421" y="2046"/>
                  <a:pt x="430" y="2094"/>
                  <a:pt x="434" y="2123"/>
                </a:cubicBezTo>
                <a:cubicBezTo>
                  <a:pt x="437" y="2153"/>
                  <a:pt x="442" y="2170"/>
                  <a:pt x="428" y="2257"/>
                </a:cubicBezTo>
                <a:cubicBezTo>
                  <a:pt x="414" y="2343"/>
                  <a:pt x="447" y="2595"/>
                  <a:pt x="449" y="2640"/>
                </a:cubicBezTo>
                <a:cubicBezTo>
                  <a:pt x="451" y="2685"/>
                  <a:pt x="440" y="2726"/>
                  <a:pt x="432" y="2744"/>
                </a:cubicBezTo>
                <a:cubicBezTo>
                  <a:pt x="423" y="2761"/>
                  <a:pt x="428" y="2782"/>
                  <a:pt x="428" y="2796"/>
                </a:cubicBezTo>
                <a:cubicBezTo>
                  <a:pt x="428" y="2809"/>
                  <a:pt x="428" y="2816"/>
                  <a:pt x="421" y="2830"/>
                </a:cubicBezTo>
                <a:cubicBezTo>
                  <a:pt x="414" y="2843"/>
                  <a:pt x="416" y="2858"/>
                  <a:pt x="420" y="2877"/>
                </a:cubicBezTo>
                <a:cubicBezTo>
                  <a:pt x="423" y="2896"/>
                  <a:pt x="427" y="2902"/>
                  <a:pt x="425" y="2917"/>
                </a:cubicBezTo>
                <a:cubicBezTo>
                  <a:pt x="423" y="2933"/>
                  <a:pt x="425" y="2948"/>
                  <a:pt x="440" y="2964"/>
                </a:cubicBezTo>
                <a:cubicBezTo>
                  <a:pt x="456" y="2980"/>
                  <a:pt x="480" y="2980"/>
                  <a:pt x="494" y="2967"/>
                </a:cubicBezTo>
                <a:cubicBezTo>
                  <a:pt x="503" y="2978"/>
                  <a:pt x="525" y="2978"/>
                  <a:pt x="533" y="2969"/>
                </a:cubicBezTo>
                <a:cubicBezTo>
                  <a:pt x="540" y="2976"/>
                  <a:pt x="569" y="2978"/>
                  <a:pt x="567" y="2962"/>
                </a:cubicBezTo>
                <a:cubicBezTo>
                  <a:pt x="572" y="2962"/>
                  <a:pt x="587" y="2955"/>
                  <a:pt x="582" y="2941"/>
                </a:cubicBezTo>
                <a:cubicBezTo>
                  <a:pt x="586" y="2936"/>
                  <a:pt x="589" y="2927"/>
                  <a:pt x="582" y="2918"/>
                </a:cubicBezTo>
                <a:cubicBezTo>
                  <a:pt x="575" y="2910"/>
                  <a:pt x="554" y="2871"/>
                  <a:pt x="541" y="2853"/>
                </a:cubicBezTo>
                <a:cubicBezTo>
                  <a:pt x="526" y="2825"/>
                  <a:pt x="527" y="2828"/>
                  <a:pt x="532" y="2800"/>
                </a:cubicBezTo>
                <a:cubicBezTo>
                  <a:pt x="537" y="2771"/>
                  <a:pt x="526" y="2765"/>
                  <a:pt x="538" y="2708"/>
                </a:cubicBezTo>
                <a:cubicBezTo>
                  <a:pt x="544" y="2682"/>
                  <a:pt x="557" y="2615"/>
                  <a:pt x="585" y="2508"/>
                </a:cubicBezTo>
                <a:cubicBezTo>
                  <a:pt x="614" y="2402"/>
                  <a:pt x="588" y="2218"/>
                  <a:pt x="590" y="2179"/>
                </a:cubicBezTo>
                <a:cubicBezTo>
                  <a:pt x="593" y="2140"/>
                  <a:pt x="610" y="2113"/>
                  <a:pt x="620" y="2054"/>
                </a:cubicBezTo>
                <a:cubicBezTo>
                  <a:pt x="630" y="1994"/>
                  <a:pt x="655" y="1891"/>
                  <a:pt x="674" y="1810"/>
                </a:cubicBezTo>
                <a:cubicBezTo>
                  <a:pt x="694" y="1720"/>
                  <a:pt x="710" y="1670"/>
                  <a:pt x="719" y="1589"/>
                </a:cubicBezTo>
                <a:cubicBezTo>
                  <a:pt x="730" y="1474"/>
                  <a:pt x="720" y="1404"/>
                  <a:pt x="708" y="1340"/>
                </a:cubicBezTo>
                <a:cubicBezTo>
                  <a:pt x="694" y="1259"/>
                  <a:pt x="682" y="1204"/>
                  <a:pt x="667" y="1175"/>
                </a:cubicBezTo>
                <a:cubicBezTo>
                  <a:pt x="651" y="1146"/>
                  <a:pt x="646" y="1089"/>
                  <a:pt x="648" y="1053"/>
                </a:cubicBezTo>
                <a:cubicBezTo>
                  <a:pt x="649" y="1026"/>
                  <a:pt x="641" y="949"/>
                  <a:pt x="644" y="898"/>
                </a:cubicBezTo>
                <a:cubicBezTo>
                  <a:pt x="644" y="898"/>
                  <a:pt x="644" y="898"/>
                  <a:pt x="644" y="898"/>
                </a:cubicBezTo>
                <a:cubicBezTo>
                  <a:pt x="650" y="940"/>
                  <a:pt x="671" y="1035"/>
                  <a:pt x="674" y="1053"/>
                </a:cubicBezTo>
                <a:cubicBezTo>
                  <a:pt x="678" y="1071"/>
                  <a:pt x="668" y="1158"/>
                  <a:pt x="698" y="1259"/>
                </a:cubicBezTo>
                <a:cubicBezTo>
                  <a:pt x="713" y="1307"/>
                  <a:pt x="740" y="1477"/>
                  <a:pt x="736" y="1501"/>
                </a:cubicBezTo>
                <a:cubicBezTo>
                  <a:pt x="736" y="1511"/>
                  <a:pt x="733" y="1527"/>
                  <a:pt x="728" y="1543"/>
                </a:cubicBezTo>
                <a:cubicBezTo>
                  <a:pt x="719" y="1569"/>
                  <a:pt x="720" y="1608"/>
                  <a:pt x="721" y="1620"/>
                </a:cubicBezTo>
                <a:cubicBezTo>
                  <a:pt x="717" y="1636"/>
                  <a:pt x="712" y="1669"/>
                  <a:pt x="719" y="1671"/>
                </a:cubicBezTo>
                <a:cubicBezTo>
                  <a:pt x="715" y="1677"/>
                  <a:pt x="714" y="1677"/>
                  <a:pt x="716" y="1683"/>
                </a:cubicBezTo>
                <a:cubicBezTo>
                  <a:pt x="713" y="1688"/>
                  <a:pt x="713" y="1690"/>
                  <a:pt x="714" y="1693"/>
                </a:cubicBezTo>
                <a:cubicBezTo>
                  <a:pt x="718" y="1703"/>
                  <a:pt x="733" y="1694"/>
                  <a:pt x="728" y="1697"/>
                </a:cubicBezTo>
                <a:cubicBezTo>
                  <a:pt x="719" y="1701"/>
                  <a:pt x="712" y="1709"/>
                  <a:pt x="716" y="1720"/>
                </a:cubicBezTo>
                <a:cubicBezTo>
                  <a:pt x="718" y="1725"/>
                  <a:pt x="739" y="1714"/>
                  <a:pt x="750" y="1709"/>
                </a:cubicBezTo>
                <a:cubicBezTo>
                  <a:pt x="767" y="1704"/>
                  <a:pt x="787" y="1693"/>
                  <a:pt x="793" y="1685"/>
                </a:cubicBezTo>
                <a:cubicBezTo>
                  <a:pt x="798" y="1676"/>
                  <a:pt x="809" y="1660"/>
                  <a:pt x="812" y="1653"/>
                </a:cubicBezTo>
                <a:cubicBezTo>
                  <a:pt x="816" y="1643"/>
                  <a:pt x="815" y="1637"/>
                  <a:pt x="819" y="1630"/>
                </a:cubicBezTo>
                <a:cubicBezTo>
                  <a:pt x="822" y="1623"/>
                  <a:pt x="829" y="1614"/>
                  <a:pt x="825" y="1608"/>
                </a:cubicBezTo>
                <a:close/>
                <a:moveTo>
                  <a:pt x="269" y="341"/>
                </a:moveTo>
                <a:cubicBezTo>
                  <a:pt x="269" y="341"/>
                  <a:pt x="269" y="340"/>
                  <a:pt x="269" y="340"/>
                </a:cubicBezTo>
                <a:cubicBezTo>
                  <a:pt x="269" y="340"/>
                  <a:pt x="269" y="341"/>
                  <a:pt x="269" y="341"/>
                </a:cubicBezTo>
                <a:close/>
              </a:path>
            </a:pathLst>
          </a:custGeom>
          <a:solidFill>
            <a:srgbClr val="FFCCCC"/>
          </a:solidFill>
          <a:ln w="4763" cap="rnd">
            <a:solidFill>
              <a:srgbClr val="494E4E"/>
            </a:solidFill>
            <a:prstDash val="solid"/>
            <a:round/>
            <a:headEnd/>
            <a:tailEnd/>
          </a:ln>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nl-NL" sz="1400" b="0" i="0" u="none" strike="noStrike" kern="0" cap="none" spc="0" normalizeH="0" baseline="0" noProof="0">
              <a:ln>
                <a:noFill/>
              </a:ln>
              <a:solidFill>
                <a:prstClr val="black"/>
              </a:solidFill>
              <a:effectLst/>
              <a:uLnTx/>
              <a:uFillTx/>
              <a:latin typeface="Neue Haas Grotesk Text Pro" panose="020B0504020202020204" pitchFamily="34" charset="77"/>
            </a:endParaRPr>
          </a:p>
        </p:txBody>
      </p:sp>
      <p:sp>
        <p:nvSpPr>
          <p:cNvPr id="25" name="Freeform 20">
            <a:extLst>
              <a:ext uri="{FF2B5EF4-FFF2-40B4-BE49-F238E27FC236}">
                <a16:creationId xmlns:a16="http://schemas.microsoft.com/office/drawing/2014/main" id="{9E5B5B73-A2C1-55E5-5DD7-5EEB324CF7C2}"/>
              </a:ext>
            </a:extLst>
          </p:cNvPr>
          <p:cNvSpPr>
            <a:spLocks noEditPoints="1"/>
          </p:cNvSpPr>
          <p:nvPr/>
        </p:nvSpPr>
        <p:spPr bwMode="auto">
          <a:xfrm>
            <a:off x="1763750" y="2244311"/>
            <a:ext cx="390174" cy="1209294"/>
          </a:xfrm>
          <a:custGeom>
            <a:avLst/>
            <a:gdLst>
              <a:gd name="T0" fmla="*/ 2147483647 w 829"/>
              <a:gd name="T1" fmla="*/ 2147483647 h 2980"/>
              <a:gd name="T2" fmla="*/ 2147483647 w 829"/>
              <a:gd name="T3" fmla="*/ 2147483647 h 2980"/>
              <a:gd name="T4" fmla="*/ 2147483647 w 829"/>
              <a:gd name="T5" fmla="*/ 2147483647 h 2980"/>
              <a:gd name="T6" fmla="*/ 2147483647 w 829"/>
              <a:gd name="T7" fmla="*/ 2147483647 h 2980"/>
              <a:gd name="T8" fmla="*/ 2147483647 w 829"/>
              <a:gd name="T9" fmla="*/ 2147483647 h 2980"/>
              <a:gd name="T10" fmla="*/ 2147483647 w 829"/>
              <a:gd name="T11" fmla="*/ 2147483647 h 2980"/>
              <a:gd name="T12" fmla="*/ 2147483647 w 829"/>
              <a:gd name="T13" fmla="*/ 2147483647 h 2980"/>
              <a:gd name="T14" fmla="*/ 2147483647 w 829"/>
              <a:gd name="T15" fmla="*/ 2147483647 h 2980"/>
              <a:gd name="T16" fmla="*/ 2147483647 w 829"/>
              <a:gd name="T17" fmla="*/ 2147483647 h 2980"/>
              <a:gd name="T18" fmla="*/ 2147483647 w 829"/>
              <a:gd name="T19" fmla="*/ 2147483647 h 2980"/>
              <a:gd name="T20" fmla="*/ 2147483647 w 829"/>
              <a:gd name="T21" fmla="*/ 2147483647 h 2980"/>
              <a:gd name="T22" fmla="*/ 2147483647 w 829"/>
              <a:gd name="T23" fmla="*/ 2147483647 h 2980"/>
              <a:gd name="T24" fmla="*/ 2147483647 w 829"/>
              <a:gd name="T25" fmla="*/ 2147483647 h 2980"/>
              <a:gd name="T26" fmla="*/ 2147483647 w 829"/>
              <a:gd name="T27" fmla="*/ 2147483647 h 2980"/>
              <a:gd name="T28" fmla="*/ 2147483647 w 829"/>
              <a:gd name="T29" fmla="*/ 2147483647 h 2980"/>
              <a:gd name="T30" fmla="*/ 2147483647 w 829"/>
              <a:gd name="T31" fmla="*/ 2147483647 h 2980"/>
              <a:gd name="T32" fmla="*/ 2147483647 w 829"/>
              <a:gd name="T33" fmla="*/ 2147483647 h 2980"/>
              <a:gd name="T34" fmla="*/ 2147483647 w 829"/>
              <a:gd name="T35" fmla="*/ 2147483647 h 2980"/>
              <a:gd name="T36" fmla="*/ 2147483647 w 829"/>
              <a:gd name="T37" fmla="*/ 2147483647 h 2980"/>
              <a:gd name="T38" fmla="*/ 2147483647 w 829"/>
              <a:gd name="T39" fmla="*/ 2147483647 h 2980"/>
              <a:gd name="T40" fmla="*/ 2147483647 w 829"/>
              <a:gd name="T41" fmla="*/ 2147483647 h 2980"/>
              <a:gd name="T42" fmla="*/ 2147483647 w 829"/>
              <a:gd name="T43" fmla="*/ 2147483647 h 2980"/>
              <a:gd name="T44" fmla="*/ 2147483647 w 829"/>
              <a:gd name="T45" fmla="*/ 2147483647 h 2980"/>
              <a:gd name="T46" fmla="*/ 2147483647 w 829"/>
              <a:gd name="T47" fmla="*/ 2147483647 h 2980"/>
              <a:gd name="T48" fmla="*/ 2147483647 w 829"/>
              <a:gd name="T49" fmla="*/ 2147483647 h 2980"/>
              <a:gd name="T50" fmla="*/ 2147483647 w 829"/>
              <a:gd name="T51" fmla="*/ 2147483647 h 2980"/>
              <a:gd name="T52" fmla="*/ 2147483647 w 829"/>
              <a:gd name="T53" fmla="*/ 2147483647 h 2980"/>
              <a:gd name="T54" fmla="*/ 2147483647 w 829"/>
              <a:gd name="T55" fmla="*/ 2147483647 h 2980"/>
              <a:gd name="T56" fmla="*/ 2147483647 w 829"/>
              <a:gd name="T57" fmla="*/ 2147483647 h 2980"/>
              <a:gd name="T58" fmla="*/ 2147483647 w 829"/>
              <a:gd name="T59" fmla="*/ 2147483647 h 2980"/>
              <a:gd name="T60" fmla="*/ 2147483647 w 829"/>
              <a:gd name="T61" fmla="*/ 2147483647 h 2980"/>
              <a:gd name="T62" fmla="*/ 2147483647 w 829"/>
              <a:gd name="T63" fmla="*/ 2147483647 h 2980"/>
              <a:gd name="T64" fmla="*/ 2147483647 w 829"/>
              <a:gd name="T65" fmla="*/ 2147483647 h 2980"/>
              <a:gd name="T66" fmla="*/ 2147483647 w 829"/>
              <a:gd name="T67" fmla="*/ 2147483647 h 2980"/>
              <a:gd name="T68" fmla="*/ 2147483647 w 829"/>
              <a:gd name="T69" fmla="*/ 2147483647 h 2980"/>
              <a:gd name="T70" fmla="*/ 2147483647 w 829"/>
              <a:gd name="T71" fmla="*/ 2147483647 h 2980"/>
              <a:gd name="T72" fmla="*/ 2147483647 w 829"/>
              <a:gd name="T73" fmla="*/ 2147483647 h 2980"/>
              <a:gd name="T74" fmla="*/ 2147483647 w 829"/>
              <a:gd name="T75" fmla="*/ 2147483647 h 2980"/>
              <a:gd name="T76" fmla="*/ 2147483647 w 829"/>
              <a:gd name="T77" fmla="*/ 2147483647 h 2980"/>
              <a:gd name="T78" fmla="*/ 2147483647 w 829"/>
              <a:gd name="T79" fmla="*/ 2147483647 h 2980"/>
              <a:gd name="T80" fmla="*/ 2147483647 w 829"/>
              <a:gd name="T81" fmla="*/ 2147483647 h 2980"/>
              <a:gd name="T82" fmla="*/ 2147483647 w 829"/>
              <a:gd name="T83" fmla="*/ 2147483647 h 2980"/>
              <a:gd name="T84" fmla="*/ 2147483647 w 829"/>
              <a:gd name="T85" fmla="*/ 2147483647 h 2980"/>
              <a:gd name="T86" fmla="*/ 2147483647 w 829"/>
              <a:gd name="T87" fmla="*/ 2147483647 h 2980"/>
              <a:gd name="T88" fmla="*/ 2147483647 w 829"/>
              <a:gd name="T89" fmla="*/ 2147483647 h 2980"/>
              <a:gd name="T90" fmla="*/ 2147483647 w 829"/>
              <a:gd name="T91" fmla="*/ 2147483647 h 29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29"/>
              <a:gd name="T139" fmla="*/ 0 h 2980"/>
              <a:gd name="T140" fmla="*/ 829 w 829"/>
              <a:gd name="T141" fmla="*/ 2980 h 298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29" h="2980">
                <a:moveTo>
                  <a:pt x="825" y="1608"/>
                </a:moveTo>
                <a:cubicBezTo>
                  <a:pt x="822" y="1601"/>
                  <a:pt x="816" y="1555"/>
                  <a:pt x="809" y="1528"/>
                </a:cubicBezTo>
                <a:cubicBezTo>
                  <a:pt x="804" y="1506"/>
                  <a:pt x="798" y="1412"/>
                  <a:pt x="801" y="1369"/>
                </a:cubicBezTo>
                <a:cubicBezTo>
                  <a:pt x="804" y="1334"/>
                  <a:pt x="802" y="1281"/>
                  <a:pt x="803" y="1258"/>
                </a:cubicBezTo>
                <a:cubicBezTo>
                  <a:pt x="804" y="1129"/>
                  <a:pt x="783" y="1063"/>
                  <a:pt x="778" y="1039"/>
                </a:cubicBezTo>
                <a:cubicBezTo>
                  <a:pt x="773" y="1015"/>
                  <a:pt x="767" y="981"/>
                  <a:pt x="767" y="929"/>
                </a:cubicBezTo>
                <a:cubicBezTo>
                  <a:pt x="767" y="877"/>
                  <a:pt x="769" y="806"/>
                  <a:pt x="765" y="756"/>
                </a:cubicBezTo>
                <a:cubicBezTo>
                  <a:pt x="763" y="727"/>
                  <a:pt x="758" y="683"/>
                  <a:pt x="752" y="645"/>
                </a:cubicBezTo>
                <a:cubicBezTo>
                  <a:pt x="746" y="607"/>
                  <a:pt x="727" y="556"/>
                  <a:pt x="711" y="539"/>
                </a:cubicBezTo>
                <a:cubicBezTo>
                  <a:pt x="695" y="521"/>
                  <a:pt x="673" y="507"/>
                  <a:pt x="650" y="499"/>
                </a:cubicBezTo>
                <a:cubicBezTo>
                  <a:pt x="644" y="497"/>
                  <a:pt x="635" y="490"/>
                  <a:pt x="629" y="489"/>
                </a:cubicBezTo>
                <a:cubicBezTo>
                  <a:pt x="620" y="487"/>
                  <a:pt x="615" y="483"/>
                  <a:pt x="607" y="482"/>
                </a:cubicBezTo>
                <a:cubicBezTo>
                  <a:pt x="590" y="479"/>
                  <a:pt x="575" y="474"/>
                  <a:pt x="561" y="472"/>
                </a:cubicBezTo>
                <a:cubicBezTo>
                  <a:pt x="499" y="464"/>
                  <a:pt x="501" y="382"/>
                  <a:pt x="501" y="382"/>
                </a:cubicBezTo>
                <a:cubicBezTo>
                  <a:pt x="537" y="421"/>
                  <a:pt x="571" y="371"/>
                  <a:pt x="571" y="371"/>
                </a:cubicBezTo>
                <a:cubicBezTo>
                  <a:pt x="564" y="376"/>
                  <a:pt x="550" y="370"/>
                  <a:pt x="550" y="370"/>
                </a:cubicBezTo>
                <a:cubicBezTo>
                  <a:pt x="570" y="376"/>
                  <a:pt x="578" y="352"/>
                  <a:pt x="578" y="352"/>
                </a:cubicBezTo>
                <a:cubicBezTo>
                  <a:pt x="569" y="358"/>
                  <a:pt x="566" y="353"/>
                  <a:pt x="566" y="353"/>
                </a:cubicBezTo>
                <a:cubicBezTo>
                  <a:pt x="581" y="347"/>
                  <a:pt x="580" y="328"/>
                  <a:pt x="580" y="328"/>
                </a:cubicBezTo>
                <a:cubicBezTo>
                  <a:pt x="573" y="353"/>
                  <a:pt x="539" y="357"/>
                  <a:pt x="548" y="329"/>
                </a:cubicBezTo>
                <a:cubicBezTo>
                  <a:pt x="563" y="281"/>
                  <a:pt x="578" y="182"/>
                  <a:pt x="534" y="91"/>
                </a:cubicBezTo>
                <a:cubicBezTo>
                  <a:pt x="489" y="0"/>
                  <a:pt x="374" y="39"/>
                  <a:pt x="374" y="39"/>
                </a:cubicBezTo>
                <a:cubicBezTo>
                  <a:pt x="352" y="25"/>
                  <a:pt x="305" y="61"/>
                  <a:pt x="284" y="90"/>
                </a:cubicBezTo>
                <a:cubicBezTo>
                  <a:pt x="263" y="120"/>
                  <a:pt x="238" y="224"/>
                  <a:pt x="287" y="300"/>
                </a:cubicBezTo>
                <a:cubicBezTo>
                  <a:pt x="311" y="338"/>
                  <a:pt x="285" y="358"/>
                  <a:pt x="276" y="354"/>
                </a:cubicBezTo>
                <a:cubicBezTo>
                  <a:pt x="268" y="351"/>
                  <a:pt x="269" y="343"/>
                  <a:pt x="269" y="341"/>
                </a:cubicBezTo>
                <a:cubicBezTo>
                  <a:pt x="264" y="362"/>
                  <a:pt x="280" y="371"/>
                  <a:pt x="280" y="371"/>
                </a:cubicBezTo>
                <a:cubicBezTo>
                  <a:pt x="270" y="367"/>
                  <a:pt x="265" y="358"/>
                  <a:pt x="265" y="358"/>
                </a:cubicBezTo>
                <a:cubicBezTo>
                  <a:pt x="266" y="379"/>
                  <a:pt x="288" y="385"/>
                  <a:pt x="288" y="385"/>
                </a:cubicBezTo>
                <a:cubicBezTo>
                  <a:pt x="274" y="384"/>
                  <a:pt x="268" y="376"/>
                  <a:pt x="268" y="376"/>
                </a:cubicBezTo>
                <a:cubicBezTo>
                  <a:pt x="273" y="392"/>
                  <a:pt x="309" y="408"/>
                  <a:pt x="328" y="381"/>
                </a:cubicBezTo>
                <a:cubicBezTo>
                  <a:pt x="322" y="460"/>
                  <a:pt x="295" y="464"/>
                  <a:pt x="268" y="472"/>
                </a:cubicBezTo>
                <a:cubicBezTo>
                  <a:pt x="254" y="477"/>
                  <a:pt x="239" y="479"/>
                  <a:pt x="222" y="482"/>
                </a:cubicBezTo>
                <a:cubicBezTo>
                  <a:pt x="214" y="483"/>
                  <a:pt x="208" y="487"/>
                  <a:pt x="199" y="488"/>
                </a:cubicBezTo>
                <a:cubicBezTo>
                  <a:pt x="193" y="489"/>
                  <a:pt x="186" y="496"/>
                  <a:pt x="180" y="498"/>
                </a:cubicBezTo>
                <a:cubicBezTo>
                  <a:pt x="156" y="506"/>
                  <a:pt x="134" y="521"/>
                  <a:pt x="118" y="538"/>
                </a:cubicBezTo>
                <a:cubicBezTo>
                  <a:pt x="101" y="556"/>
                  <a:pt x="83" y="607"/>
                  <a:pt x="77" y="645"/>
                </a:cubicBezTo>
                <a:cubicBezTo>
                  <a:pt x="71" y="683"/>
                  <a:pt x="66" y="727"/>
                  <a:pt x="63" y="756"/>
                </a:cubicBezTo>
                <a:cubicBezTo>
                  <a:pt x="59" y="806"/>
                  <a:pt x="62" y="877"/>
                  <a:pt x="62" y="929"/>
                </a:cubicBezTo>
                <a:cubicBezTo>
                  <a:pt x="62" y="981"/>
                  <a:pt x="55" y="1015"/>
                  <a:pt x="50" y="1039"/>
                </a:cubicBezTo>
                <a:cubicBezTo>
                  <a:pt x="45" y="1063"/>
                  <a:pt x="25" y="1129"/>
                  <a:pt x="26" y="1258"/>
                </a:cubicBezTo>
                <a:cubicBezTo>
                  <a:pt x="26" y="1281"/>
                  <a:pt x="25" y="1334"/>
                  <a:pt x="27" y="1369"/>
                </a:cubicBezTo>
                <a:cubicBezTo>
                  <a:pt x="31" y="1412"/>
                  <a:pt x="25" y="1506"/>
                  <a:pt x="19" y="1528"/>
                </a:cubicBezTo>
                <a:cubicBezTo>
                  <a:pt x="13" y="1555"/>
                  <a:pt x="6" y="1601"/>
                  <a:pt x="3" y="1608"/>
                </a:cubicBezTo>
                <a:cubicBezTo>
                  <a:pt x="0" y="1614"/>
                  <a:pt x="6" y="1623"/>
                  <a:pt x="10" y="1630"/>
                </a:cubicBezTo>
                <a:cubicBezTo>
                  <a:pt x="13" y="1637"/>
                  <a:pt x="12" y="1643"/>
                  <a:pt x="17" y="1653"/>
                </a:cubicBezTo>
                <a:cubicBezTo>
                  <a:pt x="20" y="1660"/>
                  <a:pt x="31" y="1676"/>
                  <a:pt x="36" y="1685"/>
                </a:cubicBezTo>
                <a:cubicBezTo>
                  <a:pt x="41" y="1693"/>
                  <a:pt x="62" y="1704"/>
                  <a:pt x="79" y="1709"/>
                </a:cubicBezTo>
                <a:cubicBezTo>
                  <a:pt x="90" y="1714"/>
                  <a:pt x="111" y="1725"/>
                  <a:pt x="113" y="1720"/>
                </a:cubicBezTo>
                <a:cubicBezTo>
                  <a:pt x="117" y="1709"/>
                  <a:pt x="110" y="1701"/>
                  <a:pt x="101" y="1697"/>
                </a:cubicBezTo>
                <a:cubicBezTo>
                  <a:pt x="96" y="1694"/>
                  <a:pt x="111" y="1703"/>
                  <a:pt x="114" y="1693"/>
                </a:cubicBezTo>
                <a:cubicBezTo>
                  <a:pt x="115" y="1690"/>
                  <a:pt x="115" y="1688"/>
                  <a:pt x="113" y="1683"/>
                </a:cubicBezTo>
                <a:cubicBezTo>
                  <a:pt x="115" y="1677"/>
                  <a:pt x="113" y="1677"/>
                  <a:pt x="109" y="1671"/>
                </a:cubicBezTo>
                <a:cubicBezTo>
                  <a:pt x="117" y="1669"/>
                  <a:pt x="111" y="1636"/>
                  <a:pt x="108" y="1620"/>
                </a:cubicBezTo>
                <a:cubicBezTo>
                  <a:pt x="109" y="1608"/>
                  <a:pt x="110" y="1569"/>
                  <a:pt x="101" y="1543"/>
                </a:cubicBezTo>
                <a:cubicBezTo>
                  <a:pt x="95" y="1527"/>
                  <a:pt x="93" y="1511"/>
                  <a:pt x="93" y="1501"/>
                </a:cubicBezTo>
                <a:cubicBezTo>
                  <a:pt x="88" y="1477"/>
                  <a:pt x="115" y="1307"/>
                  <a:pt x="131" y="1259"/>
                </a:cubicBezTo>
                <a:cubicBezTo>
                  <a:pt x="161" y="1158"/>
                  <a:pt x="151" y="1071"/>
                  <a:pt x="154" y="1053"/>
                </a:cubicBezTo>
                <a:cubicBezTo>
                  <a:pt x="158" y="1035"/>
                  <a:pt x="178" y="941"/>
                  <a:pt x="184" y="899"/>
                </a:cubicBezTo>
                <a:cubicBezTo>
                  <a:pt x="185" y="900"/>
                  <a:pt x="185" y="900"/>
                  <a:pt x="185" y="900"/>
                </a:cubicBezTo>
                <a:cubicBezTo>
                  <a:pt x="188" y="951"/>
                  <a:pt x="183" y="1029"/>
                  <a:pt x="184" y="1055"/>
                </a:cubicBezTo>
                <a:cubicBezTo>
                  <a:pt x="186" y="1091"/>
                  <a:pt x="176" y="1157"/>
                  <a:pt x="161" y="1186"/>
                </a:cubicBezTo>
                <a:cubicBezTo>
                  <a:pt x="145" y="1215"/>
                  <a:pt x="138" y="1260"/>
                  <a:pt x="124" y="1341"/>
                </a:cubicBezTo>
                <a:cubicBezTo>
                  <a:pt x="111" y="1405"/>
                  <a:pt x="101" y="1472"/>
                  <a:pt x="112" y="1588"/>
                </a:cubicBezTo>
                <a:cubicBezTo>
                  <a:pt x="121" y="1669"/>
                  <a:pt x="135" y="1720"/>
                  <a:pt x="155" y="1810"/>
                </a:cubicBezTo>
                <a:cubicBezTo>
                  <a:pt x="174" y="1891"/>
                  <a:pt x="200" y="1998"/>
                  <a:pt x="211" y="2058"/>
                </a:cubicBezTo>
                <a:cubicBezTo>
                  <a:pt x="221" y="2118"/>
                  <a:pt x="236" y="2140"/>
                  <a:pt x="238" y="2179"/>
                </a:cubicBezTo>
                <a:cubicBezTo>
                  <a:pt x="241" y="2218"/>
                  <a:pt x="215" y="2402"/>
                  <a:pt x="244" y="2508"/>
                </a:cubicBezTo>
                <a:cubicBezTo>
                  <a:pt x="272" y="2615"/>
                  <a:pt x="285" y="2682"/>
                  <a:pt x="290" y="2708"/>
                </a:cubicBezTo>
                <a:cubicBezTo>
                  <a:pt x="303" y="2765"/>
                  <a:pt x="292" y="2771"/>
                  <a:pt x="297" y="2800"/>
                </a:cubicBezTo>
                <a:cubicBezTo>
                  <a:pt x="302" y="2828"/>
                  <a:pt x="303" y="2825"/>
                  <a:pt x="288" y="2853"/>
                </a:cubicBezTo>
                <a:cubicBezTo>
                  <a:pt x="275" y="2871"/>
                  <a:pt x="253" y="2910"/>
                  <a:pt x="246" y="2918"/>
                </a:cubicBezTo>
                <a:cubicBezTo>
                  <a:pt x="240" y="2927"/>
                  <a:pt x="243" y="2936"/>
                  <a:pt x="246" y="2941"/>
                </a:cubicBezTo>
                <a:cubicBezTo>
                  <a:pt x="241" y="2955"/>
                  <a:pt x="257" y="2962"/>
                  <a:pt x="262" y="2962"/>
                </a:cubicBezTo>
                <a:cubicBezTo>
                  <a:pt x="260" y="2978"/>
                  <a:pt x="289" y="2976"/>
                  <a:pt x="296" y="2969"/>
                </a:cubicBezTo>
                <a:cubicBezTo>
                  <a:pt x="304" y="2978"/>
                  <a:pt x="326" y="2978"/>
                  <a:pt x="334" y="2967"/>
                </a:cubicBezTo>
                <a:cubicBezTo>
                  <a:pt x="348" y="2980"/>
                  <a:pt x="373" y="2980"/>
                  <a:pt x="388" y="2964"/>
                </a:cubicBezTo>
                <a:cubicBezTo>
                  <a:pt x="404" y="2948"/>
                  <a:pt x="406" y="2933"/>
                  <a:pt x="404" y="2917"/>
                </a:cubicBezTo>
                <a:cubicBezTo>
                  <a:pt x="402" y="2902"/>
                  <a:pt x="406" y="2896"/>
                  <a:pt x="409" y="2877"/>
                </a:cubicBezTo>
                <a:cubicBezTo>
                  <a:pt x="412" y="2858"/>
                  <a:pt x="415" y="2843"/>
                  <a:pt x="408" y="2830"/>
                </a:cubicBezTo>
                <a:cubicBezTo>
                  <a:pt x="401" y="2816"/>
                  <a:pt x="400" y="2809"/>
                  <a:pt x="400" y="2796"/>
                </a:cubicBezTo>
                <a:cubicBezTo>
                  <a:pt x="400" y="2782"/>
                  <a:pt x="406" y="2761"/>
                  <a:pt x="397" y="2744"/>
                </a:cubicBezTo>
                <a:cubicBezTo>
                  <a:pt x="388" y="2726"/>
                  <a:pt x="378" y="2685"/>
                  <a:pt x="380" y="2640"/>
                </a:cubicBezTo>
                <a:cubicBezTo>
                  <a:pt x="381" y="2595"/>
                  <a:pt x="414" y="2343"/>
                  <a:pt x="400" y="2257"/>
                </a:cubicBezTo>
                <a:cubicBezTo>
                  <a:pt x="386" y="2170"/>
                  <a:pt x="392" y="2153"/>
                  <a:pt x="395" y="2123"/>
                </a:cubicBezTo>
                <a:cubicBezTo>
                  <a:pt x="399" y="2094"/>
                  <a:pt x="407" y="2046"/>
                  <a:pt x="399" y="1984"/>
                </a:cubicBezTo>
                <a:cubicBezTo>
                  <a:pt x="396" y="1960"/>
                  <a:pt x="407" y="1862"/>
                  <a:pt x="408" y="1760"/>
                </a:cubicBezTo>
                <a:cubicBezTo>
                  <a:pt x="409" y="1694"/>
                  <a:pt x="417" y="1606"/>
                  <a:pt x="399" y="1588"/>
                </a:cubicBezTo>
                <a:cubicBezTo>
                  <a:pt x="399" y="1587"/>
                  <a:pt x="399" y="1587"/>
                  <a:pt x="399" y="1587"/>
                </a:cubicBezTo>
                <a:cubicBezTo>
                  <a:pt x="404" y="1589"/>
                  <a:pt x="409" y="1590"/>
                  <a:pt x="413" y="1590"/>
                </a:cubicBezTo>
                <a:cubicBezTo>
                  <a:pt x="414" y="1590"/>
                  <a:pt x="414" y="1590"/>
                  <a:pt x="414" y="1590"/>
                </a:cubicBezTo>
                <a:cubicBezTo>
                  <a:pt x="419" y="1590"/>
                  <a:pt x="425" y="1588"/>
                  <a:pt x="431" y="1586"/>
                </a:cubicBezTo>
                <a:cubicBezTo>
                  <a:pt x="430" y="1588"/>
                  <a:pt x="430" y="1588"/>
                  <a:pt x="430" y="1588"/>
                </a:cubicBezTo>
                <a:cubicBezTo>
                  <a:pt x="412" y="1606"/>
                  <a:pt x="418" y="1694"/>
                  <a:pt x="418" y="1759"/>
                </a:cubicBezTo>
                <a:cubicBezTo>
                  <a:pt x="419" y="1861"/>
                  <a:pt x="432" y="1960"/>
                  <a:pt x="429" y="1984"/>
                </a:cubicBezTo>
                <a:cubicBezTo>
                  <a:pt x="421" y="2046"/>
                  <a:pt x="430" y="2094"/>
                  <a:pt x="434" y="2123"/>
                </a:cubicBezTo>
                <a:cubicBezTo>
                  <a:pt x="437" y="2153"/>
                  <a:pt x="442" y="2170"/>
                  <a:pt x="428" y="2257"/>
                </a:cubicBezTo>
                <a:cubicBezTo>
                  <a:pt x="414" y="2343"/>
                  <a:pt x="447" y="2595"/>
                  <a:pt x="449" y="2640"/>
                </a:cubicBezTo>
                <a:cubicBezTo>
                  <a:pt x="451" y="2685"/>
                  <a:pt x="440" y="2726"/>
                  <a:pt x="432" y="2744"/>
                </a:cubicBezTo>
                <a:cubicBezTo>
                  <a:pt x="423" y="2761"/>
                  <a:pt x="428" y="2782"/>
                  <a:pt x="428" y="2796"/>
                </a:cubicBezTo>
                <a:cubicBezTo>
                  <a:pt x="428" y="2809"/>
                  <a:pt x="428" y="2816"/>
                  <a:pt x="421" y="2830"/>
                </a:cubicBezTo>
                <a:cubicBezTo>
                  <a:pt x="414" y="2843"/>
                  <a:pt x="416" y="2858"/>
                  <a:pt x="420" y="2877"/>
                </a:cubicBezTo>
                <a:cubicBezTo>
                  <a:pt x="423" y="2896"/>
                  <a:pt x="427" y="2902"/>
                  <a:pt x="425" y="2917"/>
                </a:cubicBezTo>
                <a:cubicBezTo>
                  <a:pt x="423" y="2933"/>
                  <a:pt x="425" y="2948"/>
                  <a:pt x="440" y="2964"/>
                </a:cubicBezTo>
                <a:cubicBezTo>
                  <a:pt x="456" y="2980"/>
                  <a:pt x="480" y="2980"/>
                  <a:pt x="494" y="2967"/>
                </a:cubicBezTo>
                <a:cubicBezTo>
                  <a:pt x="503" y="2978"/>
                  <a:pt x="525" y="2978"/>
                  <a:pt x="533" y="2969"/>
                </a:cubicBezTo>
                <a:cubicBezTo>
                  <a:pt x="540" y="2976"/>
                  <a:pt x="569" y="2978"/>
                  <a:pt x="567" y="2962"/>
                </a:cubicBezTo>
                <a:cubicBezTo>
                  <a:pt x="572" y="2962"/>
                  <a:pt x="587" y="2955"/>
                  <a:pt x="582" y="2941"/>
                </a:cubicBezTo>
                <a:cubicBezTo>
                  <a:pt x="586" y="2936"/>
                  <a:pt x="589" y="2927"/>
                  <a:pt x="582" y="2918"/>
                </a:cubicBezTo>
                <a:cubicBezTo>
                  <a:pt x="575" y="2910"/>
                  <a:pt x="554" y="2871"/>
                  <a:pt x="541" y="2853"/>
                </a:cubicBezTo>
                <a:cubicBezTo>
                  <a:pt x="526" y="2825"/>
                  <a:pt x="527" y="2828"/>
                  <a:pt x="532" y="2800"/>
                </a:cubicBezTo>
                <a:cubicBezTo>
                  <a:pt x="537" y="2771"/>
                  <a:pt x="526" y="2765"/>
                  <a:pt x="538" y="2708"/>
                </a:cubicBezTo>
                <a:cubicBezTo>
                  <a:pt x="544" y="2682"/>
                  <a:pt x="557" y="2615"/>
                  <a:pt x="585" y="2508"/>
                </a:cubicBezTo>
                <a:cubicBezTo>
                  <a:pt x="614" y="2402"/>
                  <a:pt x="588" y="2218"/>
                  <a:pt x="590" y="2179"/>
                </a:cubicBezTo>
                <a:cubicBezTo>
                  <a:pt x="593" y="2140"/>
                  <a:pt x="610" y="2113"/>
                  <a:pt x="620" y="2054"/>
                </a:cubicBezTo>
                <a:cubicBezTo>
                  <a:pt x="630" y="1994"/>
                  <a:pt x="655" y="1891"/>
                  <a:pt x="674" y="1810"/>
                </a:cubicBezTo>
                <a:cubicBezTo>
                  <a:pt x="694" y="1720"/>
                  <a:pt x="710" y="1670"/>
                  <a:pt x="719" y="1589"/>
                </a:cubicBezTo>
                <a:cubicBezTo>
                  <a:pt x="730" y="1474"/>
                  <a:pt x="720" y="1404"/>
                  <a:pt x="708" y="1340"/>
                </a:cubicBezTo>
                <a:cubicBezTo>
                  <a:pt x="694" y="1259"/>
                  <a:pt x="682" y="1204"/>
                  <a:pt x="667" y="1175"/>
                </a:cubicBezTo>
                <a:cubicBezTo>
                  <a:pt x="651" y="1146"/>
                  <a:pt x="646" y="1089"/>
                  <a:pt x="648" y="1053"/>
                </a:cubicBezTo>
                <a:cubicBezTo>
                  <a:pt x="649" y="1026"/>
                  <a:pt x="641" y="949"/>
                  <a:pt x="644" y="898"/>
                </a:cubicBezTo>
                <a:cubicBezTo>
                  <a:pt x="644" y="898"/>
                  <a:pt x="644" y="898"/>
                  <a:pt x="644" y="898"/>
                </a:cubicBezTo>
                <a:cubicBezTo>
                  <a:pt x="650" y="940"/>
                  <a:pt x="671" y="1035"/>
                  <a:pt x="674" y="1053"/>
                </a:cubicBezTo>
                <a:cubicBezTo>
                  <a:pt x="678" y="1071"/>
                  <a:pt x="668" y="1158"/>
                  <a:pt x="698" y="1259"/>
                </a:cubicBezTo>
                <a:cubicBezTo>
                  <a:pt x="713" y="1307"/>
                  <a:pt x="740" y="1477"/>
                  <a:pt x="736" y="1501"/>
                </a:cubicBezTo>
                <a:cubicBezTo>
                  <a:pt x="736" y="1511"/>
                  <a:pt x="733" y="1527"/>
                  <a:pt x="728" y="1543"/>
                </a:cubicBezTo>
                <a:cubicBezTo>
                  <a:pt x="719" y="1569"/>
                  <a:pt x="720" y="1608"/>
                  <a:pt x="721" y="1620"/>
                </a:cubicBezTo>
                <a:cubicBezTo>
                  <a:pt x="717" y="1636"/>
                  <a:pt x="712" y="1669"/>
                  <a:pt x="719" y="1671"/>
                </a:cubicBezTo>
                <a:cubicBezTo>
                  <a:pt x="715" y="1677"/>
                  <a:pt x="714" y="1677"/>
                  <a:pt x="716" y="1683"/>
                </a:cubicBezTo>
                <a:cubicBezTo>
                  <a:pt x="713" y="1688"/>
                  <a:pt x="713" y="1690"/>
                  <a:pt x="714" y="1693"/>
                </a:cubicBezTo>
                <a:cubicBezTo>
                  <a:pt x="718" y="1703"/>
                  <a:pt x="733" y="1694"/>
                  <a:pt x="728" y="1697"/>
                </a:cubicBezTo>
                <a:cubicBezTo>
                  <a:pt x="719" y="1701"/>
                  <a:pt x="712" y="1709"/>
                  <a:pt x="716" y="1720"/>
                </a:cubicBezTo>
                <a:cubicBezTo>
                  <a:pt x="718" y="1725"/>
                  <a:pt x="739" y="1714"/>
                  <a:pt x="750" y="1709"/>
                </a:cubicBezTo>
                <a:cubicBezTo>
                  <a:pt x="767" y="1704"/>
                  <a:pt x="787" y="1693"/>
                  <a:pt x="793" y="1685"/>
                </a:cubicBezTo>
                <a:cubicBezTo>
                  <a:pt x="798" y="1676"/>
                  <a:pt x="809" y="1660"/>
                  <a:pt x="812" y="1653"/>
                </a:cubicBezTo>
                <a:cubicBezTo>
                  <a:pt x="816" y="1643"/>
                  <a:pt x="815" y="1637"/>
                  <a:pt x="819" y="1630"/>
                </a:cubicBezTo>
                <a:cubicBezTo>
                  <a:pt x="822" y="1623"/>
                  <a:pt x="829" y="1614"/>
                  <a:pt x="825" y="1608"/>
                </a:cubicBezTo>
                <a:close/>
                <a:moveTo>
                  <a:pt x="269" y="341"/>
                </a:moveTo>
                <a:cubicBezTo>
                  <a:pt x="269" y="341"/>
                  <a:pt x="269" y="340"/>
                  <a:pt x="269" y="340"/>
                </a:cubicBezTo>
                <a:cubicBezTo>
                  <a:pt x="269" y="340"/>
                  <a:pt x="269" y="341"/>
                  <a:pt x="269" y="341"/>
                </a:cubicBezTo>
                <a:close/>
              </a:path>
            </a:pathLst>
          </a:custGeom>
          <a:solidFill>
            <a:srgbClr val="FFCCCC"/>
          </a:solidFill>
          <a:ln w="4763" cap="rnd">
            <a:solidFill>
              <a:srgbClr val="494E4E"/>
            </a:solidFill>
            <a:prstDash val="solid"/>
            <a:round/>
            <a:headEnd/>
            <a:tailEnd/>
          </a:ln>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nl-NL" sz="1400" b="0" i="0" u="none" strike="noStrike" kern="0" cap="none" spc="0" normalizeH="0" baseline="0" noProof="0">
              <a:ln>
                <a:noFill/>
              </a:ln>
              <a:solidFill>
                <a:prstClr val="black"/>
              </a:solidFill>
              <a:effectLst/>
              <a:uLnTx/>
              <a:uFillTx/>
              <a:latin typeface="Neue Haas Grotesk Text Pro" panose="020B0504020202020204" pitchFamily="34" charset="77"/>
            </a:endParaRPr>
          </a:p>
        </p:txBody>
      </p:sp>
      <p:sp>
        <p:nvSpPr>
          <p:cNvPr id="26" name="Freeform 20">
            <a:extLst>
              <a:ext uri="{FF2B5EF4-FFF2-40B4-BE49-F238E27FC236}">
                <a16:creationId xmlns:a16="http://schemas.microsoft.com/office/drawing/2014/main" id="{F4B02B8C-71FE-ADFE-AEA7-ACCDC3A815AC}"/>
              </a:ext>
            </a:extLst>
          </p:cNvPr>
          <p:cNvSpPr>
            <a:spLocks noEditPoints="1"/>
          </p:cNvSpPr>
          <p:nvPr/>
        </p:nvSpPr>
        <p:spPr bwMode="auto">
          <a:xfrm>
            <a:off x="1245866" y="2275657"/>
            <a:ext cx="390174" cy="1209294"/>
          </a:xfrm>
          <a:custGeom>
            <a:avLst/>
            <a:gdLst>
              <a:gd name="T0" fmla="*/ 2147483647 w 829"/>
              <a:gd name="T1" fmla="*/ 2147483647 h 2980"/>
              <a:gd name="T2" fmla="*/ 2147483647 w 829"/>
              <a:gd name="T3" fmla="*/ 2147483647 h 2980"/>
              <a:gd name="T4" fmla="*/ 2147483647 w 829"/>
              <a:gd name="T5" fmla="*/ 2147483647 h 2980"/>
              <a:gd name="T6" fmla="*/ 2147483647 w 829"/>
              <a:gd name="T7" fmla="*/ 2147483647 h 2980"/>
              <a:gd name="T8" fmla="*/ 2147483647 w 829"/>
              <a:gd name="T9" fmla="*/ 2147483647 h 2980"/>
              <a:gd name="T10" fmla="*/ 2147483647 w 829"/>
              <a:gd name="T11" fmla="*/ 2147483647 h 2980"/>
              <a:gd name="T12" fmla="*/ 2147483647 w 829"/>
              <a:gd name="T13" fmla="*/ 2147483647 h 2980"/>
              <a:gd name="T14" fmla="*/ 2147483647 w 829"/>
              <a:gd name="T15" fmla="*/ 2147483647 h 2980"/>
              <a:gd name="T16" fmla="*/ 2147483647 w 829"/>
              <a:gd name="T17" fmla="*/ 2147483647 h 2980"/>
              <a:gd name="T18" fmla="*/ 2147483647 w 829"/>
              <a:gd name="T19" fmla="*/ 2147483647 h 2980"/>
              <a:gd name="T20" fmla="*/ 2147483647 w 829"/>
              <a:gd name="T21" fmla="*/ 2147483647 h 2980"/>
              <a:gd name="T22" fmla="*/ 2147483647 w 829"/>
              <a:gd name="T23" fmla="*/ 2147483647 h 2980"/>
              <a:gd name="T24" fmla="*/ 2147483647 w 829"/>
              <a:gd name="T25" fmla="*/ 2147483647 h 2980"/>
              <a:gd name="T26" fmla="*/ 2147483647 w 829"/>
              <a:gd name="T27" fmla="*/ 2147483647 h 2980"/>
              <a:gd name="T28" fmla="*/ 2147483647 w 829"/>
              <a:gd name="T29" fmla="*/ 2147483647 h 2980"/>
              <a:gd name="T30" fmla="*/ 2147483647 w 829"/>
              <a:gd name="T31" fmla="*/ 2147483647 h 2980"/>
              <a:gd name="T32" fmla="*/ 2147483647 w 829"/>
              <a:gd name="T33" fmla="*/ 2147483647 h 2980"/>
              <a:gd name="T34" fmla="*/ 2147483647 w 829"/>
              <a:gd name="T35" fmla="*/ 2147483647 h 2980"/>
              <a:gd name="T36" fmla="*/ 2147483647 w 829"/>
              <a:gd name="T37" fmla="*/ 2147483647 h 2980"/>
              <a:gd name="T38" fmla="*/ 2147483647 w 829"/>
              <a:gd name="T39" fmla="*/ 2147483647 h 2980"/>
              <a:gd name="T40" fmla="*/ 2147483647 w 829"/>
              <a:gd name="T41" fmla="*/ 2147483647 h 2980"/>
              <a:gd name="T42" fmla="*/ 2147483647 w 829"/>
              <a:gd name="T43" fmla="*/ 2147483647 h 2980"/>
              <a:gd name="T44" fmla="*/ 2147483647 w 829"/>
              <a:gd name="T45" fmla="*/ 2147483647 h 2980"/>
              <a:gd name="T46" fmla="*/ 2147483647 w 829"/>
              <a:gd name="T47" fmla="*/ 2147483647 h 2980"/>
              <a:gd name="T48" fmla="*/ 2147483647 w 829"/>
              <a:gd name="T49" fmla="*/ 2147483647 h 2980"/>
              <a:gd name="T50" fmla="*/ 2147483647 w 829"/>
              <a:gd name="T51" fmla="*/ 2147483647 h 2980"/>
              <a:gd name="T52" fmla="*/ 2147483647 w 829"/>
              <a:gd name="T53" fmla="*/ 2147483647 h 2980"/>
              <a:gd name="T54" fmla="*/ 2147483647 w 829"/>
              <a:gd name="T55" fmla="*/ 2147483647 h 2980"/>
              <a:gd name="T56" fmla="*/ 2147483647 w 829"/>
              <a:gd name="T57" fmla="*/ 2147483647 h 2980"/>
              <a:gd name="T58" fmla="*/ 2147483647 w 829"/>
              <a:gd name="T59" fmla="*/ 2147483647 h 2980"/>
              <a:gd name="T60" fmla="*/ 2147483647 w 829"/>
              <a:gd name="T61" fmla="*/ 2147483647 h 2980"/>
              <a:gd name="T62" fmla="*/ 2147483647 w 829"/>
              <a:gd name="T63" fmla="*/ 2147483647 h 2980"/>
              <a:gd name="T64" fmla="*/ 2147483647 w 829"/>
              <a:gd name="T65" fmla="*/ 2147483647 h 2980"/>
              <a:gd name="T66" fmla="*/ 2147483647 w 829"/>
              <a:gd name="T67" fmla="*/ 2147483647 h 2980"/>
              <a:gd name="T68" fmla="*/ 2147483647 w 829"/>
              <a:gd name="T69" fmla="*/ 2147483647 h 2980"/>
              <a:gd name="T70" fmla="*/ 2147483647 w 829"/>
              <a:gd name="T71" fmla="*/ 2147483647 h 2980"/>
              <a:gd name="T72" fmla="*/ 2147483647 w 829"/>
              <a:gd name="T73" fmla="*/ 2147483647 h 2980"/>
              <a:gd name="T74" fmla="*/ 2147483647 w 829"/>
              <a:gd name="T75" fmla="*/ 2147483647 h 2980"/>
              <a:gd name="T76" fmla="*/ 2147483647 w 829"/>
              <a:gd name="T77" fmla="*/ 2147483647 h 2980"/>
              <a:gd name="T78" fmla="*/ 2147483647 w 829"/>
              <a:gd name="T79" fmla="*/ 2147483647 h 2980"/>
              <a:gd name="T80" fmla="*/ 2147483647 w 829"/>
              <a:gd name="T81" fmla="*/ 2147483647 h 2980"/>
              <a:gd name="T82" fmla="*/ 2147483647 w 829"/>
              <a:gd name="T83" fmla="*/ 2147483647 h 2980"/>
              <a:gd name="T84" fmla="*/ 2147483647 w 829"/>
              <a:gd name="T85" fmla="*/ 2147483647 h 2980"/>
              <a:gd name="T86" fmla="*/ 2147483647 w 829"/>
              <a:gd name="T87" fmla="*/ 2147483647 h 2980"/>
              <a:gd name="T88" fmla="*/ 2147483647 w 829"/>
              <a:gd name="T89" fmla="*/ 2147483647 h 2980"/>
              <a:gd name="T90" fmla="*/ 2147483647 w 829"/>
              <a:gd name="T91" fmla="*/ 2147483647 h 29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29"/>
              <a:gd name="T139" fmla="*/ 0 h 2980"/>
              <a:gd name="T140" fmla="*/ 829 w 829"/>
              <a:gd name="T141" fmla="*/ 2980 h 298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29" h="2980">
                <a:moveTo>
                  <a:pt x="825" y="1608"/>
                </a:moveTo>
                <a:cubicBezTo>
                  <a:pt x="822" y="1601"/>
                  <a:pt x="816" y="1555"/>
                  <a:pt x="809" y="1528"/>
                </a:cubicBezTo>
                <a:cubicBezTo>
                  <a:pt x="804" y="1506"/>
                  <a:pt x="798" y="1412"/>
                  <a:pt x="801" y="1369"/>
                </a:cubicBezTo>
                <a:cubicBezTo>
                  <a:pt x="804" y="1334"/>
                  <a:pt x="802" y="1281"/>
                  <a:pt x="803" y="1258"/>
                </a:cubicBezTo>
                <a:cubicBezTo>
                  <a:pt x="804" y="1129"/>
                  <a:pt x="783" y="1063"/>
                  <a:pt x="778" y="1039"/>
                </a:cubicBezTo>
                <a:cubicBezTo>
                  <a:pt x="773" y="1015"/>
                  <a:pt x="767" y="981"/>
                  <a:pt x="767" y="929"/>
                </a:cubicBezTo>
                <a:cubicBezTo>
                  <a:pt x="767" y="877"/>
                  <a:pt x="769" y="806"/>
                  <a:pt x="765" y="756"/>
                </a:cubicBezTo>
                <a:cubicBezTo>
                  <a:pt x="763" y="727"/>
                  <a:pt x="758" y="683"/>
                  <a:pt x="752" y="645"/>
                </a:cubicBezTo>
                <a:cubicBezTo>
                  <a:pt x="746" y="607"/>
                  <a:pt x="727" y="556"/>
                  <a:pt x="711" y="539"/>
                </a:cubicBezTo>
                <a:cubicBezTo>
                  <a:pt x="695" y="521"/>
                  <a:pt x="673" y="507"/>
                  <a:pt x="650" y="499"/>
                </a:cubicBezTo>
                <a:cubicBezTo>
                  <a:pt x="644" y="497"/>
                  <a:pt x="635" y="490"/>
                  <a:pt x="629" y="489"/>
                </a:cubicBezTo>
                <a:cubicBezTo>
                  <a:pt x="620" y="487"/>
                  <a:pt x="615" y="483"/>
                  <a:pt x="607" y="482"/>
                </a:cubicBezTo>
                <a:cubicBezTo>
                  <a:pt x="590" y="479"/>
                  <a:pt x="575" y="474"/>
                  <a:pt x="561" y="472"/>
                </a:cubicBezTo>
                <a:cubicBezTo>
                  <a:pt x="499" y="464"/>
                  <a:pt x="501" y="382"/>
                  <a:pt x="501" y="382"/>
                </a:cubicBezTo>
                <a:cubicBezTo>
                  <a:pt x="537" y="421"/>
                  <a:pt x="571" y="371"/>
                  <a:pt x="571" y="371"/>
                </a:cubicBezTo>
                <a:cubicBezTo>
                  <a:pt x="564" y="376"/>
                  <a:pt x="550" y="370"/>
                  <a:pt x="550" y="370"/>
                </a:cubicBezTo>
                <a:cubicBezTo>
                  <a:pt x="570" y="376"/>
                  <a:pt x="578" y="352"/>
                  <a:pt x="578" y="352"/>
                </a:cubicBezTo>
                <a:cubicBezTo>
                  <a:pt x="569" y="358"/>
                  <a:pt x="566" y="353"/>
                  <a:pt x="566" y="353"/>
                </a:cubicBezTo>
                <a:cubicBezTo>
                  <a:pt x="581" y="347"/>
                  <a:pt x="580" y="328"/>
                  <a:pt x="580" y="328"/>
                </a:cubicBezTo>
                <a:cubicBezTo>
                  <a:pt x="573" y="353"/>
                  <a:pt x="539" y="357"/>
                  <a:pt x="548" y="329"/>
                </a:cubicBezTo>
                <a:cubicBezTo>
                  <a:pt x="563" y="281"/>
                  <a:pt x="578" y="182"/>
                  <a:pt x="534" y="91"/>
                </a:cubicBezTo>
                <a:cubicBezTo>
                  <a:pt x="489" y="0"/>
                  <a:pt x="374" y="39"/>
                  <a:pt x="374" y="39"/>
                </a:cubicBezTo>
                <a:cubicBezTo>
                  <a:pt x="352" y="25"/>
                  <a:pt x="305" y="61"/>
                  <a:pt x="284" y="90"/>
                </a:cubicBezTo>
                <a:cubicBezTo>
                  <a:pt x="263" y="120"/>
                  <a:pt x="238" y="224"/>
                  <a:pt x="287" y="300"/>
                </a:cubicBezTo>
                <a:cubicBezTo>
                  <a:pt x="311" y="338"/>
                  <a:pt x="285" y="358"/>
                  <a:pt x="276" y="354"/>
                </a:cubicBezTo>
                <a:cubicBezTo>
                  <a:pt x="268" y="351"/>
                  <a:pt x="269" y="343"/>
                  <a:pt x="269" y="341"/>
                </a:cubicBezTo>
                <a:cubicBezTo>
                  <a:pt x="264" y="362"/>
                  <a:pt x="280" y="371"/>
                  <a:pt x="280" y="371"/>
                </a:cubicBezTo>
                <a:cubicBezTo>
                  <a:pt x="270" y="367"/>
                  <a:pt x="265" y="358"/>
                  <a:pt x="265" y="358"/>
                </a:cubicBezTo>
                <a:cubicBezTo>
                  <a:pt x="266" y="379"/>
                  <a:pt x="288" y="385"/>
                  <a:pt x="288" y="385"/>
                </a:cubicBezTo>
                <a:cubicBezTo>
                  <a:pt x="274" y="384"/>
                  <a:pt x="268" y="376"/>
                  <a:pt x="268" y="376"/>
                </a:cubicBezTo>
                <a:cubicBezTo>
                  <a:pt x="273" y="392"/>
                  <a:pt x="309" y="408"/>
                  <a:pt x="328" y="381"/>
                </a:cubicBezTo>
                <a:cubicBezTo>
                  <a:pt x="322" y="460"/>
                  <a:pt x="295" y="464"/>
                  <a:pt x="268" y="472"/>
                </a:cubicBezTo>
                <a:cubicBezTo>
                  <a:pt x="254" y="477"/>
                  <a:pt x="239" y="479"/>
                  <a:pt x="222" y="482"/>
                </a:cubicBezTo>
                <a:cubicBezTo>
                  <a:pt x="214" y="483"/>
                  <a:pt x="208" y="487"/>
                  <a:pt x="199" y="488"/>
                </a:cubicBezTo>
                <a:cubicBezTo>
                  <a:pt x="193" y="489"/>
                  <a:pt x="186" y="496"/>
                  <a:pt x="180" y="498"/>
                </a:cubicBezTo>
                <a:cubicBezTo>
                  <a:pt x="156" y="506"/>
                  <a:pt x="134" y="521"/>
                  <a:pt x="118" y="538"/>
                </a:cubicBezTo>
                <a:cubicBezTo>
                  <a:pt x="101" y="556"/>
                  <a:pt x="83" y="607"/>
                  <a:pt x="77" y="645"/>
                </a:cubicBezTo>
                <a:cubicBezTo>
                  <a:pt x="71" y="683"/>
                  <a:pt x="66" y="727"/>
                  <a:pt x="63" y="756"/>
                </a:cubicBezTo>
                <a:cubicBezTo>
                  <a:pt x="59" y="806"/>
                  <a:pt x="62" y="877"/>
                  <a:pt x="62" y="929"/>
                </a:cubicBezTo>
                <a:cubicBezTo>
                  <a:pt x="62" y="981"/>
                  <a:pt x="55" y="1015"/>
                  <a:pt x="50" y="1039"/>
                </a:cubicBezTo>
                <a:cubicBezTo>
                  <a:pt x="45" y="1063"/>
                  <a:pt x="25" y="1129"/>
                  <a:pt x="26" y="1258"/>
                </a:cubicBezTo>
                <a:cubicBezTo>
                  <a:pt x="26" y="1281"/>
                  <a:pt x="25" y="1334"/>
                  <a:pt x="27" y="1369"/>
                </a:cubicBezTo>
                <a:cubicBezTo>
                  <a:pt x="31" y="1412"/>
                  <a:pt x="25" y="1506"/>
                  <a:pt x="19" y="1528"/>
                </a:cubicBezTo>
                <a:cubicBezTo>
                  <a:pt x="13" y="1555"/>
                  <a:pt x="6" y="1601"/>
                  <a:pt x="3" y="1608"/>
                </a:cubicBezTo>
                <a:cubicBezTo>
                  <a:pt x="0" y="1614"/>
                  <a:pt x="6" y="1623"/>
                  <a:pt x="10" y="1630"/>
                </a:cubicBezTo>
                <a:cubicBezTo>
                  <a:pt x="13" y="1637"/>
                  <a:pt x="12" y="1643"/>
                  <a:pt x="17" y="1653"/>
                </a:cubicBezTo>
                <a:cubicBezTo>
                  <a:pt x="20" y="1660"/>
                  <a:pt x="31" y="1676"/>
                  <a:pt x="36" y="1685"/>
                </a:cubicBezTo>
                <a:cubicBezTo>
                  <a:pt x="41" y="1693"/>
                  <a:pt x="62" y="1704"/>
                  <a:pt x="79" y="1709"/>
                </a:cubicBezTo>
                <a:cubicBezTo>
                  <a:pt x="90" y="1714"/>
                  <a:pt x="111" y="1725"/>
                  <a:pt x="113" y="1720"/>
                </a:cubicBezTo>
                <a:cubicBezTo>
                  <a:pt x="117" y="1709"/>
                  <a:pt x="110" y="1701"/>
                  <a:pt x="101" y="1697"/>
                </a:cubicBezTo>
                <a:cubicBezTo>
                  <a:pt x="96" y="1694"/>
                  <a:pt x="111" y="1703"/>
                  <a:pt x="114" y="1693"/>
                </a:cubicBezTo>
                <a:cubicBezTo>
                  <a:pt x="115" y="1690"/>
                  <a:pt x="115" y="1688"/>
                  <a:pt x="113" y="1683"/>
                </a:cubicBezTo>
                <a:cubicBezTo>
                  <a:pt x="115" y="1677"/>
                  <a:pt x="113" y="1677"/>
                  <a:pt x="109" y="1671"/>
                </a:cubicBezTo>
                <a:cubicBezTo>
                  <a:pt x="117" y="1669"/>
                  <a:pt x="111" y="1636"/>
                  <a:pt x="108" y="1620"/>
                </a:cubicBezTo>
                <a:cubicBezTo>
                  <a:pt x="109" y="1608"/>
                  <a:pt x="110" y="1569"/>
                  <a:pt x="101" y="1543"/>
                </a:cubicBezTo>
                <a:cubicBezTo>
                  <a:pt x="95" y="1527"/>
                  <a:pt x="93" y="1511"/>
                  <a:pt x="93" y="1501"/>
                </a:cubicBezTo>
                <a:cubicBezTo>
                  <a:pt x="88" y="1477"/>
                  <a:pt x="115" y="1307"/>
                  <a:pt x="131" y="1259"/>
                </a:cubicBezTo>
                <a:cubicBezTo>
                  <a:pt x="161" y="1158"/>
                  <a:pt x="151" y="1071"/>
                  <a:pt x="154" y="1053"/>
                </a:cubicBezTo>
                <a:cubicBezTo>
                  <a:pt x="158" y="1035"/>
                  <a:pt x="178" y="941"/>
                  <a:pt x="184" y="899"/>
                </a:cubicBezTo>
                <a:cubicBezTo>
                  <a:pt x="185" y="900"/>
                  <a:pt x="185" y="900"/>
                  <a:pt x="185" y="900"/>
                </a:cubicBezTo>
                <a:cubicBezTo>
                  <a:pt x="188" y="951"/>
                  <a:pt x="183" y="1029"/>
                  <a:pt x="184" y="1055"/>
                </a:cubicBezTo>
                <a:cubicBezTo>
                  <a:pt x="186" y="1091"/>
                  <a:pt x="176" y="1157"/>
                  <a:pt x="161" y="1186"/>
                </a:cubicBezTo>
                <a:cubicBezTo>
                  <a:pt x="145" y="1215"/>
                  <a:pt x="138" y="1260"/>
                  <a:pt x="124" y="1341"/>
                </a:cubicBezTo>
                <a:cubicBezTo>
                  <a:pt x="111" y="1405"/>
                  <a:pt x="101" y="1472"/>
                  <a:pt x="112" y="1588"/>
                </a:cubicBezTo>
                <a:cubicBezTo>
                  <a:pt x="121" y="1669"/>
                  <a:pt x="135" y="1720"/>
                  <a:pt x="155" y="1810"/>
                </a:cubicBezTo>
                <a:cubicBezTo>
                  <a:pt x="174" y="1891"/>
                  <a:pt x="200" y="1998"/>
                  <a:pt x="211" y="2058"/>
                </a:cubicBezTo>
                <a:cubicBezTo>
                  <a:pt x="221" y="2118"/>
                  <a:pt x="236" y="2140"/>
                  <a:pt x="238" y="2179"/>
                </a:cubicBezTo>
                <a:cubicBezTo>
                  <a:pt x="241" y="2218"/>
                  <a:pt x="215" y="2402"/>
                  <a:pt x="244" y="2508"/>
                </a:cubicBezTo>
                <a:cubicBezTo>
                  <a:pt x="272" y="2615"/>
                  <a:pt x="285" y="2682"/>
                  <a:pt x="290" y="2708"/>
                </a:cubicBezTo>
                <a:cubicBezTo>
                  <a:pt x="303" y="2765"/>
                  <a:pt x="292" y="2771"/>
                  <a:pt x="297" y="2800"/>
                </a:cubicBezTo>
                <a:cubicBezTo>
                  <a:pt x="302" y="2828"/>
                  <a:pt x="303" y="2825"/>
                  <a:pt x="288" y="2853"/>
                </a:cubicBezTo>
                <a:cubicBezTo>
                  <a:pt x="275" y="2871"/>
                  <a:pt x="253" y="2910"/>
                  <a:pt x="246" y="2918"/>
                </a:cubicBezTo>
                <a:cubicBezTo>
                  <a:pt x="240" y="2927"/>
                  <a:pt x="243" y="2936"/>
                  <a:pt x="246" y="2941"/>
                </a:cubicBezTo>
                <a:cubicBezTo>
                  <a:pt x="241" y="2955"/>
                  <a:pt x="257" y="2962"/>
                  <a:pt x="262" y="2962"/>
                </a:cubicBezTo>
                <a:cubicBezTo>
                  <a:pt x="260" y="2978"/>
                  <a:pt x="289" y="2976"/>
                  <a:pt x="296" y="2969"/>
                </a:cubicBezTo>
                <a:cubicBezTo>
                  <a:pt x="304" y="2978"/>
                  <a:pt x="326" y="2978"/>
                  <a:pt x="334" y="2967"/>
                </a:cubicBezTo>
                <a:cubicBezTo>
                  <a:pt x="348" y="2980"/>
                  <a:pt x="373" y="2980"/>
                  <a:pt x="388" y="2964"/>
                </a:cubicBezTo>
                <a:cubicBezTo>
                  <a:pt x="404" y="2948"/>
                  <a:pt x="406" y="2933"/>
                  <a:pt x="404" y="2917"/>
                </a:cubicBezTo>
                <a:cubicBezTo>
                  <a:pt x="402" y="2902"/>
                  <a:pt x="406" y="2896"/>
                  <a:pt x="409" y="2877"/>
                </a:cubicBezTo>
                <a:cubicBezTo>
                  <a:pt x="412" y="2858"/>
                  <a:pt x="415" y="2843"/>
                  <a:pt x="408" y="2830"/>
                </a:cubicBezTo>
                <a:cubicBezTo>
                  <a:pt x="401" y="2816"/>
                  <a:pt x="400" y="2809"/>
                  <a:pt x="400" y="2796"/>
                </a:cubicBezTo>
                <a:cubicBezTo>
                  <a:pt x="400" y="2782"/>
                  <a:pt x="406" y="2761"/>
                  <a:pt x="397" y="2744"/>
                </a:cubicBezTo>
                <a:cubicBezTo>
                  <a:pt x="388" y="2726"/>
                  <a:pt x="378" y="2685"/>
                  <a:pt x="380" y="2640"/>
                </a:cubicBezTo>
                <a:cubicBezTo>
                  <a:pt x="381" y="2595"/>
                  <a:pt x="414" y="2343"/>
                  <a:pt x="400" y="2257"/>
                </a:cubicBezTo>
                <a:cubicBezTo>
                  <a:pt x="386" y="2170"/>
                  <a:pt x="392" y="2153"/>
                  <a:pt x="395" y="2123"/>
                </a:cubicBezTo>
                <a:cubicBezTo>
                  <a:pt x="399" y="2094"/>
                  <a:pt x="407" y="2046"/>
                  <a:pt x="399" y="1984"/>
                </a:cubicBezTo>
                <a:cubicBezTo>
                  <a:pt x="396" y="1960"/>
                  <a:pt x="407" y="1862"/>
                  <a:pt x="408" y="1760"/>
                </a:cubicBezTo>
                <a:cubicBezTo>
                  <a:pt x="409" y="1694"/>
                  <a:pt x="417" y="1606"/>
                  <a:pt x="399" y="1588"/>
                </a:cubicBezTo>
                <a:cubicBezTo>
                  <a:pt x="399" y="1587"/>
                  <a:pt x="399" y="1587"/>
                  <a:pt x="399" y="1587"/>
                </a:cubicBezTo>
                <a:cubicBezTo>
                  <a:pt x="404" y="1589"/>
                  <a:pt x="409" y="1590"/>
                  <a:pt x="413" y="1590"/>
                </a:cubicBezTo>
                <a:cubicBezTo>
                  <a:pt x="414" y="1590"/>
                  <a:pt x="414" y="1590"/>
                  <a:pt x="414" y="1590"/>
                </a:cubicBezTo>
                <a:cubicBezTo>
                  <a:pt x="419" y="1590"/>
                  <a:pt x="425" y="1588"/>
                  <a:pt x="431" y="1586"/>
                </a:cubicBezTo>
                <a:cubicBezTo>
                  <a:pt x="430" y="1588"/>
                  <a:pt x="430" y="1588"/>
                  <a:pt x="430" y="1588"/>
                </a:cubicBezTo>
                <a:cubicBezTo>
                  <a:pt x="412" y="1606"/>
                  <a:pt x="418" y="1694"/>
                  <a:pt x="418" y="1759"/>
                </a:cubicBezTo>
                <a:cubicBezTo>
                  <a:pt x="419" y="1861"/>
                  <a:pt x="432" y="1960"/>
                  <a:pt x="429" y="1984"/>
                </a:cubicBezTo>
                <a:cubicBezTo>
                  <a:pt x="421" y="2046"/>
                  <a:pt x="430" y="2094"/>
                  <a:pt x="434" y="2123"/>
                </a:cubicBezTo>
                <a:cubicBezTo>
                  <a:pt x="437" y="2153"/>
                  <a:pt x="442" y="2170"/>
                  <a:pt x="428" y="2257"/>
                </a:cubicBezTo>
                <a:cubicBezTo>
                  <a:pt x="414" y="2343"/>
                  <a:pt x="447" y="2595"/>
                  <a:pt x="449" y="2640"/>
                </a:cubicBezTo>
                <a:cubicBezTo>
                  <a:pt x="451" y="2685"/>
                  <a:pt x="440" y="2726"/>
                  <a:pt x="432" y="2744"/>
                </a:cubicBezTo>
                <a:cubicBezTo>
                  <a:pt x="423" y="2761"/>
                  <a:pt x="428" y="2782"/>
                  <a:pt x="428" y="2796"/>
                </a:cubicBezTo>
                <a:cubicBezTo>
                  <a:pt x="428" y="2809"/>
                  <a:pt x="428" y="2816"/>
                  <a:pt x="421" y="2830"/>
                </a:cubicBezTo>
                <a:cubicBezTo>
                  <a:pt x="414" y="2843"/>
                  <a:pt x="416" y="2858"/>
                  <a:pt x="420" y="2877"/>
                </a:cubicBezTo>
                <a:cubicBezTo>
                  <a:pt x="423" y="2896"/>
                  <a:pt x="427" y="2902"/>
                  <a:pt x="425" y="2917"/>
                </a:cubicBezTo>
                <a:cubicBezTo>
                  <a:pt x="423" y="2933"/>
                  <a:pt x="425" y="2948"/>
                  <a:pt x="440" y="2964"/>
                </a:cubicBezTo>
                <a:cubicBezTo>
                  <a:pt x="456" y="2980"/>
                  <a:pt x="480" y="2980"/>
                  <a:pt x="494" y="2967"/>
                </a:cubicBezTo>
                <a:cubicBezTo>
                  <a:pt x="503" y="2978"/>
                  <a:pt x="525" y="2978"/>
                  <a:pt x="533" y="2969"/>
                </a:cubicBezTo>
                <a:cubicBezTo>
                  <a:pt x="540" y="2976"/>
                  <a:pt x="569" y="2978"/>
                  <a:pt x="567" y="2962"/>
                </a:cubicBezTo>
                <a:cubicBezTo>
                  <a:pt x="572" y="2962"/>
                  <a:pt x="587" y="2955"/>
                  <a:pt x="582" y="2941"/>
                </a:cubicBezTo>
                <a:cubicBezTo>
                  <a:pt x="586" y="2936"/>
                  <a:pt x="589" y="2927"/>
                  <a:pt x="582" y="2918"/>
                </a:cubicBezTo>
                <a:cubicBezTo>
                  <a:pt x="575" y="2910"/>
                  <a:pt x="554" y="2871"/>
                  <a:pt x="541" y="2853"/>
                </a:cubicBezTo>
                <a:cubicBezTo>
                  <a:pt x="526" y="2825"/>
                  <a:pt x="527" y="2828"/>
                  <a:pt x="532" y="2800"/>
                </a:cubicBezTo>
                <a:cubicBezTo>
                  <a:pt x="537" y="2771"/>
                  <a:pt x="526" y="2765"/>
                  <a:pt x="538" y="2708"/>
                </a:cubicBezTo>
                <a:cubicBezTo>
                  <a:pt x="544" y="2682"/>
                  <a:pt x="557" y="2615"/>
                  <a:pt x="585" y="2508"/>
                </a:cubicBezTo>
                <a:cubicBezTo>
                  <a:pt x="614" y="2402"/>
                  <a:pt x="588" y="2218"/>
                  <a:pt x="590" y="2179"/>
                </a:cubicBezTo>
                <a:cubicBezTo>
                  <a:pt x="593" y="2140"/>
                  <a:pt x="610" y="2113"/>
                  <a:pt x="620" y="2054"/>
                </a:cubicBezTo>
                <a:cubicBezTo>
                  <a:pt x="630" y="1994"/>
                  <a:pt x="655" y="1891"/>
                  <a:pt x="674" y="1810"/>
                </a:cubicBezTo>
                <a:cubicBezTo>
                  <a:pt x="694" y="1720"/>
                  <a:pt x="710" y="1670"/>
                  <a:pt x="719" y="1589"/>
                </a:cubicBezTo>
                <a:cubicBezTo>
                  <a:pt x="730" y="1474"/>
                  <a:pt x="720" y="1404"/>
                  <a:pt x="708" y="1340"/>
                </a:cubicBezTo>
                <a:cubicBezTo>
                  <a:pt x="694" y="1259"/>
                  <a:pt x="682" y="1204"/>
                  <a:pt x="667" y="1175"/>
                </a:cubicBezTo>
                <a:cubicBezTo>
                  <a:pt x="651" y="1146"/>
                  <a:pt x="646" y="1089"/>
                  <a:pt x="648" y="1053"/>
                </a:cubicBezTo>
                <a:cubicBezTo>
                  <a:pt x="649" y="1026"/>
                  <a:pt x="641" y="949"/>
                  <a:pt x="644" y="898"/>
                </a:cubicBezTo>
                <a:cubicBezTo>
                  <a:pt x="644" y="898"/>
                  <a:pt x="644" y="898"/>
                  <a:pt x="644" y="898"/>
                </a:cubicBezTo>
                <a:cubicBezTo>
                  <a:pt x="650" y="940"/>
                  <a:pt x="671" y="1035"/>
                  <a:pt x="674" y="1053"/>
                </a:cubicBezTo>
                <a:cubicBezTo>
                  <a:pt x="678" y="1071"/>
                  <a:pt x="668" y="1158"/>
                  <a:pt x="698" y="1259"/>
                </a:cubicBezTo>
                <a:cubicBezTo>
                  <a:pt x="713" y="1307"/>
                  <a:pt x="740" y="1477"/>
                  <a:pt x="736" y="1501"/>
                </a:cubicBezTo>
                <a:cubicBezTo>
                  <a:pt x="736" y="1511"/>
                  <a:pt x="733" y="1527"/>
                  <a:pt x="728" y="1543"/>
                </a:cubicBezTo>
                <a:cubicBezTo>
                  <a:pt x="719" y="1569"/>
                  <a:pt x="720" y="1608"/>
                  <a:pt x="721" y="1620"/>
                </a:cubicBezTo>
                <a:cubicBezTo>
                  <a:pt x="717" y="1636"/>
                  <a:pt x="712" y="1669"/>
                  <a:pt x="719" y="1671"/>
                </a:cubicBezTo>
                <a:cubicBezTo>
                  <a:pt x="715" y="1677"/>
                  <a:pt x="714" y="1677"/>
                  <a:pt x="716" y="1683"/>
                </a:cubicBezTo>
                <a:cubicBezTo>
                  <a:pt x="713" y="1688"/>
                  <a:pt x="713" y="1690"/>
                  <a:pt x="714" y="1693"/>
                </a:cubicBezTo>
                <a:cubicBezTo>
                  <a:pt x="718" y="1703"/>
                  <a:pt x="733" y="1694"/>
                  <a:pt x="728" y="1697"/>
                </a:cubicBezTo>
                <a:cubicBezTo>
                  <a:pt x="719" y="1701"/>
                  <a:pt x="712" y="1709"/>
                  <a:pt x="716" y="1720"/>
                </a:cubicBezTo>
                <a:cubicBezTo>
                  <a:pt x="718" y="1725"/>
                  <a:pt x="739" y="1714"/>
                  <a:pt x="750" y="1709"/>
                </a:cubicBezTo>
                <a:cubicBezTo>
                  <a:pt x="767" y="1704"/>
                  <a:pt x="787" y="1693"/>
                  <a:pt x="793" y="1685"/>
                </a:cubicBezTo>
                <a:cubicBezTo>
                  <a:pt x="798" y="1676"/>
                  <a:pt x="809" y="1660"/>
                  <a:pt x="812" y="1653"/>
                </a:cubicBezTo>
                <a:cubicBezTo>
                  <a:pt x="816" y="1643"/>
                  <a:pt x="815" y="1637"/>
                  <a:pt x="819" y="1630"/>
                </a:cubicBezTo>
                <a:cubicBezTo>
                  <a:pt x="822" y="1623"/>
                  <a:pt x="829" y="1614"/>
                  <a:pt x="825" y="1608"/>
                </a:cubicBezTo>
                <a:close/>
                <a:moveTo>
                  <a:pt x="269" y="341"/>
                </a:moveTo>
                <a:cubicBezTo>
                  <a:pt x="269" y="341"/>
                  <a:pt x="269" y="340"/>
                  <a:pt x="269" y="340"/>
                </a:cubicBezTo>
                <a:cubicBezTo>
                  <a:pt x="269" y="340"/>
                  <a:pt x="269" y="341"/>
                  <a:pt x="269" y="341"/>
                </a:cubicBezTo>
                <a:close/>
              </a:path>
            </a:pathLst>
          </a:custGeom>
          <a:solidFill>
            <a:srgbClr val="FFCCCC"/>
          </a:solidFill>
          <a:ln w="4763" cap="rnd">
            <a:solidFill>
              <a:srgbClr val="494E4E"/>
            </a:solidFill>
            <a:prstDash val="solid"/>
            <a:round/>
            <a:headEnd/>
            <a:tailEnd/>
          </a:ln>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nl-NL" sz="1400" b="0" i="0" u="none" strike="noStrike" kern="0" cap="none" spc="0" normalizeH="0" baseline="0" noProof="0">
              <a:ln>
                <a:noFill/>
              </a:ln>
              <a:solidFill>
                <a:prstClr val="black"/>
              </a:solidFill>
              <a:effectLst/>
              <a:uLnTx/>
              <a:uFillTx/>
              <a:latin typeface="Neue Haas Grotesk Text Pro" panose="020B0504020202020204" pitchFamily="34" charset="77"/>
            </a:endParaRPr>
          </a:p>
        </p:txBody>
      </p:sp>
      <p:sp>
        <p:nvSpPr>
          <p:cNvPr id="27" name="Freeform 13">
            <a:extLst>
              <a:ext uri="{FF2B5EF4-FFF2-40B4-BE49-F238E27FC236}">
                <a16:creationId xmlns:a16="http://schemas.microsoft.com/office/drawing/2014/main" id="{88F5C31A-FD99-BFFA-F85C-80D794FF793F}"/>
              </a:ext>
            </a:extLst>
          </p:cNvPr>
          <p:cNvSpPr>
            <a:spLocks noEditPoints="1"/>
          </p:cNvSpPr>
          <p:nvPr/>
        </p:nvSpPr>
        <p:spPr bwMode="auto">
          <a:xfrm>
            <a:off x="2267989" y="2261201"/>
            <a:ext cx="465033" cy="1208123"/>
          </a:xfrm>
          <a:custGeom>
            <a:avLst/>
            <a:gdLst>
              <a:gd name="T0" fmla="*/ 118 w 1120"/>
              <a:gd name="T1" fmla="*/ 152 h 2926"/>
              <a:gd name="T2" fmla="*/ 82 w 1120"/>
              <a:gd name="T3" fmla="*/ 56 h 2926"/>
              <a:gd name="T4" fmla="*/ 77 w 1120"/>
              <a:gd name="T5" fmla="*/ 40 h 2926"/>
              <a:gd name="T6" fmla="*/ 78 w 1120"/>
              <a:gd name="T7" fmla="*/ 38 h 2926"/>
              <a:gd name="T8" fmla="*/ 78 w 1120"/>
              <a:gd name="T9" fmla="*/ 36 h 2926"/>
              <a:gd name="T10" fmla="*/ 80 w 1120"/>
              <a:gd name="T11" fmla="*/ 35 h 2926"/>
              <a:gd name="T12" fmla="*/ 82 w 1120"/>
              <a:gd name="T13" fmla="*/ 24 h 2926"/>
              <a:gd name="T14" fmla="*/ 81 w 1120"/>
              <a:gd name="T15" fmla="*/ 13 h 2926"/>
              <a:gd name="T16" fmla="*/ 65 w 1120"/>
              <a:gd name="T17" fmla="*/ 2 h 2926"/>
              <a:gd name="T18" fmla="*/ 48 w 1120"/>
              <a:gd name="T19" fmla="*/ 15 h 2926"/>
              <a:gd name="T20" fmla="*/ 48 w 1120"/>
              <a:gd name="T21" fmla="*/ 24 h 2926"/>
              <a:gd name="T22" fmla="*/ 51 w 1120"/>
              <a:gd name="T23" fmla="*/ 35 h 2926"/>
              <a:gd name="T24" fmla="*/ 52 w 1120"/>
              <a:gd name="T25" fmla="*/ 36 h 2926"/>
              <a:gd name="T26" fmla="*/ 52 w 1120"/>
              <a:gd name="T27" fmla="*/ 38 h 2926"/>
              <a:gd name="T28" fmla="*/ 53 w 1120"/>
              <a:gd name="T29" fmla="*/ 39 h 2926"/>
              <a:gd name="T30" fmla="*/ 54 w 1120"/>
              <a:gd name="T31" fmla="*/ 40 h 2926"/>
              <a:gd name="T32" fmla="*/ 54 w 1120"/>
              <a:gd name="T33" fmla="*/ 42 h 2926"/>
              <a:gd name="T34" fmla="*/ 50 w 1120"/>
              <a:gd name="T35" fmla="*/ 56 h 2926"/>
              <a:gd name="T36" fmla="*/ 13 w 1120"/>
              <a:gd name="T37" fmla="*/ 152 h 2926"/>
              <a:gd name="T38" fmla="*/ 2 w 1120"/>
              <a:gd name="T39" fmla="*/ 190 h 2926"/>
              <a:gd name="T40" fmla="*/ 16 w 1120"/>
              <a:gd name="T41" fmla="*/ 202 h 2926"/>
              <a:gd name="T42" fmla="*/ 20 w 1120"/>
              <a:gd name="T43" fmla="*/ 199 h 2926"/>
              <a:gd name="T44" fmla="*/ 21 w 1120"/>
              <a:gd name="T45" fmla="*/ 199 h 2926"/>
              <a:gd name="T46" fmla="*/ 24 w 1120"/>
              <a:gd name="T47" fmla="*/ 172 h 2926"/>
              <a:gd name="T48" fmla="*/ 34 w 1120"/>
              <a:gd name="T49" fmla="*/ 104 h 2926"/>
              <a:gd name="T50" fmla="*/ 38 w 1120"/>
              <a:gd name="T51" fmla="*/ 146 h 2926"/>
              <a:gd name="T52" fmla="*/ 36 w 1120"/>
              <a:gd name="T53" fmla="*/ 153 h 2926"/>
              <a:gd name="T54" fmla="*/ 35 w 1120"/>
              <a:gd name="T55" fmla="*/ 156 h 2926"/>
              <a:gd name="T56" fmla="*/ 35 w 1120"/>
              <a:gd name="T57" fmla="*/ 158 h 2926"/>
              <a:gd name="T58" fmla="*/ 35 w 1120"/>
              <a:gd name="T59" fmla="*/ 161 h 2926"/>
              <a:gd name="T60" fmla="*/ 35 w 1120"/>
              <a:gd name="T61" fmla="*/ 164 h 2926"/>
              <a:gd name="T62" fmla="*/ 34 w 1120"/>
              <a:gd name="T63" fmla="*/ 164 h 2926"/>
              <a:gd name="T64" fmla="*/ 50 w 1120"/>
              <a:gd name="T65" fmla="*/ 313 h 2926"/>
              <a:gd name="T66" fmla="*/ 40 w 1120"/>
              <a:gd name="T67" fmla="*/ 334 h 2926"/>
              <a:gd name="T68" fmla="*/ 48 w 1120"/>
              <a:gd name="T69" fmla="*/ 337 h 2926"/>
              <a:gd name="T70" fmla="*/ 51 w 1120"/>
              <a:gd name="T71" fmla="*/ 337 h 2926"/>
              <a:gd name="T72" fmla="*/ 57 w 1120"/>
              <a:gd name="T73" fmla="*/ 337 h 2926"/>
              <a:gd name="T74" fmla="*/ 58 w 1120"/>
              <a:gd name="T75" fmla="*/ 337 h 2926"/>
              <a:gd name="T76" fmla="*/ 61 w 1120"/>
              <a:gd name="T77" fmla="*/ 332 h 2926"/>
              <a:gd name="T78" fmla="*/ 60 w 1120"/>
              <a:gd name="T79" fmla="*/ 248 h 2926"/>
              <a:gd name="T80" fmla="*/ 72 w 1120"/>
              <a:gd name="T81" fmla="*/ 248 h 2926"/>
              <a:gd name="T82" fmla="*/ 69 w 1120"/>
              <a:gd name="T83" fmla="*/ 332 h 2926"/>
              <a:gd name="T84" fmla="*/ 72 w 1120"/>
              <a:gd name="T85" fmla="*/ 337 h 2926"/>
              <a:gd name="T86" fmla="*/ 73 w 1120"/>
              <a:gd name="T87" fmla="*/ 337 h 2926"/>
              <a:gd name="T88" fmla="*/ 76 w 1120"/>
              <a:gd name="T89" fmla="*/ 338 h 2926"/>
              <a:gd name="T90" fmla="*/ 82 w 1120"/>
              <a:gd name="T91" fmla="*/ 337 h 2926"/>
              <a:gd name="T92" fmla="*/ 88 w 1120"/>
              <a:gd name="T93" fmla="*/ 335 h 2926"/>
              <a:gd name="T94" fmla="*/ 88 w 1120"/>
              <a:gd name="T95" fmla="*/ 327 h 2926"/>
              <a:gd name="T96" fmla="*/ 91 w 1120"/>
              <a:gd name="T97" fmla="*/ 243 h 2926"/>
              <a:gd name="T98" fmla="*/ 96 w 1120"/>
              <a:gd name="T99" fmla="*/ 164 h 2926"/>
              <a:gd name="T100" fmla="*/ 96 w 1120"/>
              <a:gd name="T101" fmla="*/ 162 h 2926"/>
              <a:gd name="T102" fmla="*/ 95 w 1120"/>
              <a:gd name="T103" fmla="*/ 160 h 2926"/>
              <a:gd name="T104" fmla="*/ 94 w 1120"/>
              <a:gd name="T105" fmla="*/ 157 h 2926"/>
              <a:gd name="T106" fmla="*/ 94 w 1120"/>
              <a:gd name="T107" fmla="*/ 154 h 2926"/>
              <a:gd name="T108" fmla="*/ 93 w 1120"/>
              <a:gd name="T109" fmla="*/ 152 h 2926"/>
              <a:gd name="T110" fmla="*/ 93 w 1120"/>
              <a:gd name="T111" fmla="*/ 149 h 2926"/>
              <a:gd name="T112" fmla="*/ 93 w 1120"/>
              <a:gd name="T113" fmla="*/ 127 h 2926"/>
              <a:gd name="T114" fmla="*/ 99 w 1120"/>
              <a:gd name="T115" fmla="*/ 141 h 2926"/>
              <a:gd name="T116" fmla="*/ 109 w 1120"/>
              <a:gd name="T117" fmla="*/ 199 h 2926"/>
              <a:gd name="T118" fmla="*/ 109 w 1120"/>
              <a:gd name="T119" fmla="*/ 199 h 2926"/>
              <a:gd name="T120" fmla="*/ 110 w 1120"/>
              <a:gd name="T121" fmla="*/ 199 h 2926"/>
              <a:gd name="T122" fmla="*/ 120 w 1120"/>
              <a:gd name="T123" fmla="*/ 193 h 2926"/>
              <a:gd name="T124" fmla="*/ 78 w 1120"/>
              <a:gd name="T125" fmla="*/ 36 h 292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120"/>
              <a:gd name="T190" fmla="*/ 0 h 2926"/>
              <a:gd name="T191" fmla="*/ 1120 w 1120"/>
              <a:gd name="T192" fmla="*/ 2926 h 292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120" h="2926">
                <a:moveTo>
                  <a:pt x="1111" y="1628"/>
                </a:moveTo>
                <a:cubicBezTo>
                  <a:pt x="1106" y="1614"/>
                  <a:pt x="1105" y="1598"/>
                  <a:pt x="1100" y="1592"/>
                </a:cubicBezTo>
                <a:cubicBezTo>
                  <a:pt x="1095" y="1586"/>
                  <a:pt x="1087" y="1551"/>
                  <a:pt x="1078" y="1539"/>
                </a:cubicBezTo>
                <a:cubicBezTo>
                  <a:pt x="1069" y="1528"/>
                  <a:pt x="1035" y="1477"/>
                  <a:pt x="1026" y="1469"/>
                </a:cubicBezTo>
                <a:cubicBezTo>
                  <a:pt x="1023" y="1464"/>
                  <a:pt x="1025" y="1444"/>
                  <a:pt x="1021" y="1430"/>
                </a:cubicBezTo>
                <a:cubicBezTo>
                  <a:pt x="1017" y="1416"/>
                  <a:pt x="1018" y="1402"/>
                  <a:pt x="1014" y="1386"/>
                </a:cubicBezTo>
                <a:cubicBezTo>
                  <a:pt x="1010" y="1369"/>
                  <a:pt x="1010" y="1337"/>
                  <a:pt x="1009" y="1315"/>
                </a:cubicBezTo>
                <a:cubicBezTo>
                  <a:pt x="1007" y="1277"/>
                  <a:pt x="1007" y="1129"/>
                  <a:pt x="985" y="1075"/>
                </a:cubicBezTo>
                <a:cubicBezTo>
                  <a:pt x="981" y="1058"/>
                  <a:pt x="976" y="1030"/>
                  <a:pt x="977" y="992"/>
                </a:cubicBezTo>
                <a:cubicBezTo>
                  <a:pt x="975" y="886"/>
                  <a:pt x="951" y="825"/>
                  <a:pt x="953" y="792"/>
                </a:cubicBezTo>
                <a:cubicBezTo>
                  <a:pt x="960" y="744"/>
                  <a:pt x="949" y="693"/>
                  <a:pt x="940" y="653"/>
                </a:cubicBezTo>
                <a:cubicBezTo>
                  <a:pt x="921" y="567"/>
                  <a:pt x="879" y="544"/>
                  <a:pt x="860" y="540"/>
                </a:cubicBezTo>
                <a:cubicBezTo>
                  <a:pt x="840" y="536"/>
                  <a:pt x="810" y="533"/>
                  <a:pt x="797" y="520"/>
                </a:cubicBezTo>
                <a:cubicBezTo>
                  <a:pt x="787" y="512"/>
                  <a:pt x="720" y="481"/>
                  <a:pt x="701" y="479"/>
                </a:cubicBezTo>
                <a:cubicBezTo>
                  <a:pt x="651" y="470"/>
                  <a:pt x="660" y="380"/>
                  <a:pt x="660" y="362"/>
                </a:cubicBezTo>
                <a:cubicBezTo>
                  <a:pt x="660" y="362"/>
                  <a:pt x="660" y="362"/>
                  <a:pt x="660" y="362"/>
                </a:cubicBezTo>
                <a:cubicBezTo>
                  <a:pt x="660" y="362"/>
                  <a:pt x="660" y="362"/>
                  <a:pt x="660" y="362"/>
                </a:cubicBezTo>
                <a:cubicBezTo>
                  <a:pt x="661" y="360"/>
                  <a:pt x="661" y="358"/>
                  <a:pt x="662" y="357"/>
                </a:cubicBezTo>
                <a:cubicBezTo>
                  <a:pt x="662" y="357"/>
                  <a:pt x="662" y="356"/>
                  <a:pt x="662" y="356"/>
                </a:cubicBezTo>
                <a:cubicBezTo>
                  <a:pt x="663" y="355"/>
                  <a:pt x="663" y="353"/>
                  <a:pt x="664" y="351"/>
                </a:cubicBezTo>
                <a:cubicBezTo>
                  <a:pt x="664" y="350"/>
                  <a:pt x="664" y="350"/>
                  <a:pt x="664" y="350"/>
                </a:cubicBezTo>
                <a:cubicBezTo>
                  <a:pt x="665" y="348"/>
                  <a:pt x="665" y="346"/>
                  <a:pt x="666" y="344"/>
                </a:cubicBezTo>
                <a:cubicBezTo>
                  <a:pt x="666" y="344"/>
                  <a:pt x="666" y="344"/>
                  <a:pt x="666" y="343"/>
                </a:cubicBezTo>
                <a:cubicBezTo>
                  <a:pt x="666" y="341"/>
                  <a:pt x="667" y="339"/>
                  <a:pt x="667" y="337"/>
                </a:cubicBezTo>
                <a:cubicBezTo>
                  <a:pt x="667" y="337"/>
                  <a:pt x="667" y="337"/>
                  <a:pt x="668" y="337"/>
                </a:cubicBezTo>
                <a:cubicBezTo>
                  <a:pt x="668" y="334"/>
                  <a:pt x="669" y="332"/>
                  <a:pt x="669" y="330"/>
                </a:cubicBezTo>
                <a:cubicBezTo>
                  <a:pt x="669" y="330"/>
                  <a:pt x="669" y="330"/>
                  <a:pt x="669" y="330"/>
                </a:cubicBezTo>
                <a:cubicBezTo>
                  <a:pt x="669" y="328"/>
                  <a:pt x="670" y="325"/>
                  <a:pt x="670" y="323"/>
                </a:cubicBezTo>
                <a:cubicBezTo>
                  <a:pt x="670" y="323"/>
                  <a:pt x="670" y="323"/>
                  <a:pt x="670" y="323"/>
                </a:cubicBezTo>
                <a:cubicBezTo>
                  <a:pt x="671" y="321"/>
                  <a:pt x="671" y="319"/>
                  <a:pt x="671" y="317"/>
                </a:cubicBezTo>
                <a:cubicBezTo>
                  <a:pt x="671" y="317"/>
                  <a:pt x="671" y="317"/>
                  <a:pt x="671" y="317"/>
                </a:cubicBezTo>
                <a:cubicBezTo>
                  <a:pt x="672" y="315"/>
                  <a:pt x="672" y="313"/>
                  <a:pt x="672" y="312"/>
                </a:cubicBezTo>
                <a:cubicBezTo>
                  <a:pt x="672" y="312"/>
                  <a:pt x="672" y="312"/>
                  <a:pt x="672" y="312"/>
                </a:cubicBezTo>
                <a:cubicBezTo>
                  <a:pt x="672" y="311"/>
                  <a:pt x="672" y="310"/>
                  <a:pt x="672" y="310"/>
                </a:cubicBezTo>
                <a:cubicBezTo>
                  <a:pt x="672" y="310"/>
                  <a:pt x="672" y="310"/>
                  <a:pt x="672" y="310"/>
                </a:cubicBezTo>
                <a:cubicBezTo>
                  <a:pt x="674" y="309"/>
                  <a:pt x="676" y="308"/>
                  <a:pt x="679" y="306"/>
                </a:cubicBezTo>
                <a:cubicBezTo>
                  <a:pt x="679" y="306"/>
                  <a:pt x="679" y="306"/>
                  <a:pt x="679" y="306"/>
                </a:cubicBezTo>
                <a:cubicBezTo>
                  <a:pt x="680" y="305"/>
                  <a:pt x="680" y="305"/>
                  <a:pt x="681" y="305"/>
                </a:cubicBezTo>
                <a:cubicBezTo>
                  <a:pt x="681" y="304"/>
                  <a:pt x="681" y="304"/>
                  <a:pt x="681" y="304"/>
                </a:cubicBezTo>
                <a:cubicBezTo>
                  <a:pt x="682" y="304"/>
                  <a:pt x="682" y="303"/>
                  <a:pt x="682" y="303"/>
                </a:cubicBezTo>
                <a:cubicBezTo>
                  <a:pt x="683" y="303"/>
                  <a:pt x="683" y="302"/>
                  <a:pt x="683" y="302"/>
                </a:cubicBezTo>
                <a:cubicBezTo>
                  <a:pt x="683" y="302"/>
                  <a:pt x="684" y="302"/>
                  <a:pt x="684" y="301"/>
                </a:cubicBezTo>
                <a:cubicBezTo>
                  <a:pt x="684" y="301"/>
                  <a:pt x="685" y="300"/>
                  <a:pt x="685" y="300"/>
                </a:cubicBezTo>
                <a:cubicBezTo>
                  <a:pt x="688" y="296"/>
                  <a:pt x="689" y="291"/>
                  <a:pt x="693" y="286"/>
                </a:cubicBezTo>
                <a:cubicBezTo>
                  <a:pt x="696" y="280"/>
                  <a:pt x="695" y="276"/>
                  <a:pt x="698" y="267"/>
                </a:cubicBezTo>
                <a:cubicBezTo>
                  <a:pt x="701" y="258"/>
                  <a:pt x="703" y="244"/>
                  <a:pt x="703" y="239"/>
                </a:cubicBezTo>
                <a:cubicBezTo>
                  <a:pt x="703" y="233"/>
                  <a:pt x="709" y="218"/>
                  <a:pt x="709" y="211"/>
                </a:cubicBezTo>
                <a:cubicBezTo>
                  <a:pt x="709" y="206"/>
                  <a:pt x="707" y="202"/>
                  <a:pt x="705" y="201"/>
                </a:cubicBezTo>
                <a:cubicBezTo>
                  <a:pt x="705" y="201"/>
                  <a:pt x="705" y="201"/>
                  <a:pt x="705" y="201"/>
                </a:cubicBezTo>
                <a:cubicBezTo>
                  <a:pt x="705" y="201"/>
                  <a:pt x="706" y="201"/>
                  <a:pt x="706" y="200"/>
                </a:cubicBezTo>
                <a:cubicBezTo>
                  <a:pt x="706" y="200"/>
                  <a:pt x="706" y="200"/>
                  <a:pt x="706" y="200"/>
                </a:cubicBezTo>
                <a:cubicBezTo>
                  <a:pt x="706" y="200"/>
                  <a:pt x="706" y="200"/>
                  <a:pt x="706" y="200"/>
                </a:cubicBezTo>
                <a:cubicBezTo>
                  <a:pt x="707" y="200"/>
                  <a:pt x="707" y="199"/>
                  <a:pt x="707" y="199"/>
                </a:cubicBezTo>
                <a:cubicBezTo>
                  <a:pt x="707" y="192"/>
                  <a:pt x="704" y="175"/>
                  <a:pt x="705" y="168"/>
                </a:cubicBezTo>
                <a:cubicBezTo>
                  <a:pt x="705" y="163"/>
                  <a:pt x="706" y="148"/>
                  <a:pt x="706" y="142"/>
                </a:cubicBezTo>
                <a:cubicBezTo>
                  <a:pt x="706" y="131"/>
                  <a:pt x="700" y="120"/>
                  <a:pt x="697" y="110"/>
                </a:cubicBezTo>
                <a:cubicBezTo>
                  <a:pt x="694" y="99"/>
                  <a:pt x="694" y="87"/>
                  <a:pt x="691" y="77"/>
                </a:cubicBezTo>
                <a:cubicBezTo>
                  <a:pt x="687" y="64"/>
                  <a:pt x="678" y="56"/>
                  <a:pt x="666" y="49"/>
                </a:cubicBezTo>
                <a:cubicBezTo>
                  <a:pt x="657" y="44"/>
                  <a:pt x="646" y="43"/>
                  <a:pt x="641" y="35"/>
                </a:cubicBezTo>
                <a:cubicBezTo>
                  <a:pt x="638" y="31"/>
                  <a:pt x="641" y="30"/>
                  <a:pt x="635" y="27"/>
                </a:cubicBezTo>
                <a:cubicBezTo>
                  <a:pt x="632" y="25"/>
                  <a:pt x="626" y="24"/>
                  <a:pt x="623" y="23"/>
                </a:cubicBezTo>
                <a:cubicBezTo>
                  <a:pt x="614" y="21"/>
                  <a:pt x="602" y="16"/>
                  <a:pt x="604" y="5"/>
                </a:cubicBezTo>
                <a:cubicBezTo>
                  <a:pt x="591" y="2"/>
                  <a:pt x="570" y="13"/>
                  <a:pt x="559" y="2"/>
                </a:cubicBezTo>
                <a:cubicBezTo>
                  <a:pt x="551" y="2"/>
                  <a:pt x="551" y="2"/>
                  <a:pt x="551" y="2"/>
                </a:cubicBezTo>
                <a:cubicBezTo>
                  <a:pt x="544" y="4"/>
                  <a:pt x="535" y="3"/>
                  <a:pt x="528" y="0"/>
                </a:cubicBezTo>
                <a:cubicBezTo>
                  <a:pt x="525" y="6"/>
                  <a:pt x="511" y="12"/>
                  <a:pt x="503" y="12"/>
                </a:cubicBezTo>
                <a:cubicBezTo>
                  <a:pt x="493" y="12"/>
                  <a:pt x="482" y="14"/>
                  <a:pt x="476" y="23"/>
                </a:cubicBezTo>
                <a:cubicBezTo>
                  <a:pt x="480" y="22"/>
                  <a:pt x="485" y="20"/>
                  <a:pt x="487" y="23"/>
                </a:cubicBezTo>
                <a:cubicBezTo>
                  <a:pt x="461" y="37"/>
                  <a:pt x="429" y="57"/>
                  <a:pt x="426" y="89"/>
                </a:cubicBezTo>
                <a:cubicBezTo>
                  <a:pt x="425" y="103"/>
                  <a:pt x="418" y="114"/>
                  <a:pt x="417" y="128"/>
                </a:cubicBezTo>
                <a:cubicBezTo>
                  <a:pt x="416" y="142"/>
                  <a:pt x="405" y="149"/>
                  <a:pt x="410" y="163"/>
                </a:cubicBezTo>
                <a:cubicBezTo>
                  <a:pt x="409" y="172"/>
                  <a:pt x="412" y="172"/>
                  <a:pt x="412" y="180"/>
                </a:cubicBezTo>
                <a:cubicBezTo>
                  <a:pt x="409" y="189"/>
                  <a:pt x="417" y="200"/>
                  <a:pt x="417" y="200"/>
                </a:cubicBezTo>
                <a:cubicBezTo>
                  <a:pt x="417" y="200"/>
                  <a:pt x="417" y="200"/>
                  <a:pt x="417" y="200"/>
                </a:cubicBezTo>
                <a:cubicBezTo>
                  <a:pt x="416" y="200"/>
                  <a:pt x="415" y="202"/>
                  <a:pt x="414" y="204"/>
                </a:cubicBezTo>
                <a:cubicBezTo>
                  <a:pt x="414" y="204"/>
                  <a:pt x="414" y="204"/>
                  <a:pt x="414" y="204"/>
                </a:cubicBezTo>
                <a:cubicBezTo>
                  <a:pt x="413" y="205"/>
                  <a:pt x="413" y="205"/>
                  <a:pt x="413" y="206"/>
                </a:cubicBezTo>
                <a:cubicBezTo>
                  <a:pt x="413" y="207"/>
                  <a:pt x="413" y="207"/>
                  <a:pt x="413" y="207"/>
                </a:cubicBezTo>
                <a:cubicBezTo>
                  <a:pt x="412" y="208"/>
                  <a:pt x="412" y="209"/>
                  <a:pt x="412" y="211"/>
                </a:cubicBezTo>
                <a:cubicBezTo>
                  <a:pt x="412" y="218"/>
                  <a:pt x="419" y="233"/>
                  <a:pt x="419" y="239"/>
                </a:cubicBezTo>
                <a:cubicBezTo>
                  <a:pt x="419" y="244"/>
                  <a:pt x="420" y="258"/>
                  <a:pt x="424" y="267"/>
                </a:cubicBezTo>
                <a:cubicBezTo>
                  <a:pt x="427" y="276"/>
                  <a:pt x="425" y="280"/>
                  <a:pt x="429" y="286"/>
                </a:cubicBezTo>
                <a:cubicBezTo>
                  <a:pt x="432" y="291"/>
                  <a:pt x="433" y="296"/>
                  <a:pt x="436" y="300"/>
                </a:cubicBezTo>
                <a:cubicBezTo>
                  <a:pt x="437" y="300"/>
                  <a:pt x="437" y="301"/>
                  <a:pt x="437" y="301"/>
                </a:cubicBezTo>
                <a:cubicBezTo>
                  <a:pt x="438" y="302"/>
                  <a:pt x="438" y="302"/>
                  <a:pt x="438" y="302"/>
                </a:cubicBezTo>
                <a:cubicBezTo>
                  <a:pt x="438" y="302"/>
                  <a:pt x="439" y="303"/>
                  <a:pt x="439" y="303"/>
                </a:cubicBezTo>
                <a:cubicBezTo>
                  <a:pt x="439" y="303"/>
                  <a:pt x="440" y="304"/>
                  <a:pt x="440" y="304"/>
                </a:cubicBezTo>
                <a:cubicBezTo>
                  <a:pt x="440" y="304"/>
                  <a:pt x="441" y="305"/>
                  <a:pt x="441" y="305"/>
                </a:cubicBezTo>
                <a:cubicBezTo>
                  <a:pt x="441" y="305"/>
                  <a:pt x="442" y="306"/>
                  <a:pt x="442" y="306"/>
                </a:cubicBezTo>
                <a:cubicBezTo>
                  <a:pt x="442" y="306"/>
                  <a:pt x="443" y="306"/>
                  <a:pt x="443" y="306"/>
                </a:cubicBezTo>
                <a:cubicBezTo>
                  <a:pt x="445" y="308"/>
                  <a:pt x="448" y="310"/>
                  <a:pt x="449" y="310"/>
                </a:cubicBezTo>
                <a:cubicBezTo>
                  <a:pt x="449" y="310"/>
                  <a:pt x="449" y="310"/>
                  <a:pt x="449" y="310"/>
                </a:cubicBezTo>
                <a:cubicBezTo>
                  <a:pt x="449" y="312"/>
                  <a:pt x="450" y="314"/>
                  <a:pt x="450" y="316"/>
                </a:cubicBezTo>
                <a:cubicBezTo>
                  <a:pt x="450" y="316"/>
                  <a:pt x="450" y="316"/>
                  <a:pt x="450" y="316"/>
                </a:cubicBezTo>
                <a:cubicBezTo>
                  <a:pt x="450" y="317"/>
                  <a:pt x="450" y="318"/>
                  <a:pt x="450" y="319"/>
                </a:cubicBezTo>
                <a:cubicBezTo>
                  <a:pt x="450" y="319"/>
                  <a:pt x="450" y="319"/>
                  <a:pt x="450" y="319"/>
                </a:cubicBezTo>
                <a:cubicBezTo>
                  <a:pt x="450" y="320"/>
                  <a:pt x="450" y="321"/>
                  <a:pt x="450" y="322"/>
                </a:cubicBezTo>
                <a:cubicBezTo>
                  <a:pt x="450" y="322"/>
                  <a:pt x="450" y="322"/>
                  <a:pt x="450" y="322"/>
                </a:cubicBezTo>
                <a:cubicBezTo>
                  <a:pt x="450" y="323"/>
                  <a:pt x="451" y="324"/>
                  <a:pt x="451" y="326"/>
                </a:cubicBezTo>
                <a:cubicBezTo>
                  <a:pt x="451" y="326"/>
                  <a:pt x="451" y="326"/>
                  <a:pt x="451" y="326"/>
                </a:cubicBezTo>
                <a:cubicBezTo>
                  <a:pt x="451" y="327"/>
                  <a:pt x="451" y="328"/>
                  <a:pt x="451" y="329"/>
                </a:cubicBezTo>
                <a:cubicBezTo>
                  <a:pt x="451" y="329"/>
                  <a:pt x="451" y="330"/>
                  <a:pt x="451" y="330"/>
                </a:cubicBezTo>
                <a:cubicBezTo>
                  <a:pt x="451" y="331"/>
                  <a:pt x="452" y="332"/>
                  <a:pt x="452" y="333"/>
                </a:cubicBezTo>
                <a:cubicBezTo>
                  <a:pt x="452" y="333"/>
                  <a:pt x="452" y="333"/>
                  <a:pt x="452" y="334"/>
                </a:cubicBezTo>
                <a:cubicBezTo>
                  <a:pt x="452" y="335"/>
                  <a:pt x="452" y="336"/>
                  <a:pt x="452" y="336"/>
                </a:cubicBezTo>
                <a:cubicBezTo>
                  <a:pt x="452" y="337"/>
                  <a:pt x="452" y="337"/>
                  <a:pt x="453" y="338"/>
                </a:cubicBezTo>
                <a:cubicBezTo>
                  <a:pt x="453" y="339"/>
                  <a:pt x="453" y="339"/>
                  <a:pt x="453" y="340"/>
                </a:cubicBezTo>
                <a:cubicBezTo>
                  <a:pt x="453" y="341"/>
                  <a:pt x="453" y="341"/>
                  <a:pt x="453" y="342"/>
                </a:cubicBezTo>
                <a:cubicBezTo>
                  <a:pt x="453" y="342"/>
                  <a:pt x="454" y="343"/>
                  <a:pt x="454" y="344"/>
                </a:cubicBezTo>
                <a:cubicBezTo>
                  <a:pt x="454" y="344"/>
                  <a:pt x="454" y="345"/>
                  <a:pt x="454" y="345"/>
                </a:cubicBezTo>
                <a:cubicBezTo>
                  <a:pt x="454" y="346"/>
                  <a:pt x="454" y="347"/>
                  <a:pt x="454" y="347"/>
                </a:cubicBezTo>
                <a:cubicBezTo>
                  <a:pt x="455" y="348"/>
                  <a:pt x="455" y="348"/>
                  <a:pt x="455" y="349"/>
                </a:cubicBezTo>
                <a:cubicBezTo>
                  <a:pt x="455" y="349"/>
                  <a:pt x="455" y="350"/>
                  <a:pt x="455" y="351"/>
                </a:cubicBezTo>
                <a:cubicBezTo>
                  <a:pt x="455" y="351"/>
                  <a:pt x="456" y="352"/>
                  <a:pt x="456" y="352"/>
                </a:cubicBezTo>
                <a:cubicBezTo>
                  <a:pt x="456" y="353"/>
                  <a:pt x="456" y="353"/>
                  <a:pt x="456" y="354"/>
                </a:cubicBezTo>
                <a:cubicBezTo>
                  <a:pt x="456" y="354"/>
                  <a:pt x="457" y="355"/>
                  <a:pt x="457" y="355"/>
                </a:cubicBezTo>
                <a:cubicBezTo>
                  <a:pt x="457" y="356"/>
                  <a:pt x="457" y="356"/>
                  <a:pt x="457" y="357"/>
                </a:cubicBezTo>
                <a:cubicBezTo>
                  <a:pt x="457" y="357"/>
                  <a:pt x="458" y="358"/>
                  <a:pt x="458" y="358"/>
                </a:cubicBezTo>
                <a:cubicBezTo>
                  <a:pt x="458" y="359"/>
                  <a:pt x="458" y="359"/>
                  <a:pt x="458" y="359"/>
                </a:cubicBezTo>
                <a:cubicBezTo>
                  <a:pt x="459" y="360"/>
                  <a:pt x="459" y="361"/>
                  <a:pt x="459" y="362"/>
                </a:cubicBezTo>
                <a:cubicBezTo>
                  <a:pt x="460" y="362"/>
                  <a:pt x="460" y="363"/>
                  <a:pt x="461" y="364"/>
                </a:cubicBezTo>
                <a:cubicBezTo>
                  <a:pt x="461" y="365"/>
                  <a:pt x="461" y="365"/>
                  <a:pt x="461" y="366"/>
                </a:cubicBezTo>
                <a:cubicBezTo>
                  <a:pt x="461" y="377"/>
                  <a:pt x="463" y="401"/>
                  <a:pt x="459" y="425"/>
                </a:cubicBezTo>
                <a:cubicBezTo>
                  <a:pt x="459" y="425"/>
                  <a:pt x="459" y="426"/>
                  <a:pt x="459" y="426"/>
                </a:cubicBezTo>
                <a:cubicBezTo>
                  <a:pt x="458" y="427"/>
                  <a:pt x="458" y="427"/>
                  <a:pt x="458" y="427"/>
                </a:cubicBezTo>
                <a:cubicBezTo>
                  <a:pt x="454" y="452"/>
                  <a:pt x="443" y="475"/>
                  <a:pt x="420" y="479"/>
                </a:cubicBezTo>
                <a:cubicBezTo>
                  <a:pt x="400" y="481"/>
                  <a:pt x="333" y="512"/>
                  <a:pt x="324" y="520"/>
                </a:cubicBezTo>
                <a:cubicBezTo>
                  <a:pt x="311" y="533"/>
                  <a:pt x="280" y="536"/>
                  <a:pt x="261" y="540"/>
                </a:cubicBezTo>
                <a:cubicBezTo>
                  <a:pt x="241" y="544"/>
                  <a:pt x="200" y="567"/>
                  <a:pt x="180" y="653"/>
                </a:cubicBezTo>
                <a:cubicBezTo>
                  <a:pt x="171" y="693"/>
                  <a:pt x="161" y="744"/>
                  <a:pt x="167" y="792"/>
                </a:cubicBezTo>
                <a:cubicBezTo>
                  <a:pt x="170" y="825"/>
                  <a:pt x="146" y="886"/>
                  <a:pt x="143" y="992"/>
                </a:cubicBezTo>
                <a:cubicBezTo>
                  <a:pt x="144" y="1030"/>
                  <a:pt x="140" y="1058"/>
                  <a:pt x="135" y="1075"/>
                </a:cubicBezTo>
                <a:cubicBezTo>
                  <a:pt x="113" y="1129"/>
                  <a:pt x="113" y="1277"/>
                  <a:pt x="112" y="1315"/>
                </a:cubicBezTo>
                <a:cubicBezTo>
                  <a:pt x="111" y="1337"/>
                  <a:pt x="111" y="1369"/>
                  <a:pt x="107" y="1386"/>
                </a:cubicBezTo>
                <a:cubicBezTo>
                  <a:pt x="103" y="1402"/>
                  <a:pt x="106" y="1416"/>
                  <a:pt x="101" y="1430"/>
                </a:cubicBezTo>
                <a:cubicBezTo>
                  <a:pt x="97" y="1444"/>
                  <a:pt x="99" y="1464"/>
                  <a:pt x="96" y="1469"/>
                </a:cubicBezTo>
                <a:cubicBezTo>
                  <a:pt x="88" y="1477"/>
                  <a:pt x="53" y="1528"/>
                  <a:pt x="44" y="1539"/>
                </a:cubicBezTo>
                <a:cubicBezTo>
                  <a:pt x="36" y="1551"/>
                  <a:pt x="26" y="1586"/>
                  <a:pt x="21" y="1592"/>
                </a:cubicBezTo>
                <a:cubicBezTo>
                  <a:pt x="16" y="1598"/>
                  <a:pt x="15" y="1614"/>
                  <a:pt x="9" y="1628"/>
                </a:cubicBezTo>
                <a:cubicBezTo>
                  <a:pt x="4" y="1641"/>
                  <a:pt x="0" y="1653"/>
                  <a:pt x="17" y="1652"/>
                </a:cubicBezTo>
                <a:cubicBezTo>
                  <a:pt x="31" y="1651"/>
                  <a:pt x="46" y="1627"/>
                  <a:pt x="49" y="1611"/>
                </a:cubicBezTo>
                <a:cubicBezTo>
                  <a:pt x="53" y="1609"/>
                  <a:pt x="61" y="1599"/>
                  <a:pt x="70" y="1589"/>
                </a:cubicBezTo>
                <a:cubicBezTo>
                  <a:pt x="68" y="1597"/>
                  <a:pt x="74" y="1606"/>
                  <a:pt x="81" y="1633"/>
                </a:cubicBezTo>
                <a:cubicBezTo>
                  <a:pt x="81" y="1642"/>
                  <a:pt x="89" y="1665"/>
                  <a:pt x="88" y="1675"/>
                </a:cubicBezTo>
                <a:cubicBezTo>
                  <a:pt x="87" y="1686"/>
                  <a:pt x="94" y="1714"/>
                  <a:pt x="97" y="1728"/>
                </a:cubicBezTo>
                <a:cubicBezTo>
                  <a:pt x="100" y="1742"/>
                  <a:pt x="113" y="1743"/>
                  <a:pt x="122" y="1739"/>
                </a:cubicBezTo>
                <a:cubicBezTo>
                  <a:pt x="122" y="1739"/>
                  <a:pt x="121" y="1751"/>
                  <a:pt x="134" y="1753"/>
                </a:cubicBezTo>
                <a:cubicBezTo>
                  <a:pt x="146" y="1755"/>
                  <a:pt x="148" y="1733"/>
                  <a:pt x="148" y="1733"/>
                </a:cubicBezTo>
                <a:cubicBezTo>
                  <a:pt x="148" y="1733"/>
                  <a:pt x="148" y="1741"/>
                  <a:pt x="157" y="1742"/>
                </a:cubicBezTo>
                <a:cubicBezTo>
                  <a:pt x="171" y="1742"/>
                  <a:pt x="173" y="1715"/>
                  <a:pt x="173" y="1715"/>
                </a:cubicBezTo>
                <a:cubicBezTo>
                  <a:pt x="173" y="1715"/>
                  <a:pt x="174" y="1716"/>
                  <a:pt x="174" y="1716"/>
                </a:cubicBezTo>
                <a:cubicBezTo>
                  <a:pt x="174" y="1716"/>
                  <a:pt x="174" y="1716"/>
                  <a:pt x="174" y="1716"/>
                </a:cubicBezTo>
                <a:cubicBezTo>
                  <a:pt x="174" y="1716"/>
                  <a:pt x="174" y="1717"/>
                  <a:pt x="174" y="1717"/>
                </a:cubicBezTo>
                <a:cubicBezTo>
                  <a:pt x="174" y="1716"/>
                  <a:pt x="174" y="1716"/>
                  <a:pt x="174" y="1716"/>
                </a:cubicBezTo>
                <a:cubicBezTo>
                  <a:pt x="174" y="1717"/>
                  <a:pt x="174" y="1717"/>
                  <a:pt x="174" y="1717"/>
                </a:cubicBezTo>
                <a:cubicBezTo>
                  <a:pt x="174" y="1717"/>
                  <a:pt x="174" y="1717"/>
                  <a:pt x="174" y="1717"/>
                </a:cubicBezTo>
                <a:cubicBezTo>
                  <a:pt x="174" y="1718"/>
                  <a:pt x="175" y="1718"/>
                  <a:pt x="175" y="1719"/>
                </a:cubicBezTo>
                <a:cubicBezTo>
                  <a:pt x="175" y="1719"/>
                  <a:pt x="176" y="1719"/>
                  <a:pt x="176" y="1719"/>
                </a:cubicBezTo>
                <a:cubicBezTo>
                  <a:pt x="176" y="1719"/>
                  <a:pt x="176" y="1719"/>
                  <a:pt x="176" y="1719"/>
                </a:cubicBezTo>
                <a:cubicBezTo>
                  <a:pt x="176" y="1720"/>
                  <a:pt x="177" y="1720"/>
                  <a:pt x="177" y="1720"/>
                </a:cubicBezTo>
                <a:cubicBezTo>
                  <a:pt x="177" y="1720"/>
                  <a:pt x="177" y="1720"/>
                  <a:pt x="177" y="1720"/>
                </a:cubicBezTo>
                <a:cubicBezTo>
                  <a:pt x="178" y="1720"/>
                  <a:pt x="178" y="1720"/>
                  <a:pt x="179" y="1720"/>
                </a:cubicBezTo>
                <a:cubicBezTo>
                  <a:pt x="179" y="1720"/>
                  <a:pt x="179" y="1720"/>
                  <a:pt x="179" y="1720"/>
                </a:cubicBezTo>
                <a:cubicBezTo>
                  <a:pt x="180" y="1720"/>
                  <a:pt x="180" y="1720"/>
                  <a:pt x="181" y="1720"/>
                </a:cubicBezTo>
                <a:cubicBezTo>
                  <a:pt x="188" y="1720"/>
                  <a:pt x="194" y="1691"/>
                  <a:pt x="197" y="1679"/>
                </a:cubicBezTo>
                <a:cubicBezTo>
                  <a:pt x="200" y="1667"/>
                  <a:pt x="205" y="1657"/>
                  <a:pt x="206" y="1647"/>
                </a:cubicBezTo>
                <a:cubicBezTo>
                  <a:pt x="207" y="1638"/>
                  <a:pt x="208" y="1632"/>
                  <a:pt x="216" y="1589"/>
                </a:cubicBezTo>
                <a:cubicBezTo>
                  <a:pt x="224" y="1546"/>
                  <a:pt x="199" y="1500"/>
                  <a:pt x="202" y="1486"/>
                </a:cubicBezTo>
                <a:cubicBezTo>
                  <a:pt x="206" y="1471"/>
                  <a:pt x="193" y="1449"/>
                  <a:pt x="195" y="1445"/>
                </a:cubicBezTo>
                <a:cubicBezTo>
                  <a:pt x="197" y="1441"/>
                  <a:pt x="201" y="1425"/>
                  <a:pt x="204" y="1409"/>
                </a:cubicBezTo>
                <a:cubicBezTo>
                  <a:pt x="206" y="1393"/>
                  <a:pt x="264" y="1251"/>
                  <a:pt x="270" y="1219"/>
                </a:cubicBezTo>
                <a:cubicBezTo>
                  <a:pt x="281" y="1159"/>
                  <a:pt x="281" y="1132"/>
                  <a:pt x="274" y="1090"/>
                </a:cubicBezTo>
                <a:cubicBezTo>
                  <a:pt x="275" y="1059"/>
                  <a:pt x="288" y="975"/>
                  <a:pt x="290" y="960"/>
                </a:cubicBezTo>
                <a:cubicBezTo>
                  <a:pt x="291" y="957"/>
                  <a:pt x="291" y="942"/>
                  <a:pt x="293" y="932"/>
                </a:cubicBezTo>
                <a:cubicBezTo>
                  <a:pt x="294" y="926"/>
                  <a:pt x="295" y="915"/>
                  <a:pt x="295" y="902"/>
                </a:cubicBezTo>
                <a:cubicBezTo>
                  <a:pt x="296" y="904"/>
                  <a:pt x="296" y="904"/>
                  <a:pt x="296" y="904"/>
                </a:cubicBezTo>
                <a:cubicBezTo>
                  <a:pt x="296" y="918"/>
                  <a:pt x="300" y="942"/>
                  <a:pt x="302" y="980"/>
                </a:cubicBezTo>
                <a:cubicBezTo>
                  <a:pt x="301" y="1011"/>
                  <a:pt x="316" y="1068"/>
                  <a:pt x="318" y="1098"/>
                </a:cubicBezTo>
                <a:cubicBezTo>
                  <a:pt x="314" y="1107"/>
                  <a:pt x="329" y="1264"/>
                  <a:pt x="329" y="1264"/>
                </a:cubicBezTo>
                <a:cubicBezTo>
                  <a:pt x="328" y="1265"/>
                  <a:pt x="328" y="1265"/>
                  <a:pt x="328" y="1265"/>
                </a:cubicBezTo>
                <a:cubicBezTo>
                  <a:pt x="328" y="1265"/>
                  <a:pt x="328" y="1265"/>
                  <a:pt x="328" y="1266"/>
                </a:cubicBezTo>
                <a:cubicBezTo>
                  <a:pt x="328" y="1266"/>
                  <a:pt x="328" y="1266"/>
                  <a:pt x="328" y="1266"/>
                </a:cubicBezTo>
                <a:cubicBezTo>
                  <a:pt x="326" y="1272"/>
                  <a:pt x="321" y="1288"/>
                  <a:pt x="317" y="1309"/>
                </a:cubicBezTo>
                <a:cubicBezTo>
                  <a:pt x="317" y="1309"/>
                  <a:pt x="317" y="1309"/>
                  <a:pt x="316" y="1310"/>
                </a:cubicBezTo>
                <a:cubicBezTo>
                  <a:pt x="316" y="1311"/>
                  <a:pt x="316" y="1313"/>
                  <a:pt x="315" y="1314"/>
                </a:cubicBezTo>
                <a:cubicBezTo>
                  <a:pt x="315" y="1315"/>
                  <a:pt x="315" y="1315"/>
                  <a:pt x="315" y="1316"/>
                </a:cubicBezTo>
                <a:cubicBezTo>
                  <a:pt x="315" y="1317"/>
                  <a:pt x="314" y="1319"/>
                  <a:pt x="314" y="1320"/>
                </a:cubicBezTo>
                <a:cubicBezTo>
                  <a:pt x="314" y="1321"/>
                  <a:pt x="314" y="1321"/>
                  <a:pt x="314" y="1322"/>
                </a:cubicBezTo>
                <a:cubicBezTo>
                  <a:pt x="313" y="1323"/>
                  <a:pt x="313" y="1325"/>
                  <a:pt x="313" y="1326"/>
                </a:cubicBezTo>
                <a:cubicBezTo>
                  <a:pt x="313" y="1327"/>
                  <a:pt x="312" y="1328"/>
                  <a:pt x="312" y="1328"/>
                </a:cubicBezTo>
                <a:cubicBezTo>
                  <a:pt x="312" y="1330"/>
                  <a:pt x="312" y="1331"/>
                  <a:pt x="311" y="1332"/>
                </a:cubicBezTo>
                <a:cubicBezTo>
                  <a:pt x="311" y="1333"/>
                  <a:pt x="311" y="1334"/>
                  <a:pt x="311" y="1335"/>
                </a:cubicBezTo>
                <a:cubicBezTo>
                  <a:pt x="311" y="1336"/>
                  <a:pt x="310" y="1337"/>
                  <a:pt x="310" y="1339"/>
                </a:cubicBezTo>
                <a:cubicBezTo>
                  <a:pt x="310" y="1340"/>
                  <a:pt x="310" y="1341"/>
                  <a:pt x="310" y="1341"/>
                </a:cubicBezTo>
                <a:cubicBezTo>
                  <a:pt x="309" y="1343"/>
                  <a:pt x="309" y="1344"/>
                  <a:pt x="309" y="1345"/>
                </a:cubicBezTo>
                <a:cubicBezTo>
                  <a:pt x="309" y="1346"/>
                  <a:pt x="308" y="1347"/>
                  <a:pt x="308" y="1348"/>
                </a:cubicBezTo>
                <a:cubicBezTo>
                  <a:pt x="308" y="1349"/>
                  <a:pt x="308" y="1350"/>
                  <a:pt x="307" y="1352"/>
                </a:cubicBezTo>
                <a:cubicBezTo>
                  <a:pt x="307" y="1353"/>
                  <a:pt x="307" y="1354"/>
                  <a:pt x="307" y="1355"/>
                </a:cubicBezTo>
                <a:cubicBezTo>
                  <a:pt x="307" y="1356"/>
                  <a:pt x="306" y="1357"/>
                  <a:pt x="306" y="1358"/>
                </a:cubicBezTo>
                <a:cubicBezTo>
                  <a:pt x="306" y="1359"/>
                  <a:pt x="306" y="1360"/>
                  <a:pt x="306" y="1361"/>
                </a:cubicBezTo>
                <a:cubicBezTo>
                  <a:pt x="305" y="1363"/>
                  <a:pt x="305" y="1364"/>
                  <a:pt x="305" y="1365"/>
                </a:cubicBezTo>
                <a:cubicBezTo>
                  <a:pt x="305" y="1366"/>
                  <a:pt x="304" y="1367"/>
                  <a:pt x="304" y="1368"/>
                </a:cubicBezTo>
                <a:cubicBezTo>
                  <a:pt x="304" y="1369"/>
                  <a:pt x="304" y="1370"/>
                  <a:pt x="304" y="1371"/>
                </a:cubicBezTo>
                <a:cubicBezTo>
                  <a:pt x="303" y="1372"/>
                  <a:pt x="303" y="1373"/>
                  <a:pt x="303" y="1375"/>
                </a:cubicBezTo>
                <a:cubicBezTo>
                  <a:pt x="303" y="1376"/>
                  <a:pt x="303" y="1377"/>
                  <a:pt x="303" y="1378"/>
                </a:cubicBezTo>
                <a:cubicBezTo>
                  <a:pt x="302" y="1379"/>
                  <a:pt x="302" y="1380"/>
                  <a:pt x="302" y="1381"/>
                </a:cubicBezTo>
                <a:cubicBezTo>
                  <a:pt x="302" y="1382"/>
                  <a:pt x="302" y="1383"/>
                  <a:pt x="301" y="1384"/>
                </a:cubicBezTo>
                <a:cubicBezTo>
                  <a:pt x="301" y="1385"/>
                  <a:pt x="301" y="1386"/>
                  <a:pt x="301" y="1387"/>
                </a:cubicBezTo>
                <a:cubicBezTo>
                  <a:pt x="301" y="1388"/>
                  <a:pt x="301" y="1389"/>
                  <a:pt x="300" y="1390"/>
                </a:cubicBezTo>
                <a:cubicBezTo>
                  <a:pt x="300" y="1391"/>
                  <a:pt x="300" y="1392"/>
                  <a:pt x="300" y="1393"/>
                </a:cubicBezTo>
                <a:cubicBezTo>
                  <a:pt x="300" y="1394"/>
                  <a:pt x="300" y="1395"/>
                  <a:pt x="299" y="1396"/>
                </a:cubicBezTo>
                <a:cubicBezTo>
                  <a:pt x="299" y="1397"/>
                  <a:pt x="299" y="1398"/>
                  <a:pt x="299" y="1399"/>
                </a:cubicBezTo>
                <a:cubicBezTo>
                  <a:pt x="299" y="1400"/>
                  <a:pt x="299" y="1401"/>
                  <a:pt x="299" y="1401"/>
                </a:cubicBezTo>
                <a:cubicBezTo>
                  <a:pt x="298" y="1403"/>
                  <a:pt x="298" y="1404"/>
                  <a:pt x="298" y="1405"/>
                </a:cubicBezTo>
                <a:cubicBezTo>
                  <a:pt x="298" y="1405"/>
                  <a:pt x="298" y="1406"/>
                  <a:pt x="298" y="1407"/>
                </a:cubicBezTo>
                <a:cubicBezTo>
                  <a:pt x="298" y="1408"/>
                  <a:pt x="298" y="1409"/>
                  <a:pt x="297" y="1410"/>
                </a:cubicBezTo>
                <a:cubicBezTo>
                  <a:pt x="297" y="1411"/>
                  <a:pt x="297" y="1411"/>
                  <a:pt x="297" y="1412"/>
                </a:cubicBezTo>
                <a:cubicBezTo>
                  <a:pt x="297" y="1413"/>
                  <a:pt x="297" y="1414"/>
                  <a:pt x="297" y="1415"/>
                </a:cubicBezTo>
                <a:cubicBezTo>
                  <a:pt x="297" y="1415"/>
                  <a:pt x="297" y="1416"/>
                  <a:pt x="297" y="1417"/>
                </a:cubicBezTo>
                <a:cubicBezTo>
                  <a:pt x="296" y="1418"/>
                  <a:pt x="296" y="1419"/>
                  <a:pt x="296" y="1419"/>
                </a:cubicBezTo>
                <a:cubicBezTo>
                  <a:pt x="296" y="1420"/>
                  <a:pt x="296" y="1421"/>
                  <a:pt x="296" y="1421"/>
                </a:cubicBezTo>
                <a:cubicBezTo>
                  <a:pt x="296" y="1422"/>
                  <a:pt x="296" y="1423"/>
                  <a:pt x="296" y="1424"/>
                </a:cubicBezTo>
                <a:cubicBezTo>
                  <a:pt x="296" y="1424"/>
                  <a:pt x="296" y="1425"/>
                  <a:pt x="296" y="1425"/>
                </a:cubicBezTo>
                <a:cubicBezTo>
                  <a:pt x="296" y="1426"/>
                  <a:pt x="296" y="1428"/>
                  <a:pt x="296" y="1429"/>
                </a:cubicBezTo>
                <a:cubicBezTo>
                  <a:pt x="293" y="1447"/>
                  <a:pt x="300" y="1472"/>
                  <a:pt x="298" y="1512"/>
                </a:cubicBezTo>
                <a:cubicBezTo>
                  <a:pt x="295" y="1562"/>
                  <a:pt x="251" y="1762"/>
                  <a:pt x="333" y="2014"/>
                </a:cubicBezTo>
                <a:cubicBezTo>
                  <a:pt x="338" y="2029"/>
                  <a:pt x="338" y="2079"/>
                  <a:pt x="344" y="2107"/>
                </a:cubicBezTo>
                <a:cubicBezTo>
                  <a:pt x="345" y="2114"/>
                  <a:pt x="359" y="2145"/>
                  <a:pt x="360" y="2189"/>
                </a:cubicBezTo>
                <a:cubicBezTo>
                  <a:pt x="361" y="2259"/>
                  <a:pt x="354" y="2349"/>
                  <a:pt x="356" y="2399"/>
                </a:cubicBezTo>
                <a:cubicBezTo>
                  <a:pt x="359" y="2481"/>
                  <a:pt x="393" y="2556"/>
                  <a:pt x="406" y="2609"/>
                </a:cubicBezTo>
                <a:cubicBezTo>
                  <a:pt x="420" y="2661"/>
                  <a:pt x="425" y="2703"/>
                  <a:pt x="422" y="2713"/>
                </a:cubicBezTo>
                <a:cubicBezTo>
                  <a:pt x="420" y="2722"/>
                  <a:pt x="418" y="2740"/>
                  <a:pt x="425" y="2755"/>
                </a:cubicBezTo>
                <a:cubicBezTo>
                  <a:pt x="426" y="2756"/>
                  <a:pt x="402" y="2808"/>
                  <a:pt x="389" y="2817"/>
                </a:cubicBezTo>
                <a:cubicBezTo>
                  <a:pt x="377" y="2827"/>
                  <a:pt x="373" y="2835"/>
                  <a:pt x="364" y="2840"/>
                </a:cubicBezTo>
                <a:cubicBezTo>
                  <a:pt x="354" y="2845"/>
                  <a:pt x="349" y="2850"/>
                  <a:pt x="345" y="2861"/>
                </a:cubicBezTo>
                <a:cubicBezTo>
                  <a:pt x="342" y="2869"/>
                  <a:pt x="333" y="2881"/>
                  <a:pt x="340" y="2887"/>
                </a:cubicBezTo>
                <a:cubicBezTo>
                  <a:pt x="341" y="2888"/>
                  <a:pt x="342" y="2888"/>
                  <a:pt x="343" y="2889"/>
                </a:cubicBezTo>
                <a:cubicBezTo>
                  <a:pt x="344" y="2889"/>
                  <a:pt x="344" y="2889"/>
                  <a:pt x="344" y="2889"/>
                </a:cubicBezTo>
                <a:cubicBezTo>
                  <a:pt x="343" y="2892"/>
                  <a:pt x="343" y="2894"/>
                  <a:pt x="344" y="2896"/>
                </a:cubicBezTo>
                <a:cubicBezTo>
                  <a:pt x="348" y="2903"/>
                  <a:pt x="355" y="2905"/>
                  <a:pt x="364" y="2904"/>
                </a:cubicBezTo>
                <a:cubicBezTo>
                  <a:pt x="365" y="2902"/>
                  <a:pt x="365" y="2902"/>
                  <a:pt x="365" y="2902"/>
                </a:cubicBezTo>
                <a:cubicBezTo>
                  <a:pt x="366" y="2905"/>
                  <a:pt x="366" y="2908"/>
                  <a:pt x="368" y="2910"/>
                </a:cubicBezTo>
                <a:cubicBezTo>
                  <a:pt x="374" y="2919"/>
                  <a:pt x="394" y="2923"/>
                  <a:pt x="402" y="2915"/>
                </a:cubicBezTo>
                <a:cubicBezTo>
                  <a:pt x="403" y="2916"/>
                  <a:pt x="404" y="2916"/>
                  <a:pt x="406" y="2917"/>
                </a:cubicBezTo>
                <a:cubicBezTo>
                  <a:pt x="407" y="2917"/>
                  <a:pt x="408" y="2917"/>
                  <a:pt x="409" y="2918"/>
                </a:cubicBezTo>
                <a:cubicBezTo>
                  <a:pt x="410" y="2918"/>
                  <a:pt x="410" y="2918"/>
                  <a:pt x="411" y="2918"/>
                </a:cubicBezTo>
                <a:cubicBezTo>
                  <a:pt x="413" y="2919"/>
                  <a:pt x="414" y="2919"/>
                  <a:pt x="416" y="2919"/>
                </a:cubicBezTo>
                <a:cubicBezTo>
                  <a:pt x="416" y="2919"/>
                  <a:pt x="416" y="2919"/>
                  <a:pt x="416" y="2919"/>
                </a:cubicBezTo>
                <a:cubicBezTo>
                  <a:pt x="425" y="2920"/>
                  <a:pt x="435" y="2918"/>
                  <a:pt x="440" y="2912"/>
                </a:cubicBezTo>
                <a:cubicBezTo>
                  <a:pt x="440" y="2912"/>
                  <a:pt x="440" y="2912"/>
                  <a:pt x="440" y="2912"/>
                </a:cubicBezTo>
                <a:cubicBezTo>
                  <a:pt x="440" y="2913"/>
                  <a:pt x="441" y="2913"/>
                  <a:pt x="441" y="2914"/>
                </a:cubicBezTo>
                <a:cubicBezTo>
                  <a:pt x="441" y="2913"/>
                  <a:pt x="441" y="2913"/>
                  <a:pt x="441" y="2913"/>
                </a:cubicBezTo>
                <a:cubicBezTo>
                  <a:pt x="446" y="2925"/>
                  <a:pt x="462" y="2926"/>
                  <a:pt x="475" y="2924"/>
                </a:cubicBezTo>
                <a:cubicBezTo>
                  <a:pt x="475" y="2924"/>
                  <a:pt x="475" y="2924"/>
                  <a:pt x="475" y="2924"/>
                </a:cubicBezTo>
                <a:cubicBezTo>
                  <a:pt x="476" y="2924"/>
                  <a:pt x="477" y="2924"/>
                  <a:pt x="478" y="2924"/>
                </a:cubicBezTo>
                <a:cubicBezTo>
                  <a:pt x="478" y="2924"/>
                  <a:pt x="479" y="2923"/>
                  <a:pt x="479" y="2923"/>
                </a:cubicBezTo>
                <a:cubicBezTo>
                  <a:pt x="480" y="2923"/>
                  <a:pt x="480" y="2923"/>
                  <a:pt x="481" y="2923"/>
                </a:cubicBezTo>
                <a:cubicBezTo>
                  <a:pt x="482" y="2923"/>
                  <a:pt x="482" y="2923"/>
                  <a:pt x="483" y="2923"/>
                </a:cubicBezTo>
                <a:cubicBezTo>
                  <a:pt x="485" y="2922"/>
                  <a:pt x="486" y="2922"/>
                  <a:pt x="488" y="2921"/>
                </a:cubicBezTo>
                <a:cubicBezTo>
                  <a:pt x="488" y="2921"/>
                  <a:pt x="489" y="2921"/>
                  <a:pt x="489" y="2921"/>
                </a:cubicBezTo>
                <a:cubicBezTo>
                  <a:pt x="490" y="2921"/>
                  <a:pt x="491" y="2920"/>
                  <a:pt x="492" y="2920"/>
                </a:cubicBezTo>
                <a:cubicBezTo>
                  <a:pt x="492" y="2920"/>
                  <a:pt x="493" y="2919"/>
                  <a:pt x="493" y="2919"/>
                </a:cubicBezTo>
                <a:cubicBezTo>
                  <a:pt x="494" y="2919"/>
                  <a:pt x="495" y="2918"/>
                  <a:pt x="496" y="2918"/>
                </a:cubicBezTo>
                <a:cubicBezTo>
                  <a:pt x="496" y="2918"/>
                  <a:pt x="496" y="2917"/>
                  <a:pt x="497" y="2917"/>
                </a:cubicBezTo>
                <a:cubicBezTo>
                  <a:pt x="498" y="2917"/>
                  <a:pt x="498" y="2916"/>
                  <a:pt x="499" y="2916"/>
                </a:cubicBezTo>
                <a:cubicBezTo>
                  <a:pt x="499" y="2915"/>
                  <a:pt x="500" y="2915"/>
                  <a:pt x="500" y="2915"/>
                </a:cubicBezTo>
                <a:cubicBezTo>
                  <a:pt x="501" y="2914"/>
                  <a:pt x="501" y="2914"/>
                  <a:pt x="502" y="2913"/>
                </a:cubicBezTo>
                <a:cubicBezTo>
                  <a:pt x="502" y="2913"/>
                  <a:pt x="503" y="2913"/>
                  <a:pt x="503" y="2913"/>
                </a:cubicBezTo>
                <a:cubicBezTo>
                  <a:pt x="505" y="2911"/>
                  <a:pt x="506" y="2909"/>
                  <a:pt x="508" y="2908"/>
                </a:cubicBezTo>
                <a:cubicBezTo>
                  <a:pt x="508" y="2908"/>
                  <a:pt x="508" y="2908"/>
                  <a:pt x="508" y="2908"/>
                </a:cubicBezTo>
                <a:cubicBezTo>
                  <a:pt x="508" y="2908"/>
                  <a:pt x="508" y="2908"/>
                  <a:pt x="508" y="2908"/>
                </a:cubicBezTo>
                <a:cubicBezTo>
                  <a:pt x="509" y="2907"/>
                  <a:pt x="510" y="2906"/>
                  <a:pt x="511" y="2905"/>
                </a:cubicBezTo>
                <a:cubicBezTo>
                  <a:pt x="519" y="2899"/>
                  <a:pt x="525" y="2894"/>
                  <a:pt x="523" y="2879"/>
                </a:cubicBezTo>
                <a:cubicBezTo>
                  <a:pt x="520" y="2864"/>
                  <a:pt x="522" y="2864"/>
                  <a:pt x="524" y="2846"/>
                </a:cubicBezTo>
                <a:cubicBezTo>
                  <a:pt x="525" y="2835"/>
                  <a:pt x="534" y="2832"/>
                  <a:pt x="536" y="2815"/>
                </a:cubicBezTo>
                <a:cubicBezTo>
                  <a:pt x="537" y="2801"/>
                  <a:pt x="526" y="2741"/>
                  <a:pt x="527" y="2733"/>
                </a:cubicBezTo>
                <a:cubicBezTo>
                  <a:pt x="530" y="2715"/>
                  <a:pt x="517" y="2700"/>
                  <a:pt x="513" y="2669"/>
                </a:cubicBezTo>
                <a:cubicBezTo>
                  <a:pt x="508" y="2639"/>
                  <a:pt x="520" y="2535"/>
                  <a:pt x="520" y="2516"/>
                </a:cubicBezTo>
                <a:cubicBezTo>
                  <a:pt x="520" y="2480"/>
                  <a:pt x="539" y="2421"/>
                  <a:pt x="534" y="2348"/>
                </a:cubicBezTo>
                <a:cubicBezTo>
                  <a:pt x="531" y="2306"/>
                  <a:pt x="510" y="2177"/>
                  <a:pt x="510" y="2148"/>
                </a:cubicBezTo>
                <a:cubicBezTo>
                  <a:pt x="510" y="2143"/>
                  <a:pt x="509" y="2110"/>
                  <a:pt x="511" y="2105"/>
                </a:cubicBezTo>
                <a:cubicBezTo>
                  <a:pt x="517" y="2085"/>
                  <a:pt x="544" y="1849"/>
                  <a:pt x="544" y="1847"/>
                </a:cubicBezTo>
                <a:cubicBezTo>
                  <a:pt x="547" y="1823"/>
                  <a:pt x="555" y="1690"/>
                  <a:pt x="558" y="1646"/>
                </a:cubicBezTo>
                <a:cubicBezTo>
                  <a:pt x="559" y="1646"/>
                  <a:pt x="561" y="1646"/>
                  <a:pt x="562" y="1646"/>
                </a:cubicBezTo>
                <a:cubicBezTo>
                  <a:pt x="565" y="1689"/>
                  <a:pt x="573" y="1823"/>
                  <a:pt x="576" y="1847"/>
                </a:cubicBezTo>
                <a:cubicBezTo>
                  <a:pt x="576" y="1849"/>
                  <a:pt x="603" y="2085"/>
                  <a:pt x="609" y="2105"/>
                </a:cubicBezTo>
                <a:cubicBezTo>
                  <a:pt x="611" y="2110"/>
                  <a:pt x="610" y="2143"/>
                  <a:pt x="610" y="2148"/>
                </a:cubicBezTo>
                <a:cubicBezTo>
                  <a:pt x="610" y="2177"/>
                  <a:pt x="589" y="2306"/>
                  <a:pt x="586" y="2348"/>
                </a:cubicBezTo>
                <a:cubicBezTo>
                  <a:pt x="581" y="2421"/>
                  <a:pt x="600" y="2480"/>
                  <a:pt x="600" y="2516"/>
                </a:cubicBezTo>
                <a:cubicBezTo>
                  <a:pt x="600" y="2535"/>
                  <a:pt x="612" y="2639"/>
                  <a:pt x="607" y="2669"/>
                </a:cubicBezTo>
                <a:cubicBezTo>
                  <a:pt x="603" y="2700"/>
                  <a:pt x="590" y="2715"/>
                  <a:pt x="593" y="2733"/>
                </a:cubicBezTo>
                <a:cubicBezTo>
                  <a:pt x="594" y="2741"/>
                  <a:pt x="583" y="2801"/>
                  <a:pt x="584" y="2815"/>
                </a:cubicBezTo>
                <a:cubicBezTo>
                  <a:pt x="586" y="2832"/>
                  <a:pt x="595" y="2835"/>
                  <a:pt x="596" y="2846"/>
                </a:cubicBezTo>
                <a:cubicBezTo>
                  <a:pt x="598" y="2864"/>
                  <a:pt x="600" y="2864"/>
                  <a:pt x="597" y="2879"/>
                </a:cubicBezTo>
                <a:cubicBezTo>
                  <a:pt x="595" y="2894"/>
                  <a:pt x="601" y="2899"/>
                  <a:pt x="609" y="2905"/>
                </a:cubicBezTo>
                <a:cubicBezTo>
                  <a:pt x="610" y="2906"/>
                  <a:pt x="611" y="2907"/>
                  <a:pt x="612" y="2908"/>
                </a:cubicBezTo>
                <a:cubicBezTo>
                  <a:pt x="612" y="2908"/>
                  <a:pt x="612" y="2908"/>
                  <a:pt x="612" y="2908"/>
                </a:cubicBezTo>
                <a:cubicBezTo>
                  <a:pt x="612" y="2908"/>
                  <a:pt x="612" y="2908"/>
                  <a:pt x="612" y="2908"/>
                </a:cubicBezTo>
                <a:cubicBezTo>
                  <a:pt x="614" y="2909"/>
                  <a:pt x="615" y="2911"/>
                  <a:pt x="617" y="2913"/>
                </a:cubicBezTo>
                <a:cubicBezTo>
                  <a:pt x="617" y="2913"/>
                  <a:pt x="618" y="2913"/>
                  <a:pt x="618" y="2913"/>
                </a:cubicBezTo>
                <a:cubicBezTo>
                  <a:pt x="619" y="2914"/>
                  <a:pt x="619" y="2914"/>
                  <a:pt x="620" y="2915"/>
                </a:cubicBezTo>
                <a:cubicBezTo>
                  <a:pt x="620" y="2915"/>
                  <a:pt x="621" y="2915"/>
                  <a:pt x="621" y="2916"/>
                </a:cubicBezTo>
                <a:cubicBezTo>
                  <a:pt x="622" y="2916"/>
                  <a:pt x="622" y="2917"/>
                  <a:pt x="623" y="2917"/>
                </a:cubicBezTo>
                <a:cubicBezTo>
                  <a:pt x="624" y="2917"/>
                  <a:pt x="624" y="2918"/>
                  <a:pt x="624" y="2918"/>
                </a:cubicBezTo>
                <a:cubicBezTo>
                  <a:pt x="625" y="2918"/>
                  <a:pt x="626" y="2919"/>
                  <a:pt x="627" y="2919"/>
                </a:cubicBezTo>
                <a:cubicBezTo>
                  <a:pt x="627" y="2919"/>
                  <a:pt x="628" y="2920"/>
                  <a:pt x="628" y="2920"/>
                </a:cubicBezTo>
                <a:cubicBezTo>
                  <a:pt x="629" y="2920"/>
                  <a:pt x="630" y="2921"/>
                  <a:pt x="631" y="2921"/>
                </a:cubicBezTo>
                <a:cubicBezTo>
                  <a:pt x="631" y="2921"/>
                  <a:pt x="632" y="2921"/>
                  <a:pt x="632" y="2921"/>
                </a:cubicBezTo>
                <a:cubicBezTo>
                  <a:pt x="634" y="2922"/>
                  <a:pt x="635" y="2922"/>
                  <a:pt x="637" y="2923"/>
                </a:cubicBezTo>
                <a:cubicBezTo>
                  <a:pt x="638" y="2923"/>
                  <a:pt x="638" y="2923"/>
                  <a:pt x="639" y="2923"/>
                </a:cubicBezTo>
                <a:cubicBezTo>
                  <a:pt x="640" y="2923"/>
                  <a:pt x="640" y="2923"/>
                  <a:pt x="641" y="2923"/>
                </a:cubicBezTo>
                <a:cubicBezTo>
                  <a:pt x="641" y="2923"/>
                  <a:pt x="642" y="2924"/>
                  <a:pt x="642" y="2924"/>
                </a:cubicBezTo>
                <a:cubicBezTo>
                  <a:pt x="643" y="2924"/>
                  <a:pt x="644" y="2924"/>
                  <a:pt x="644" y="2924"/>
                </a:cubicBezTo>
                <a:cubicBezTo>
                  <a:pt x="645" y="2924"/>
                  <a:pt x="645" y="2924"/>
                  <a:pt x="645" y="2924"/>
                </a:cubicBezTo>
                <a:cubicBezTo>
                  <a:pt x="646" y="2924"/>
                  <a:pt x="647" y="2924"/>
                  <a:pt x="648" y="2924"/>
                </a:cubicBezTo>
                <a:cubicBezTo>
                  <a:pt x="648" y="2924"/>
                  <a:pt x="648" y="2924"/>
                  <a:pt x="648" y="2924"/>
                </a:cubicBezTo>
                <a:cubicBezTo>
                  <a:pt x="660" y="2925"/>
                  <a:pt x="674" y="2924"/>
                  <a:pt x="679" y="2914"/>
                </a:cubicBezTo>
                <a:cubicBezTo>
                  <a:pt x="679" y="2914"/>
                  <a:pt x="679" y="2914"/>
                  <a:pt x="679" y="2914"/>
                </a:cubicBezTo>
                <a:cubicBezTo>
                  <a:pt x="679" y="2914"/>
                  <a:pt x="679" y="2914"/>
                  <a:pt x="679" y="2914"/>
                </a:cubicBezTo>
                <a:cubicBezTo>
                  <a:pt x="679" y="2913"/>
                  <a:pt x="679" y="2913"/>
                  <a:pt x="680" y="2912"/>
                </a:cubicBezTo>
                <a:cubicBezTo>
                  <a:pt x="680" y="2912"/>
                  <a:pt x="680" y="2912"/>
                  <a:pt x="680" y="2912"/>
                </a:cubicBezTo>
                <a:cubicBezTo>
                  <a:pt x="685" y="2918"/>
                  <a:pt x="695" y="2920"/>
                  <a:pt x="704" y="2919"/>
                </a:cubicBezTo>
                <a:cubicBezTo>
                  <a:pt x="704" y="2919"/>
                  <a:pt x="704" y="2919"/>
                  <a:pt x="704" y="2919"/>
                </a:cubicBezTo>
                <a:cubicBezTo>
                  <a:pt x="706" y="2919"/>
                  <a:pt x="707" y="2919"/>
                  <a:pt x="709" y="2918"/>
                </a:cubicBezTo>
                <a:cubicBezTo>
                  <a:pt x="710" y="2918"/>
                  <a:pt x="710" y="2918"/>
                  <a:pt x="711" y="2918"/>
                </a:cubicBezTo>
                <a:cubicBezTo>
                  <a:pt x="712" y="2917"/>
                  <a:pt x="713" y="2917"/>
                  <a:pt x="714" y="2917"/>
                </a:cubicBezTo>
                <a:cubicBezTo>
                  <a:pt x="716" y="2916"/>
                  <a:pt x="717" y="2916"/>
                  <a:pt x="718" y="2915"/>
                </a:cubicBezTo>
                <a:cubicBezTo>
                  <a:pt x="726" y="2923"/>
                  <a:pt x="746" y="2919"/>
                  <a:pt x="752" y="2910"/>
                </a:cubicBezTo>
                <a:cubicBezTo>
                  <a:pt x="754" y="2908"/>
                  <a:pt x="754" y="2905"/>
                  <a:pt x="755" y="2903"/>
                </a:cubicBezTo>
                <a:cubicBezTo>
                  <a:pt x="756" y="2904"/>
                  <a:pt x="756" y="2904"/>
                  <a:pt x="756" y="2904"/>
                </a:cubicBezTo>
                <a:cubicBezTo>
                  <a:pt x="765" y="2905"/>
                  <a:pt x="775" y="2902"/>
                  <a:pt x="776" y="2896"/>
                </a:cubicBezTo>
                <a:cubicBezTo>
                  <a:pt x="777" y="2894"/>
                  <a:pt x="777" y="2892"/>
                  <a:pt x="777" y="2889"/>
                </a:cubicBezTo>
                <a:cubicBezTo>
                  <a:pt x="777" y="2889"/>
                  <a:pt x="777" y="2889"/>
                  <a:pt x="777" y="2889"/>
                </a:cubicBezTo>
                <a:cubicBezTo>
                  <a:pt x="778" y="2888"/>
                  <a:pt x="779" y="2888"/>
                  <a:pt x="780" y="2887"/>
                </a:cubicBezTo>
                <a:cubicBezTo>
                  <a:pt x="787" y="2881"/>
                  <a:pt x="778" y="2869"/>
                  <a:pt x="775" y="2861"/>
                </a:cubicBezTo>
                <a:cubicBezTo>
                  <a:pt x="771" y="2850"/>
                  <a:pt x="766" y="2845"/>
                  <a:pt x="756" y="2840"/>
                </a:cubicBezTo>
                <a:cubicBezTo>
                  <a:pt x="747" y="2835"/>
                  <a:pt x="743" y="2827"/>
                  <a:pt x="731" y="2817"/>
                </a:cubicBezTo>
                <a:cubicBezTo>
                  <a:pt x="718" y="2808"/>
                  <a:pt x="694" y="2756"/>
                  <a:pt x="695" y="2755"/>
                </a:cubicBezTo>
                <a:cubicBezTo>
                  <a:pt x="702" y="2740"/>
                  <a:pt x="700" y="2722"/>
                  <a:pt x="698" y="2713"/>
                </a:cubicBezTo>
                <a:cubicBezTo>
                  <a:pt x="695" y="2703"/>
                  <a:pt x="700" y="2661"/>
                  <a:pt x="714" y="2609"/>
                </a:cubicBezTo>
                <a:cubicBezTo>
                  <a:pt x="727" y="2556"/>
                  <a:pt x="761" y="2481"/>
                  <a:pt x="764" y="2399"/>
                </a:cubicBezTo>
                <a:cubicBezTo>
                  <a:pt x="766" y="2349"/>
                  <a:pt x="759" y="2259"/>
                  <a:pt x="760" y="2189"/>
                </a:cubicBezTo>
                <a:cubicBezTo>
                  <a:pt x="761" y="2145"/>
                  <a:pt x="775" y="2114"/>
                  <a:pt x="776" y="2107"/>
                </a:cubicBezTo>
                <a:cubicBezTo>
                  <a:pt x="782" y="2079"/>
                  <a:pt x="782" y="2029"/>
                  <a:pt x="787" y="2014"/>
                </a:cubicBezTo>
                <a:cubicBezTo>
                  <a:pt x="869" y="1762"/>
                  <a:pt x="825" y="1562"/>
                  <a:pt x="822" y="1512"/>
                </a:cubicBezTo>
                <a:cubicBezTo>
                  <a:pt x="823" y="1512"/>
                  <a:pt x="823" y="1512"/>
                  <a:pt x="823" y="1512"/>
                </a:cubicBezTo>
                <a:cubicBezTo>
                  <a:pt x="821" y="1472"/>
                  <a:pt x="828" y="1447"/>
                  <a:pt x="825" y="1429"/>
                </a:cubicBezTo>
                <a:cubicBezTo>
                  <a:pt x="825" y="1428"/>
                  <a:pt x="825" y="1426"/>
                  <a:pt x="825" y="1425"/>
                </a:cubicBezTo>
                <a:cubicBezTo>
                  <a:pt x="825" y="1425"/>
                  <a:pt x="825" y="1424"/>
                  <a:pt x="825" y="1424"/>
                </a:cubicBezTo>
                <a:cubicBezTo>
                  <a:pt x="825" y="1423"/>
                  <a:pt x="824" y="1422"/>
                  <a:pt x="824" y="1421"/>
                </a:cubicBezTo>
                <a:cubicBezTo>
                  <a:pt x="824" y="1421"/>
                  <a:pt x="824" y="1420"/>
                  <a:pt x="824" y="1420"/>
                </a:cubicBezTo>
                <a:cubicBezTo>
                  <a:pt x="824" y="1419"/>
                  <a:pt x="824" y="1418"/>
                  <a:pt x="824" y="1417"/>
                </a:cubicBezTo>
                <a:cubicBezTo>
                  <a:pt x="824" y="1416"/>
                  <a:pt x="824" y="1416"/>
                  <a:pt x="824" y="1415"/>
                </a:cubicBezTo>
                <a:cubicBezTo>
                  <a:pt x="824" y="1414"/>
                  <a:pt x="824" y="1413"/>
                  <a:pt x="823" y="1412"/>
                </a:cubicBezTo>
                <a:cubicBezTo>
                  <a:pt x="823" y="1411"/>
                  <a:pt x="823" y="1411"/>
                  <a:pt x="823" y="1410"/>
                </a:cubicBezTo>
                <a:cubicBezTo>
                  <a:pt x="823" y="1409"/>
                  <a:pt x="823" y="1408"/>
                  <a:pt x="823" y="1407"/>
                </a:cubicBezTo>
                <a:cubicBezTo>
                  <a:pt x="823" y="1406"/>
                  <a:pt x="823" y="1406"/>
                  <a:pt x="822" y="1405"/>
                </a:cubicBezTo>
                <a:cubicBezTo>
                  <a:pt x="822" y="1404"/>
                  <a:pt x="822" y="1403"/>
                  <a:pt x="822" y="1401"/>
                </a:cubicBezTo>
                <a:cubicBezTo>
                  <a:pt x="822" y="1401"/>
                  <a:pt x="822" y="1400"/>
                  <a:pt x="822" y="1399"/>
                </a:cubicBezTo>
                <a:cubicBezTo>
                  <a:pt x="821" y="1398"/>
                  <a:pt x="821" y="1397"/>
                  <a:pt x="821" y="1396"/>
                </a:cubicBezTo>
                <a:cubicBezTo>
                  <a:pt x="821" y="1395"/>
                  <a:pt x="821" y="1394"/>
                  <a:pt x="821" y="1394"/>
                </a:cubicBezTo>
                <a:cubicBezTo>
                  <a:pt x="821" y="1392"/>
                  <a:pt x="820" y="1391"/>
                  <a:pt x="820" y="1390"/>
                </a:cubicBezTo>
                <a:cubicBezTo>
                  <a:pt x="820" y="1389"/>
                  <a:pt x="820" y="1388"/>
                  <a:pt x="820" y="1387"/>
                </a:cubicBezTo>
                <a:cubicBezTo>
                  <a:pt x="820" y="1386"/>
                  <a:pt x="819" y="1385"/>
                  <a:pt x="819" y="1384"/>
                </a:cubicBezTo>
                <a:cubicBezTo>
                  <a:pt x="819" y="1383"/>
                  <a:pt x="819" y="1382"/>
                  <a:pt x="819" y="1381"/>
                </a:cubicBezTo>
                <a:cubicBezTo>
                  <a:pt x="818" y="1380"/>
                  <a:pt x="818" y="1379"/>
                  <a:pt x="818" y="1377"/>
                </a:cubicBezTo>
                <a:cubicBezTo>
                  <a:pt x="818" y="1376"/>
                  <a:pt x="818" y="1376"/>
                  <a:pt x="818" y="1375"/>
                </a:cubicBezTo>
                <a:cubicBezTo>
                  <a:pt x="817" y="1374"/>
                  <a:pt x="817" y="1372"/>
                  <a:pt x="817" y="1371"/>
                </a:cubicBezTo>
                <a:cubicBezTo>
                  <a:pt x="817" y="1370"/>
                  <a:pt x="816" y="1369"/>
                  <a:pt x="816" y="1369"/>
                </a:cubicBezTo>
                <a:cubicBezTo>
                  <a:pt x="816" y="1367"/>
                  <a:pt x="816" y="1366"/>
                  <a:pt x="816" y="1364"/>
                </a:cubicBezTo>
                <a:cubicBezTo>
                  <a:pt x="815" y="1363"/>
                  <a:pt x="815" y="1363"/>
                  <a:pt x="815" y="1362"/>
                </a:cubicBezTo>
                <a:cubicBezTo>
                  <a:pt x="815" y="1360"/>
                  <a:pt x="815" y="1359"/>
                  <a:pt x="814" y="1358"/>
                </a:cubicBezTo>
                <a:cubicBezTo>
                  <a:pt x="814" y="1357"/>
                  <a:pt x="814" y="1356"/>
                  <a:pt x="814" y="1355"/>
                </a:cubicBezTo>
                <a:cubicBezTo>
                  <a:pt x="814" y="1354"/>
                  <a:pt x="813" y="1352"/>
                  <a:pt x="813" y="1351"/>
                </a:cubicBezTo>
                <a:cubicBezTo>
                  <a:pt x="813" y="1350"/>
                  <a:pt x="813" y="1349"/>
                  <a:pt x="812" y="1348"/>
                </a:cubicBezTo>
                <a:cubicBezTo>
                  <a:pt x="812" y="1347"/>
                  <a:pt x="812" y="1346"/>
                  <a:pt x="812" y="1345"/>
                </a:cubicBezTo>
                <a:cubicBezTo>
                  <a:pt x="811" y="1344"/>
                  <a:pt x="811" y="1343"/>
                  <a:pt x="811" y="1342"/>
                </a:cubicBezTo>
                <a:cubicBezTo>
                  <a:pt x="811" y="1341"/>
                  <a:pt x="811" y="1339"/>
                  <a:pt x="810" y="1338"/>
                </a:cubicBezTo>
                <a:cubicBezTo>
                  <a:pt x="810" y="1337"/>
                  <a:pt x="810" y="1336"/>
                  <a:pt x="810" y="1335"/>
                </a:cubicBezTo>
                <a:cubicBezTo>
                  <a:pt x="809" y="1334"/>
                  <a:pt x="809" y="1333"/>
                  <a:pt x="809" y="1332"/>
                </a:cubicBezTo>
                <a:cubicBezTo>
                  <a:pt x="809" y="1331"/>
                  <a:pt x="808" y="1330"/>
                  <a:pt x="808" y="1329"/>
                </a:cubicBezTo>
                <a:cubicBezTo>
                  <a:pt x="808" y="1328"/>
                  <a:pt x="808" y="1326"/>
                  <a:pt x="808" y="1325"/>
                </a:cubicBezTo>
                <a:cubicBezTo>
                  <a:pt x="807" y="1324"/>
                  <a:pt x="807" y="1323"/>
                  <a:pt x="807" y="1322"/>
                </a:cubicBezTo>
                <a:cubicBezTo>
                  <a:pt x="807" y="1321"/>
                  <a:pt x="806" y="1320"/>
                  <a:pt x="806" y="1319"/>
                </a:cubicBezTo>
                <a:cubicBezTo>
                  <a:pt x="806" y="1318"/>
                  <a:pt x="806" y="1317"/>
                  <a:pt x="805" y="1316"/>
                </a:cubicBezTo>
                <a:cubicBezTo>
                  <a:pt x="805" y="1315"/>
                  <a:pt x="805" y="1314"/>
                  <a:pt x="805" y="1314"/>
                </a:cubicBezTo>
                <a:cubicBezTo>
                  <a:pt x="805" y="1312"/>
                  <a:pt x="804" y="1311"/>
                  <a:pt x="804" y="1310"/>
                </a:cubicBezTo>
                <a:cubicBezTo>
                  <a:pt x="804" y="1309"/>
                  <a:pt x="804" y="1309"/>
                  <a:pt x="804" y="1308"/>
                </a:cubicBezTo>
                <a:cubicBezTo>
                  <a:pt x="803" y="1307"/>
                  <a:pt x="803" y="1305"/>
                  <a:pt x="803" y="1304"/>
                </a:cubicBezTo>
                <a:cubicBezTo>
                  <a:pt x="803" y="1304"/>
                  <a:pt x="802" y="1303"/>
                  <a:pt x="802" y="1303"/>
                </a:cubicBezTo>
                <a:cubicBezTo>
                  <a:pt x="802" y="1301"/>
                  <a:pt x="802" y="1300"/>
                  <a:pt x="801" y="1299"/>
                </a:cubicBezTo>
                <a:cubicBezTo>
                  <a:pt x="801" y="1298"/>
                  <a:pt x="801" y="1298"/>
                  <a:pt x="801" y="1298"/>
                </a:cubicBezTo>
                <a:cubicBezTo>
                  <a:pt x="798" y="1284"/>
                  <a:pt x="795" y="1273"/>
                  <a:pt x="793" y="1268"/>
                </a:cubicBezTo>
                <a:cubicBezTo>
                  <a:pt x="793" y="1268"/>
                  <a:pt x="793" y="1268"/>
                  <a:pt x="793" y="1268"/>
                </a:cubicBezTo>
                <a:cubicBezTo>
                  <a:pt x="793" y="1267"/>
                  <a:pt x="793" y="1266"/>
                  <a:pt x="792" y="1266"/>
                </a:cubicBezTo>
                <a:cubicBezTo>
                  <a:pt x="792" y="1266"/>
                  <a:pt x="792" y="1266"/>
                  <a:pt x="792" y="1266"/>
                </a:cubicBezTo>
                <a:cubicBezTo>
                  <a:pt x="792" y="1265"/>
                  <a:pt x="793" y="1265"/>
                  <a:pt x="793" y="1265"/>
                </a:cubicBezTo>
                <a:cubicBezTo>
                  <a:pt x="792" y="1264"/>
                  <a:pt x="792" y="1264"/>
                  <a:pt x="792" y="1264"/>
                </a:cubicBezTo>
                <a:cubicBezTo>
                  <a:pt x="792" y="1264"/>
                  <a:pt x="806" y="1107"/>
                  <a:pt x="803" y="1098"/>
                </a:cubicBezTo>
                <a:cubicBezTo>
                  <a:pt x="804" y="1068"/>
                  <a:pt x="820" y="1011"/>
                  <a:pt x="818" y="980"/>
                </a:cubicBezTo>
                <a:cubicBezTo>
                  <a:pt x="820" y="942"/>
                  <a:pt x="825" y="918"/>
                  <a:pt x="825" y="904"/>
                </a:cubicBezTo>
                <a:cubicBezTo>
                  <a:pt x="825" y="902"/>
                  <a:pt x="825" y="902"/>
                  <a:pt x="825" y="902"/>
                </a:cubicBezTo>
                <a:cubicBezTo>
                  <a:pt x="826" y="915"/>
                  <a:pt x="827" y="926"/>
                  <a:pt x="827" y="932"/>
                </a:cubicBezTo>
                <a:cubicBezTo>
                  <a:pt x="829" y="942"/>
                  <a:pt x="829" y="957"/>
                  <a:pt x="831" y="960"/>
                </a:cubicBezTo>
                <a:cubicBezTo>
                  <a:pt x="833" y="975"/>
                  <a:pt x="845" y="1059"/>
                  <a:pt x="846" y="1090"/>
                </a:cubicBezTo>
                <a:cubicBezTo>
                  <a:pt x="840" y="1132"/>
                  <a:pt x="839" y="1159"/>
                  <a:pt x="851" y="1219"/>
                </a:cubicBezTo>
                <a:cubicBezTo>
                  <a:pt x="856" y="1251"/>
                  <a:pt x="914" y="1393"/>
                  <a:pt x="917" y="1409"/>
                </a:cubicBezTo>
                <a:cubicBezTo>
                  <a:pt x="920" y="1425"/>
                  <a:pt x="924" y="1441"/>
                  <a:pt x="926" y="1445"/>
                </a:cubicBezTo>
                <a:cubicBezTo>
                  <a:pt x="928" y="1449"/>
                  <a:pt x="914" y="1471"/>
                  <a:pt x="918" y="1486"/>
                </a:cubicBezTo>
                <a:cubicBezTo>
                  <a:pt x="922" y="1500"/>
                  <a:pt x="896" y="1546"/>
                  <a:pt x="904" y="1589"/>
                </a:cubicBezTo>
                <a:cubicBezTo>
                  <a:pt x="912" y="1632"/>
                  <a:pt x="913" y="1638"/>
                  <a:pt x="914" y="1647"/>
                </a:cubicBezTo>
                <a:cubicBezTo>
                  <a:pt x="915" y="1657"/>
                  <a:pt x="921" y="1667"/>
                  <a:pt x="924" y="1679"/>
                </a:cubicBezTo>
                <a:cubicBezTo>
                  <a:pt x="927" y="1691"/>
                  <a:pt x="932" y="1720"/>
                  <a:pt x="939" y="1720"/>
                </a:cubicBezTo>
                <a:cubicBezTo>
                  <a:pt x="940" y="1720"/>
                  <a:pt x="941" y="1720"/>
                  <a:pt x="941" y="1720"/>
                </a:cubicBezTo>
                <a:cubicBezTo>
                  <a:pt x="942" y="1720"/>
                  <a:pt x="942" y="1720"/>
                  <a:pt x="942" y="1720"/>
                </a:cubicBezTo>
                <a:cubicBezTo>
                  <a:pt x="942" y="1720"/>
                  <a:pt x="943" y="1720"/>
                  <a:pt x="943" y="1720"/>
                </a:cubicBezTo>
                <a:cubicBezTo>
                  <a:pt x="943" y="1720"/>
                  <a:pt x="943" y="1720"/>
                  <a:pt x="944" y="1720"/>
                </a:cubicBezTo>
                <a:cubicBezTo>
                  <a:pt x="944" y="1720"/>
                  <a:pt x="944" y="1720"/>
                  <a:pt x="944" y="1719"/>
                </a:cubicBezTo>
                <a:cubicBezTo>
                  <a:pt x="944" y="1719"/>
                  <a:pt x="945" y="1719"/>
                  <a:pt x="945" y="1719"/>
                </a:cubicBezTo>
                <a:cubicBezTo>
                  <a:pt x="945" y="1719"/>
                  <a:pt x="945" y="1719"/>
                  <a:pt x="945" y="1719"/>
                </a:cubicBezTo>
                <a:cubicBezTo>
                  <a:pt x="946" y="1718"/>
                  <a:pt x="946" y="1718"/>
                  <a:pt x="947" y="1717"/>
                </a:cubicBezTo>
                <a:cubicBezTo>
                  <a:pt x="947" y="1717"/>
                  <a:pt x="947" y="1717"/>
                  <a:pt x="947" y="1717"/>
                </a:cubicBezTo>
                <a:cubicBezTo>
                  <a:pt x="947" y="1717"/>
                  <a:pt x="947" y="1717"/>
                  <a:pt x="947" y="1716"/>
                </a:cubicBezTo>
                <a:cubicBezTo>
                  <a:pt x="947" y="1716"/>
                  <a:pt x="947" y="1716"/>
                  <a:pt x="947" y="1716"/>
                </a:cubicBezTo>
                <a:cubicBezTo>
                  <a:pt x="947" y="1717"/>
                  <a:pt x="947" y="1717"/>
                  <a:pt x="947" y="1717"/>
                </a:cubicBezTo>
                <a:cubicBezTo>
                  <a:pt x="947" y="1717"/>
                  <a:pt x="947" y="1716"/>
                  <a:pt x="947" y="1716"/>
                </a:cubicBezTo>
                <a:cubicBezTo>
                  <a:pt x="947" y="1716"/>
                  <a:pt x="947" y="1716"/>
                  <a:pt x="947" y="1716"/>
                </a:cubicBezTo>
                <a:cubicBezTo>
                  <a:pt x="947" y="1716"/>
                  <a:pt x="947" y="1715"/>
                  <a:pt x="947" y="1715"/>
                </a:cubicBezTo>
                <a:cubicBezTo>
                  <a:pt x="947" y="1715"/>
                  <a:pt x="949" y="1742"/>
                  <a:pt x="963" y="1742"/>
                </a:cubicBezTo>
                <a:cubicBezTo>
                  <a:pt x="972" y="1741"/>
                  <a:pt x="972" y="1733"/>
                  <a:pt x="972" y="1733"/>
                </a:cubicBezTo>
                <a:cubicBezTo>
                  <a:pt x="972" y="1733"/>
                  <a:pt x="974" y="1755"/>
                  <a:pt x="987" y="1753"/>
                </a:cubicBezTo>
                <a:cubicBezTo>
                  <a:pt x="999" y="1751"/>
                  <a:pt x="999" y="1739"/>
                  <a:pt x="999" y="1739"/>
                </a:cubicBezTo>
                <a:cubicBezTo>
                  <a:pt x="1007" y="1743"/>
                  <a:pt x="1020" y="1742"/>
                  <a:pt x="1023" y="1728"/>
                </a:cubicBezTo>
                <a:cubicBezTo>
                  <a:pt x="1026" y="1714"/>
                  <a:pt x="1033" y="1686"/>
                  <a:pt x="1032" y="1675"/>
                </a:cubicBezTo>
                <a:cubicBezTo>
                  <a:pt x="1032" y="1665"/>
                  <a:pt x="1039" y="1642"/>
                  <a:pt x="1039" y="1633"/>
                </a:cubicBezTo>
                <a:cubicBezTo>
                  <a:pt x="1046" y="1606"/>
                  <a:pt x="1053" y="1597"/>
                  <a:pt x="1051" y="1589"/>
                </a:cubicBezTo>
                <a:cubicBezTo>
                  <a:pt x="1060" y="1599"/>
                  <a:pt x="1068" y="1609"/>
                  <a:pt x="1072" y="1611"/>
                </a:cubicBezTo>
                <a:cubicBezTo>
                  <a:pt x="1074" y="1627"/>
                  <a:pt x="1090" y="1651"/>
                  <a:pt x="1103" y="1652"/>
                </a:cubicBezTo>
                <a:cubicBezTo>
                  <a:pt x="1120" y="1653"/>
                  <a:pt x="1116" y="1641"/>
                  <a:pt x="1111" y="1628"/>
                </a:cubicBezTo>
                <a:close/>
                <a:moveTo>
                  <a:pt x="672" y="310"/>
                </a:moveTo>
                <a:cubicBezTo>
                  <a:pt x="672" y="310"/>
                  <a:pt x="672" y="310"/>
                  <a:pt x="672" y="310"/>
                </a:cubicBezTo>
                <a:cubicBezTo>
                  <a:pt x="672" y="310"/>
                  <a:pt x="672" y="310"/>
                  <a:pt x="672" y="310"/>
                </a:cubicBezTo>
                <a:cubicBezTo>
                  <a:pt x="672" y="310"/>
                  <a:pt x="672" y="310"/>
                  <a:pt x="672" y="310"/>
                </a:cubicBezTo>
                <a:close/>
              </a:path>
            </a:pathLst>
          </a:custGeom>
          <a:solidFill>
            <a:srgbClr val="B1DFF5"/>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nl-NL" sz="1400" b="0" i="0" u="none" strike="noStrike" kern="0" cap="none" spc="0" normalizeH="0" baseline="0" noProof="0">
              <a:ln>
                <a:noFill/>
              </a:ln>
              <a:solidFill>
                <a:prstClr val="black"/>
              </a:solidFill>
              <a:effectLst/>
              <a:uLnTx/>
              <a:uFillTx/>
              <a:latin typeface="Neue Haas Grotesk Text Pro" panose="020B0504020202020204" pitchFamily="34" charset="77"/>
            </a:endParaRPr>
          </a:p>
        </p:txBody>
      </p:sp>
      <p:pic>
        <p:nvPicPr>
          <p:cNvPr id="28" name="Picture 2" descr="\\amc.intra\users\J\jgbarc\home\images2.jpg">
            <a:extLst>
              <a:ext uri="{FF2B5EF4-FFF2-40B4-BE49-F238E27FC236}">
                <a16:creationId xmlns:a16="http://schemas.microsoft.com/office/drawing/2014/main" id="{1D4666C9-FA90-225A-3977-92008DA0B61D}"/>
              </a:ext>
            </a:extLst>
          </p:cNvPr>
          <p:cNvPicPr>
            <a:picLocks noChangeAspect="1" noChangeArrowheads="1"/>
          </p:cNvPicPr>
          <p:nvPr/>
        </p:nvPicPr>
        <p:blipFill rotWithShape="1">
          <a:blip r:embed="rId3" cstate="print"/>
          <a:srcRect l="19340" t="18181" r="19351" b="21726"/>
          <a:stretch/>
        </p:blipFill>
        <p:spPr bwMode="auto">
          <a:xfrm>
            <a:off x="1015919" y="2450695"/>
            <a:ext cx="269426" cy="272558"/>
          </a:xfrm>
          <a:prstGeom prst="ellipse">
            <a:avLst/>
          </a:prstGeom>
          <a:noFill/>
        </p:spPr>
      </p:pic>
      <p:pic>
        <p:nvPicPr>
          <p:cNvPr id="29" name="Picture 2" descr="\\amc.intra\users\J\jgbarc\home\images2.jpg">
            <a:extLst>
              <a:ext uri="{FF2B5EF4-FFF2-40B4-BE49-F238E27FC236}">
                <a16:creationId xmlns:a16="http://schemas.microsoft.com/office/drawing/2014/main" id="{AF104F9E-08FD-3CF8-5C11-793A0F405918}"/>
              </a:ext>
            </a:extLst>
          </p:cNvPr>
          <p:cNvPicPr>
            <a:picLocks noChangeAspect="1" noChangeArrowheads="1"/>
          </p:cNvPicPr>
          <p:nvPr/>
        </p:nvPicPr>
        <p:blipFill rotWithShape="1">
          <a:blip r:embed="rId3" cstate="print"/>
          <a:srcRect l="19340" t="18181" r="19351" b="21726"/>
          <a:stretch/>
        </p:blipFill>
        <p:spPr bwMode="auto">
          <a:xfrm>
            <a:off x="1298316" y="2575747"/>
            <a:ext cx="269426" cy="272558"/>
          </a:xfrm>
          <a:prstGeom prst="ellipse">
            <a:avLst/>
          </a:prstGeom>
          <a:noFill/>
        </p:spPr>
      </p:pic>
      <p:pic>
        <p:nvPicPr>
          <p:cNvPr id="30" name="Picture 2" descr="\\amc.intra\users\J\jgbarc\home\images2.jpg">
            <a:extLst>
              <a:ext uri="{FF2B5EF4-FFF2-40B4-BE49-F238E27FC236}">
                <a16:creationId xmlns:a16="http://schemas.microsoft.com/office/drawing/2014/main" id="{E7D119CB-4F04-A082-FA61-462E3C8B3F79}"/>
              </a:ext>
            </a:extLst>
          </p:cNvPr>
          <p:cNvPicPr>
            <a:picLocks noChangeAspect="1" noChangeArrowheads="1"/>
          </p:cNvPicPr>
          <p:nvPr/>
        </p:nvPicPr>
        <p:blipFill rotWithShape="1">
          <a:blip r:embed="rId3" cstate="print"/>
          <a:srcRect l="19340" t="18181" r="19351" b="21726"/>
          <a:stretch/>
        </p:blipFill>
        <p:spPr bwMode="auto">
          <a:xfrm>
            <a:off x="1588945" y="2364386"/>
            <a:ext cx="269426" cy="272558"/>
          </a:xfrm>
          <a:prstGeom prst="ellipse">
            <a:avLst/>
          </a:prstGeom>
          <a:noFill/>
        </p:spPr>
      </p:pic>
      <p:pic>
        <p:nvPicPr>
          <p:cNvPr id="31" name="Picture 2" descr="\\amc.intra\users\J\jgbarc\home\images2.jpg">
            <a:extLst>
              <a:ext uri="{FF2B5EF4-FFF2-40B4-BE49-F238E27FC236}">
                <a16:creationId xmlns:a16="http://schemas.microsoft.com/office/drawing/2014/main" id="{55CFBBAB-5D6D-FD82-5FE9-F8CF6E9717B9}"/>
              </a:ext>
            </a:extLst>
          </p:cNvPr>
          <p:cNvPicPr>
            <a:picLocks noChangeAspect="1" noChangeArrowheads="1"/>
          </p:cNvPicPr>
          <p:nvPr/>
        </p:nvPicPr>
        <p:blipFill rotWithShape="1">
          <a:blip r:embed="rId3" cstate="print"/>
          <a:srcRect l="19340" t="18181" r="19351" b="21726"/>
          <a:stretch/>
        </p:blipFill>
        <p:spPr bwMode="auto">
          <a:xfrm>
            <a:off x="1831523" y="2526820"/>
            <a:ext cx="269426" cy="272558"/>
          </a:xfrm>
          <a:prstGeom prst="ellipse">
            <a:avLst/>
          </a:prstGeom>
          <a:noFill/>
        </p:spPr>
      </p:pic>
      <p:pic>
        <p:nvPicPr>
          <p:cNvPr id="32" name="Picture 2" descr="\\amc.intra\users\J\jgbarc\home\images2.jpg">
            <a:extLst>
              <a:ext uri="{FF2B5EF4-FFF2-40B4-BE49-F238E27FC236}">
                <a16:creationId xmlns:a16="http://schemas.microsoft.com/office/drawing/2014/main" id="{A7B4A1A9-7D88-0EF6-8F7C-0AB83847A9A0}"/>
              </a:ext>
            </a:extLst>
          </p:cNvPr>
          <p:cNvPicPr>
            <a:picLocks noChangeAspect="1" noChangeArrowheads="1"/>
          </p:cNvPicPr>
          <p:nvPr/>
        </p:nvPicPr>
        <p:blipFill rotWithShape="1">
          <a:blip r:embed="rId3" cstate="print"/>
          <a:srcRect l="19340" t="18181" r="19351" b="21726"/>
          <a:stretch/>
        </p:blipFill>
        <p:spPr bwMode="auto">
          <a:xfrm>
            <a:off x="2121072" y="2365659"/>
            <a:ext cx="269426" cy="272558"/>
          </a:xfrm>
          <a:prstGeom prst="ellipse">
            <a:avLst/>
          </a:prstGeom>
          <a:noFill/>
        </p:spPr>
      </p:pic>
      <p:pic>
        <p:nvPicPr>
          <p:cNvPr id="33" name="Picture 2" descr="\\amc.intra\users\J\jgbarc\home\images2.jpg">
            <a:extLst>
              <a:ext uri="{FF2B5EF4-FFF2-40B4-BE49-F238E27FC236}">
                <a16:creationId xmlns:a16="http://schemas.microsoft.com/office/drawing/2014/main" id="{0C99A5C2-1473-C469-C1CF-9876FC1E5910}"/>
              </a:ext>
            </a:extLst>
          </p:cNvPr>
          <p:cNvPicPr>
            <a:picLocks noChangeAspect="1" noChangeArrowheads="1"/>
          </p:cNvPicPr>
          <p:nvPr/>
        </p:nvPicPr>
        <p:blipFill rotWithShape="1">
          <a:blip r:embed="rId3" cstate="print"/>
          <a:srcRect l="19340" t="18181" r="19351" b="21726"/>
          <a:stretch/>
        </p:blipFill>
        <p:spPr bwMode="auto">
          <a:xfrm>
            <a:off x="2390085" y="2535734"/>
            <a:ext cx="269426" cy="272558"/>
          </a:xfrm>
          <a:prstGeom prst="ellipse">
            <a:avLst/>
          </a:prstGeom>
          <a:noFill/>
        </p:spPr>
      </p:pic>
      <p:sp>
        <p:nvSpPr>
          <p:cNvPr id="34" name="Freeform 13">
            <a:extLst>
              <a:ext uri="{FF2B5EF4-FFF2-40B4-BE49-F238E27FC236}">
                <a16:creationId xmlns:a16="http://schemas.microsoft.com/office/drawing/2014/main" id="{1AAA706A-8747-F28D-7148-7924FB47CB99}"/>
              </a:ext>
            </a:extLst>
          </p:cNvPr>
          <p:cNvSpPr>
            <a:spLocks noEditPoints="1"/>
          </p:cNvSpPr>
          <p:nvPr/>
        </p:nvSpPr>
        <p:spPr bwMode="auto">
          <a:xfrm>
            <a:off x="4570519" y="2169885"/>
            <a:ext cx="465033" cy="1208123"/>
          </a:xfrm>
          <a:custGeom>
            <a:avLst/>
            <a:gdLst>
              <a:gd name="T0" fmla="*/ 118 w 1120"/>
              <a:gd name="T1" fmla="*/ 152 h 2926"/>
              <a:gd name="T2" fmla="*/ 82 w 1120"/>
              <a:gd name="T3" fmla="*/ 56 h 2926"/>
              <a:gd name="T4" fmla="*/ 77 w 1120"/>
              <a:gd name="T5" fmla="*/ 40 h 2926"/>
              <a:gd name="T6" fmla="*/ 78 w 1120"/>
              <a:gd name="T7" fmla="*/ 38 h 2926"/>
              <a:gd name="T8" fmla="*/ 78 w 1120"/>
              <a:gd name="T9" fmla="*/ 36 h 2926"/>
              <a:gd name="T10" fmla="*/ 80 w 1120"/>
              <a:gd name="T11" fmla="*/ 35 h 2926"/>
              <a:gd name="T12" fmla="*/ 82 w 1120"/>
              <a:gd name="T13" fmla="*/ 24 h 2926"/>
              <a:gd name="T14" fmla="*/ 81 w 1120"/>
              <a:gd name="T15" fmla="*/ 13 h 2926"/>
              <a:gd name="T16" fmla="*/ 65 w 1120"/>
              <a:gd name="T17" fmla="*/ 2 h 2926"/>
              <a:gd name="T18" fmla="*/ 48 w 1120"/>
              <a:gd name="T19" fmla="*/ 15 h 2926"/>
              <a:gd name="T20" fmla="*/ 48 w 1120"/>
              <a:gd name="T21" fmla="*/ 24 h 2926"/>
              <a:gd name="T22" fmla="*/ 51 w 1120"/>
              <a:gd name="T23" fmla="*/ 35 h 2926"/>
              <a:gd name="T24" fmla="*/ 52 w 1120"/>
              <a:gd name="T25" fmla="*/ 36 h 2926"/>
              <a:gd name="T26" fmla="*/ 52 w 1120"/>
              <a:gd name="T27" fmla="*/ 38 h 2926"/>
              <a:gd name="T28" fmla="*/ 53 w 1120"/>
              <a:gd name="T29" fmla="*/ 39 h 2926"/>
              <a:gd name="T30" fmla="*/ 54 w 1120"/>
              <a:gd name="T31" fmla="*/ 40 h 2926"/>
              <a:gd name="T32" fmla="*/ 54 w 1120"/>
              <a:gd name="T33" fmla="*/ 42 h 2926"/>
              <a:gd name="T34" fmla="*/ 50 w 1120"/>
              <a:gd name="T35" fmla="*/ 56 h 2926"/>
              <a:gd name="T36" fmla="*/ 13 w 1120"/>
              <a:gd name="T37" fmla="*/ 152 h 2926"/>
              <a:gd name="T38" fmla="*/ 2 w 1120"/>
              <a:gd name="T39" fmla="*/ 190 h 2926"/>
              <a:gd name="T40" fmla="*/ 16 w 1120"/>
              <a:gd name="T41" fmla="*/ 202 h 2926"/>
              <a:gd name="T42" fmla="*/ 20 w 1120"/>
              <a:gd name="T43" fmla="*/ 199 h 2926"/>
              <a:gd name="T44" fmla="*/ 21 w 1120"/>
              <a:gd name="T45" fmla="*/ 199 h 2926"/>
              <a:gd name="T46" fmla="*/ 24 w 1120"/>
              <a:gd name="T47" fmla="*/ 172 h 2926"/>
              <a:gd name="T48" fmla="*/ 34 w 1120"/>
              <a:gd name="T49" fmla="*/ 104 h 2926"/>
              <a:gd name="T50" fmla="*/ 38 w 1120"/>
              <a:gd name="T51" fmla="*/ 146 h 2926"/>
              <a:gd name="T52" fmla="*/ 36 w 1120"/>
              <a:gd name="T53" fmla="*/ 153 h 2926"/>
              <a:gd name="T54" fmla="*/ 35 w 1120"/>
              <a:gd name="T55" fmla="*/ 156 h 2926"/>
              <a:gd name="T56" fmla="*/ 35 w 1120"/>
              <a:gd name="T57" fmla="*/ 158 h 2926"/>
              <a:gd name="T58" fmla="*/ 35 w 1120"/>
              <a:gd name="T59" fmla="*/ 161 h 2926"/>
              <a:gd name="T60" fmla="*/ 35 w 1120"/>
              <a:gd name="T61" fmla="*/ 164 h 2926"/>
              <a:gd name="T62" fmla="*/ 34 w 1120"/>
              <a:gd name="T63" fmla="*/ 164 h 2926"/>
              <a:gd name="T64" fmla="*/ 50 w 1120"/>
              <a:gd name="T65" fmla="*/ 313 h 2926"/>
              <a:gd name="T66" fmla="*/ 40 w 1120"/>
              <a:gd name="T67" fmla="*/ 334 h 2926"/>
              <a:gd name="T68" fmla="*/ 48 w 1120"/>
              <a:gd name="T69" fmla="*/ 337 h 2926"/>
              <a:gd name="T70" fmla="*/ 51 w 1120"/>
              <a:gd name="T71" fmla="*/ 337 h 2926"/>
              <a:gd name="T72" fmla="*/ 57 w 1120"/>
              <a:gd name="T73" fmla="*/ 337 h 2926"/>
              <a:gd name="T74" fmla="*/ 58 w 1120"/>
              <a:gd name="T75" fmla="*/ 337 h 2926"/>
              <a:gd name="T76" fmla="*/ 61 w 1120"/>
              <a:gd name="T77" fmla="*/ 332 h 2926"/>
              <a:gd name="T78" fmla="*/ 60 w 1120"/>
              <a:gd name="T79" fmla="*/ 248 h 2926"/>
              <a:gd name="T80" fmla="*/ 72 w 1120"/>
              <a:gd name="T81" fmla="*/ 248 h 2926"/>
              <a:gd name="T82" fmla="*/ 69 w 1120"/>
              <a:gd name="T83" fmla="*/ 332 h 2926"/>
              <a:gd name="T84" fmla="*/ 72 w 1120"/>
              <a:gd name="T85" fmla="*/ 337 h 2926"/>
              <a:gd name="T86" fmla="*/ 73 w 1120"/>
              <a:gd name="T87" fmla="*/ 337 h 2926"/>
              <a:gd name="T88" fmla="*/ 76 w 1120"/>
              <a:gd name="T89" fmla="*/ 338 h 2926"/>
              <a:gd name="T90" fmla="*/ 82 w 1120"/>
              <a:gd name="T91" fmla="*/ 337 h 2926"/>
              <a:gd name="T92" fmla="*/ 88 w 1120"/>
              <a:gd name="T93" fmla="*/ 335 h 2926"/>
              <a:gd name="T94" fmla="*/ 88 w 1120"/>
              <a:gd name="T95" fmla="*/ 327 h 2926"/>
              <a:gd name="T96" fmla="*/ 91 w 1120"/>
              <a:gd name="T97" fmla="*/ 243 h 2926"/>
              <a:gd name="T98" fmla="*/ 96 w 1120"/>
              <a:gd name="T99" fmla="*/ 164 h 2926"/>
              <a:gd name="T100" fmla="*/ 96 w 1120"/>
              <a:gd name="T101" fmla="*/ 162 h 2926"/>
              <a:gd name="T102" fmla="*/ 95 w 1120"/>
              <a:gd name="T103" fmla="*/ 160 h 2926"/>
              <a:gd name="T104" fmla="*/ 94 w 1120"/>
              <a:gd name="T105" fmla="*/ 157 h 2926"/>
              <a:gd name="T106" fmla="*/ 94 w 1120"/>
              <a:gd name="T107" fmla="*/ 154 h 2926"/>
              <a:gd name="T108" fmla="*/ 93 w 1120"/>
              <a:gd name="T109" fmla="*/ 152 h 2926"/>
              <a:gd name="T110" fmla="*/ 93 w 1120"/>
              <a:gd name="T111" fmla="*/ 149 h 2926"/>
              <a:gd name="T112" fmla="*/ 93 w 1120"/>
              <a:gd name="T113" fmla="*/ 127 h 2926"/>
              <a:gd name="T114" fmla="*/ 99 w 1120"/>
              <a:gd name="T115" fmla="*/ 141 h 2926"/>
              <a:gd name="T116" fmla="*/ 109 w 1120"/>
              <a:gd name="T117" fmla="*/ 199 h 2926"/>
              <a:gd name="T118" fmla="*/ 109 w 1120"/>
              <a:gd name="T119" fmla="*/ 199 h 2926"/>
              <a:gd name="T120" fmla="*/ 110 w 1120"/>
              <a:gd name="T121" fmla="*/ 199 h 2926"/>
              <a:gd name="T122" fmla="*/ 120 w 1120"/>
              <a:gd name="T123" fmla="*/ 193 h 2926"/>
              <a:gd name="T124" fmla="*/ 78 w 1120"/>
              <a:gd name="T125" fmla="*/ 36 h 292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120"/>
              <a:gd name="T190" fmla="*/ 0 h 2926"/>
              <a:gd name="T191" fmla="*/ 1120 w 1120"/>
              <a:gd name="T192" fmla="*/ 2926 h 292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120" h="2926">
                <a:moveTo>
                  <a:pt x="1111" y="1628"/>
                </a:moveTo>
                <a:cubicBezTo>
                  <a:pt x="1106" y="1614"/>
                  <a:pt x="1105" y="1598"/>
                  <a:pt x="1100" y="1592"/>
                </a:cubicBezTo>
                <a:cubicBezTo>
                  <a:pt x="1095" y="1586"/>
                  <a:pt x="1087" y="1551"/>
                  <a:pt x="1078" y="1539"/>
                </a:cubicBezTo>
                <a:cubicBezTo>
                  <a:pt x="1069" y="1528"/>
                  <a:pt x="1035" y="1477"/>
                  <a:pt x="1026" y="1469"/>
                </a:cubicBezTo>
                <a:cubicBezTo>
                  <a:pt x="1023" y="1464"/>
                  <a:pt x="1025" y="1444"/>
                  <a:pt x="1021" y="1430"/>
                </a:cubicBezTo>
                <a:cubicBezTo>
                  <a:pt x="1017" y="1416"/>
                  <a:pt x="1018" y="1402"/>
                  <a:pt x="1014" y="1386"/>
                </a:cubicBezTo>
                <a:cubicBezTo>
                  <a:pt x="1010" y="1369"/>
                  <a:pt x="1010" y="1337"/>
                  <a:pt x="1009" y="1315"/>
                </a:cubicBezTo>
                <a:cubicBezTo>
                  <a:pt x="1007" y="1277"/>
                  <a:pt x="1007" y="1129"/>
                  <a:pt x="985" y="1075"/>
                </a:cubicBezTo>
                <a:cubicBezTo>
                  <a:pt x="981" y="1058"/>
                  <a:pt x="976" y="1030"/>
                  <a:pt x="977" y="992"/>
                </a:cubicBezTo>
                <a:cubicBezTo>
                  <a:pt x="975" y="886"/>
                  <a:pt x="951" y="825"/>
                  <a:pt x="953" y="792"/>
                </a:cubicBezTo>
                <a:cubicBezTo>
                  <a:pt x="960" y="744"/>
                  <a:pt x="949" y="693"/>
                  <a:pt x="940" y="653"/>
                </a:cubicBezTo>
                <a:cubicBezTo>
                  <a:pt x="921" y="567"/>
                  <a:pt x="879" y="544"/>
                  <a:pt x="860" y="540"/>
                </a:cubicBezTo>
                <a:cubicBezTo>
                  <a:pt x="840" y="536"/>
                  <a:pt x="810" y="533"/>
                  <a:pt x="797" y="520"/>
                </a:cubicBezTo>
                <a:cubicBezTo>
                  <a:pt x="787" y="512"/>
                  <a:pt x="720" y="481"/>
                  <a:pt x="701" y="479"/>
                </a:cubicBezTo>
                <a:cubicBezTo>
                  <a:pt x="651" y="470"/>
                  <a:pt x="660" y="380"/>
                  <a:pt x="660" y="362"/>
                </a:cubicBezTo>
                <a:cubicBezTo>
                  <a:pt x="660" y="362"/>
                  <a:pt x="660" y="362"/>
                  <a:pt x="660" y="362"/>
                </a:cubicBezTo>
                <a:cubicBezTo>
                  <a:pt x="660" y="362"/>
                  <a:pt x="660" y="362"/>
                  <a:pt x="660" y="362"/>
                </a:cubicBezTo>
                <a:cubicBezTo>
                  <a:pt x="661" y="360"/>
                  <a:pt x="661" y="358"/>
                  <a:pt x="662" y="357"/>
                </a:cubicBezTo>
                <a:cubicBezTo>
                  <a:pt x="662" y="357"/>
                  <a:pt x="662" y="356"/>
                  <a:pt x="662" y="356"/>
                </a:cubicBezTo>
                <a:cubicBezTo>
                  <a:pt x="663" y="355"/>
                  <a:pt x="663" y="353"/>
                  <a:pt x="664" y="351"/>
                </a:cubicBezTo>
                <a:cubicBezTo>
                  <a:pt x="664" y="350"/>
                  <a:pt x="664" y="350"/>
                  <a:pt x="664" y="350"/>
                </a:cubicBezTo>
                <a:cubicBezTo>
                  <a:pt x="665" y="348"/>
                  <a:pt x="665" y="346"/>
                  <a:pt x="666" y="344"/>
                </a:cubicBezTo>
                <a:cubicBezTo>
                  <a:pt x="666" y="344"/>
                  <a:pt x="666" y="344"/>
                  <a:pt x="666" y="343"/>
                </a:cubicBezTo>
                <a:cubicBezTo>
                  <a:pt x="666" y="341"/>
                  <a:pt x="667" y="339"/>
                  <a:pt x="667" y="337"/>
                </a:cubicBezTo>
                <a:cubicBezTo>
                  <a:pt x="667" y="337"/>
                  <a:pt x="667" y="337"/>
                  <a:pt x="668" y="337"/>
                </a:cubicBezTo>
                <a:cubicBezTo>
                  <a:pt x="668" y="334"/>
                  <a:pt x="669" y="332"/>
                  <a:pt x="669" y="330"/>
                </a:cubicBezTo>
                <a:cubicBezTo>
                  <a:pt x="669" y="330"/>
                  <a:pt x="669" y="330"/>
                  <a:pt x="669" y="330"/>
                </a:cubicBezTo>
                <a:cubicBezTo>
                  <a:pt x="669" y="328"/>
                  <a:pt x="670" y="325"/>
                  <a:pt x="670" y="323"/>
                </a:cubicBezTo>
                <a:cubicBezTo>
                  <a:pt x="670" y="323"/>
                  <a:pt x="670" y="323"/>
                  <a:pt x="670" y="323"/>
                </a:cubicBezTo>
                <a:cubicBezTo>
                  <a:pt x="671" y="321"/>
                  <a:pt x="671" y="319"/>
                  <a:pt x="671" y="317"/>
                </a:cubicBezTo>
                <a:cubicBezTo>
                  <a:pt x="671" y="317"/>
                  <a:pt x="671" y="317"/>
                  <a:pt x="671" y="317"/>
                </a:cubicBezTo>
                <a:cubicBezTo>
                  <a:pt x="672" y="315"/>
                  <a:pt x="672" y="313"/>
                  <a:pt x="672" y="312"/>
                </a:cubicBezTo>
                <a:cubicBezTo>
                  <a:pt x="672" y="312"/>
                  <a:pt x="672" y="312"/>
                  <a:pt x="672" y="312"/>
                </a:cubicBezTo>
                <a:cubicBezTo>
                  <a:pt x="672" y="311"/>
                  <a:pt x="672" y="310"/>
                  <a:pt x="672" y="310"/>
                </a:cubicBezTo>
                <a:cubicBezTo>
                  <a:pt x="672" y="310"/>
                  <a:pt x="672" y="310"/>
                  <a:pt x="672" y="310"/>
                </a:cubicBezTo>
                <a:cubicBezTo>
                  <a:pt x="674" y="309"/>
                  <a:pt x="676" y="308"/>
                  <a:pt x="679" y="306"/>
                </a:cubicBezTo>
                <a:cubicBezTo>
                  <a:pt x="679" y="306"/>
                  <a:pt x="679" y="306"/>
                  <a:pt x="679" y="306"/>
                </a:cubicBezTo>
                <a:cubicBezTo>
                  <a:pt x="680" y="305"/>
                  <a:pt x="680" y="305"/>
                  <a:pt x="681" y="305"/>
                </a:cubicBezTo>
                <a:cubicBezTo>
                  <a:pt x="681" y="304"/>
                  <a:pt x="681" y="304"/>
                  <a:pt x="681" y="304"/>
                </a:cubicBezTo>
                <a:cubicBezTo>
                  <a:pt x="682" y="304"/>
                  <a:pt x="682" y="303"/>
                  <a:pt x="682" y="303"/>
                </a:cubicBezTo>
                <a:cubicBezTo>
                  <a:pt x="683" y="303"/>
                  <a:pt x="683" y="302"/>
                  <a:pt x="683" y="302"/>
                </a:cubicBezTo>
                <a:cubicBezTo>
                  <a:pt x="683" y="302"/>
                  <a:pt x="684" y="302"/>
                  <a:pt x="684" y="301"/>
                </a:cubicBezTo>
                <a:cubicBezTo>
                  <a:pt x="684" y="301"/>
                  <a:pt x="685" y="300"/>
                  <a:pt x="685" y="300"/>
                </a:cubicBezTo>
                <a:cubicBezTo>
                  <a:pt x="688" y="296"/>
                  <a:pt x="689" y="291"/>
                  <a:pt x="693" y="286"/>
                </a:cubicBezTo>
                <a:cubicBezTo>
                  <a:pt x="696" y="280"/>
                  <a:pt x="695" y="276"/>
                  <a:pt x="698" y="267"/>
                </a:cubicBezTo>
                <a:cubicBezTo>
                  <a:pt x="701" y="258"/>
                  <a:pt x="703" y="244"/>
                  <a:pt x="703" y="239"/>
                </a:cubicBezTo>
                <a:cubicBezTo>
                  <a:pt x="703" y="233"/>
                  <a:pt x="709" y="218"/>
                  <a:pt x="709" y="211"/>
                </a:cubicBezTo>
                <a:cubicBezTo>
                  <a:pt x="709" y="206"/>
                  <a:pt x="707" y="202"/>
                  <a:pt x="705" y="201"/>
                </a:cubicBezTo>
                <a:cubicBezTo>
                  <a:pt x="705" y="201"/>
                  <a:pt x="705" y="201"/>
                  <a:pt x="705" y="201"/>
                </a:cubicBezTo>
                <a:cubicBezTo>
                  <a:pt x="705" y="201"/>
                  <a:pt x="706" y="201"/>
                  <a:pt x="706" y="200"/>
                </a:cubicBezTo>
                <a:cubicBezTo>
                  <a:pt x="706" y="200"/>
                  <a:pt x="706" y="200"/>
                  <a:pt x="706" y="200"/>
                </a:cubicBezTo>
                <a:cubicBezTo>
                  <a:pt x="706" y="200"/>
                  <a:pt x="706" y="200"/>
                  <a:pt x="706" y="200"/>
                </a:cubicBezTo>
                <a:cubicBezTo>
                  <a:pt x="707" y="200"/>
                  <a:pt x="707" y="199"/>
                  <a:pt x="707" y="199"/>
                </a:cubicBezTo>
                <a:cubicBezTo>
                  <a:pt x="707" y="192"/>
                  <a:pt x="704" y="175"/>
                  <a:pt x="705" y="168"/>
                </a:cubicBezTo>
                <a:cubicBezTo>
                  <a:pt x="705" y="163"/>
                  <a:pt x="706" y="148"/>
                  <a:pt x="706" y="142"/>
                </a:cubicBezTo>
                <a:cubicBezTo>
                  <a:pt x="706" y="131"/>
                  <a:pt x="700" y="120"/>
                  <a:pt x="697" y="110"/>
                </a:cubicBezTo>
                <a:cubicBezTo>
                  <a:pt x="694" y="99"/>
                  <a:pt x="694" y="87"/>
                  <a:pt x="691" y="77"/>
                </a:cubicBezTo>
                <a:cubicBezTo>
                  <a:pt x="687" y="64"/>
                  <a:pt x="678" y="56"/>
                  <a:pt x="666" y="49"/>
                </a:cubicBezTo>
                <a:cubicBezTo>
                  <a:pt x="657" y="44"/>
                  <a:pt x="646" y="43"/>
                  <a:pt x="641" y="35"/>
                </a:cubicBezTo>
                <a:cubicBezTo>
                  <a:pt x="638" y="31"/>
                  <a:pt x="641" y="30"/>
                  <a:pt x="635" y="27"/>
                </a:cubicBezTo>
                <a:cubicBezTo>
                  <a:pt x="632" y="25"/>
                  <a:pt x="626" y="24"/>
                  <a:pt x="623" y="23"/>
                </a:cubicBezTo>
                <a:cubicBezTo>
                  <a:pt x="614" y="21"/>
                  <a:pt x="602" y="16"/>
                  <a:pt x="604" y="5"/>
                </a:cubicBezTo>
                <a:cubicBezTo>
                  <a:pt x="591" y="2"/>
                  <a:pt x="570" y="13"/>
                  <a:pt x="559" y="2"/>
                </a:cubicBezTo>
                <a:cubicBezTo>
                  <a:pt x="551" y="2"/>
                  <a:pt x="551" y="2"/>
                  <a:pt x="551" y="2"/>
                </a:cubicBezTo>
                <a:cubicBezTo>
                  <a:pt x="544" y="4"/>
                  <a:pt x="535" y="3"/>
                  <a:pt x="528" y="0"/>
                </a:cubicBezTo>
                <a:cubicBezTo>
                  <a:pt x="525" y="6"/>
                  <a:pt x="511" y="12"/>
                  <a:pt x="503" y="12"/>
                </a:cubicBezTo>
                <a:cubicBezTo>
                  <a:pt x="493" y="12"/>
                  <a:pt x="482" y="14"/>
                  <a:pt x="476" y="23"/>
                </a:cubicBezTo>
                <a:cubicBezTo>
                  <a:pt x="480" y="22"/>
                  <a:pt x="485" y="20"/>
                  <a:pt x="487" y="23"/>
                </a:cubicBezTo>
                <a:cubicBezTo>
                  <a:pt x="461" y="37"/>
                  <a:pt x="429" y="57"/>
                  <a:pt x="426" y="89"/>
                </a:cubicBezTo>
                <a:cubicBezTo>
                  <a:pt x="425" y="103"/>
                  <a:pt x="418" y="114"/>
                  <a:pt x="417" y="128"/>
                </a:cubicBezTo>
                <a:cubicBezTo>
                  <a:pt x="416" y="142"/>
                  <a:pt x="405" y="149"/>
                  <a:pt x="410" y="163"/>
                </a:cubicBezTo>
                <a:cubicBezTo>
                  <a:pt x="409" y="172"/>
                  <a:pt x="412" y="172"/>
                  <a:pt x="412" y="180"/>
                </a:cubicBezTo>
                <a:cubicBezTo>
                  <a:pt x="409" y="189"/>
                  <a:pt x="417" y="200"/>
                  <a:pt x="417" y="200"/>
                </a:cubicBezTo>
                <a:cubicBezTo>
                  <a:pt x="417" y="200"/>
                  <a:pt x="417" y="200"/>
                  <a:pt x="417" y="200"/>
                </a:cubicBezTo>
                <a:cubicBezTo>
                  <a:pt x="416" y="200"/>
                  <a:pt x="415" y="202"/>
                  <a:pt x="414" y="204"/>
                </a:cubicBezTo>
                <a:cubicBezTo>
                  <a:pt x="414" y="204"/>
                  <a:pt x="414" y="204"/>
                  <a:pt x="414" y="204"/>
                </a:cubicBezTo>
                <a:cubicBezTo>
                  <a:pt x="413" y="205"/>
                  <a:pt x="413" y="205"/>
                  <a:pt x="413" y="206"/>
                </a:cubicBezTo>
                <a:cubicBezTo>
                  <a:pt x="413" y="207"/>
                  <a:pt x="413" y="207"/>
                  <a:pt x="413" y="207"/>
                </a:cubicBezTo>
                <a:cubicBezTo>
                  <a:pt x="412" y="208"/>
                  <a:pt x="412" y="209"/>
                  <a:pt x="412" y="211"/>
                </a:cubicBezTo>
                <a:cubicBezTo>
                  <a:pt x="412" y="218"/>
                  <a:pt x="419" y="233"/>
                  <a:pt x="419" y="239"/>
                </a:cubicBezTo>
                <a:cubicBezTo>
                  <a:pt x="419" y="244"/>
                  <a:pt x="420" y="258"/>
                  <a:pt x="424" y="267"/>
                </a:cubicBezTo>
                <a:cubicBezTo>
                  <a:pt x="427" y="276"/>
                  <a:pt x="425" y="280"/>
                  <a:pt x="429" y="286"/>
                </a:cubicBezTo>
                <a:cubicBezTo>
                  <a:pt x="432" y="291"/>
                  <a:pt x="433" y="296"/>
                  <a:pt x="436" y="300"/>
                </a:cubicBezTo>
                <a:cubicBezTo>
                  <a:pt x="437" y="300"/>
                  <a:pt x="437" y="301"/>
                  <a:pt x="437" y="301"/>
                </a:cubicBezTo>
                <a:cubicBezTo>
                  <a:pt x="438" y="302"/>
                  <a:pt x="438" y="302"/>
                  <a:pt x="438" y="302"/>
                </a:cubicBezTo>
                <a:cubicBezTo>
                  <a:pt x="438" y="302"/>
                  <a:pt x="439" y="303"/>
                  <a:pt x="439" y="303"/>
                </a:cubicBezTo>
                <a:cubicBezTo>
                  <a:pt x="439" y="303"/>
                  <a:pt x="440" y="304"/>
                  <a:pt x="440" y="304"/>
                </a:cubicBezTo>
                <a:cubicBezTo>
                  <a:pt x="440" y="304"/>
                  <a:pt x="441" y="305"/>
                  <a:pt x="441" y="305"/>
                </a:cubicBezTo>
                <a:cubicBezTo>
                  <a:pt x="441" y="305"/>
                  <a:pt x="442" y="306"/>
                  <a:pt x="442" y="306"/>
                </a:cubicBezTo>
                <a:cubicBezTo>
                  <a:pt x="442" y="306"/>
                  <a:pt x="443" y="306"/>
                  <a:pt x="443" y="306"/>
                </a:cubicBezTo>
                <a:cubicBezTo>
                  <a:pt x="445" y="308"/>
                  <a:pt x="448" y="310"/>
                  <a:pt x="449" y="310"/>
                </a:cubicBezTo>
                <a:cubicBezTo>
                  <a:pt x="449" y="310"/>
                  <a:pt x="449" y="310"/>
                  <a:pt x="449" y="310"/>
                </a:cubicBezTo>
                <a:cubicBezTo>
                  <a:pt x="449" y="312"/>
                  <a:pt x="450" y="314"/>
                  <a:pt x="450" y="316"/>
                </a:cubicBezTo>
                <a:cubicBezTo>
                  <a:pt x="450" y="316"/>
                  <a:pt x="450" y="316"/>
                  <a:pt x="450" y="316"/>
                </a:cubicBezTo>
                <a:cubicBezTo>
                  <a:pt x="450" y="317"/>
                  <a:pt x="450" y="318"/>
                  <a:pt x="450" y="319"/>
                </a:cubicBezTo>
                <a:cubicBezTo>
                  <a:pt x="450" y="319"/>
                  <a:pt x="450" y="319"/>
                  <a:pt x="450" y="319"/>
                </a:cubicBezTo>
                <a:cubicBezTo>
                  <a:pt x="450" y="320"/>
                  <a:pt x="450" y="321"/>
                  <a:pt x="450" y="322"/>
                </a:cubicBezTo>
                <a:cubicBezTo>
                  <a:pt x="450" y="322"/>
                  <a:pt x="450" y="322"/>
                  <a:pt x="450" y="322"/>
                </a:cubicBezTo>
                <a:cubicBezTo>
                  <a:pt x="450" y="323"/>
                  <a:pt x="451" y="324"/>
                  <a:pt x="451" y="326"/>
                </a:cubicBezTo>
                <a:cubicBezTo>
                  <a:pt x="451" y="326"/>
                  <a:pt x="451" y="326"/>
                  <a:pt x="451" y="326"/>
                </a:cubicBezTo>
                <a:cubicBezTo>
                  <a:pt x="451" y="327"/>
                  <a:pt x="451" y="328"/>
                  <a:pt x="451" y="329"/>
                </a:cubicBezTo>
                <a:cubicBezTo>
                  <a:pt x="451" y="329"/>
                  <a:pt x="451" y="330"/>
                  <a:pt x="451" y="330"/>
                </a:cubicBezTo>
                <a:cubicBezTo>
                  <a:pt x="451" y="331"/>
                  <a:pt x="452" y="332"/>
                  <a:pt x="452" y="333"/>
                </a:cubicBezTo>
                <a:cubicBezTo>
                  <a:pt x="452" y="333"/>
                  <a:pt x="452" y="333"/>
                  <a:pt x="452" y="334"/>
                </a:cubicBezTo>
                <a:cubicBezTo>
                  <a:pt x="452" y="335"/>
                  <a:pt x="452" y="336"/>
                  <a:pt x="452" y="336"/>
                </a:cubicBezTo>
                <a:cubicBezTo>
                  <a:pt x="452" y="337"/>
                  <a:pt x="452" y="337"/>
                  <a:pt x="453" y="338"/>
                </a:cubicBezTo>
                <a:cubicBezTo>
                  <a:pt x="453" y="339"/>
                  <a:pt x="453" y="339"/>
                  <a:pt x="453" y="340"/>
                </a:cubicBezTo>
                <a:cubicBezTo>
                  <a:pt x="453" y="341"/>
                  <a:pt x="453" y="341"/>
                  <a:pt x="453" y="342"/>
                </a:cubicBezTo>
                <a:cubicBezTo>
                  <a:pt x="453" y="342"/>
                  <a:pt x="454" y="343"/>
                  <a:pt x="454" y="344"/>
                </a:cubicBezTo>
                <a:cubicBezTo>
                  <a:pt x="454" y="344"/>
                  <a:pt x="454" y="345"/>
                  <a:pt x="454" y="345"/>
                </a:cubicBezTo>
                <a:cubicBezTo>
                  <a:pt x="454" y="346"/>
                  <a:pt x="454" y="347"/>
                  <a:pt x="454" y="347"/>
                </a:cubicBezTo>
                <a:cubicBezTo>
                  <a:pt x="455" y="348"/>
                  <a:pt x="455" y="348"/>
                  <a:pt x="455" y="349"/>
                </a:cubicBezTo>
                <a:cubicBezTo>
                  <a:pt x="455" y="349"/>
                  <a:pt x="455" y="350"/>
                  <a:pt x="455" y="351"/>
                </a:cubicBezTo>
                <a:cubicBezTo>
                  <a:pt x="455" y="351"/>
                  <a:pt x="456" y="352"/>
                  <a:pt x="456" y="352"/>
                </a:cubicBezTo>
                <a:cubicBezTo>
                  <a:pt x="456" y="353"/>
                  <a:pt x="456" y="353"/>
                  <a:pt x="456" y="354"/>
                </a:cubicBezTo>
                <a:cubicBezTo>
                  <a:pt x="456" y="354"/>
                  <a:pt x="457" y="355"/>
                  <a:pt x="457" y="355"/>
                </a:cubicBezTo>
                <a:cubicBezTo>
                  <a:pt x="457" y="356"/>
                  <a:pt x="457" y="356"/>
                  <a:pt x="457" y="357"/>
                </a:cubicBezTo>
                <a:cubicBezTo>
                  <a:pt x="457" y="357"/>
                  <a:pt x="458" y="358"/>
                  <a:pt x="458" y="358"/>
                </a:cubicBezTo>
                <a:cubicBezTo>
                  <a:pt x="458" y="359"/>
                  <a:pt x="458" y="359"/>
                  <a:pt x="458" y="359"/>
                </a:cubicBezTo>
                <a:cubicBezTo>
                  <a:pt x="459" y="360"/>
                  <a:pt x="459" y="361"/>
                  <a:pt x="459" y="362"/>
                </a:cubicBezTo>
                <a:cubicBezTo>
                  <a:pt x="460" y="362"/>
                  <a:pt x="460" y="363"/>
                  <a:pt x="461" y="364"/>
                </a:cubicBezTo>
                <a:cubicBezTo>
                  <a:pt x="461" y="365"/>
                  <a:pt x="461" y="365"/>
                  <a:pt x="461" y="366"/>
                </a:cubicBezTo>
                <a:cubicBezTo>
                  <a:pt x="461" y="377"/>
                  <a:pt x="463" y="401"/>
                  <a:pt x="459" y="425"/>
                </a:cubicBezTo>
                <a:cubicBezTo>
                  <a:pt x="459" y="425"/>
                  <a:pt x="459" y="426"/>
                  <a:pt x="459" y="426"/>
                </a:cubicBezTo>
                <a:cubicBezTo>
                  <a:pt x="458" y="427"/>
                  <a:pt x="458" y="427"/>
                  <a:pt x="458" y="427"/>
                </a:cubicBezTo>
                <a:cubicBezTo>
                  <a:pt x="454" y="452"/>
                  <a:pt x="443" y="475"/>
                  <a:pt x="420" y="479"/>
                </a:cubicBezTo>
                <a:cubicBezTo>
                  <a:pt x="400" y="481"/>
                  <a:pt x="333" y="512"/>
                  <a:pt x="324" y="520"/>
                </a:cubicBezTo>
                <a:cubicBezTo>
                  <a:pt x="311" y="533"/>
                  <a:pt x="280" y="536"/>
                  <a:pt x="261" y="540"/>
                </a:cubicBezTo>
                <a:cubicBezTo>
                  <a:pt x="241" y="544"/>
                  <a:pt x="200" y="567"/>
                  <a:pt x="180" y="653"/>
                </a:cubicBezTo>
                <a:cubicBezTo>
                  <a:pt x="171" y="693"/>
                  <a:pt x="161" y="744"/>
                  <a:pt x="167" y="792"/>
                </a:cubicBezTo>
                <a:cubicBezTo>
                  <a:pt x="170" y="825"/>
                  <a:pt x="146" y="886"/>
                  <a:pt x="143" y="992"/>
                </a:cubicBezTo>
                <a:cubicBezTo>
                  <a:pt x="144" y="1030"/>
                  <a:pt x="140" y="1058"/>
                  <a:pt x="135" y="1075"/>
                </a:cubicBezTo>
                <a:cubicBezTo>
                  <a:pt x="113" y="1129"/>
                  <a:pt x="113" y="1277"/>
                  <a:pt x="112" y="1315"/>
                </a:cubicBezTo>
                <a:cubicBezTo>
                  <a:pt x="111" y="1337"/>
                  <a:pt x="111" y="1369"/>
                  <a:pt x="107" y="1386"/>
                </a:cubicBezTo>
                <a:cubicBezTo>
                  <a:pt x="103" y="1402"/>
                  <a:pt x="106" y="1416"/>
                  <a:pt x="101" y="1430"/>
                </a:cubicBezTo>
                <a:cubicBezTo>
                  <a:pt x="97" y="1444"/>
                  <a:pt x="99" y="1464"/>
                  <a:pt x="96" y="1469"/>
                </a:cubicBezTo>
                <a:cubicBezTo>
                  <a:pt x="88" y="1477"/>
                  <a:pt x="53" y="1528"/>
                  <a:pt x="44" y="1539"/>
                </a:cubicBezTo>
                <a:cubicBezTo>
                  <a:pt x="36" y="1551"/>
                  <a:pt x="26" y="1586"/>
                  <a:pt x="21" y="1592"/>
                </a:cubicBezTo>
                <a:cubicBezTo>
                  <a:pt x="16" y="1598"/>
                  <a:pt x="15" y="1614"/>
                  <a:pt x="9" y="1628"/>
                </a:cubicBezTo>
                <a:cubicBezTo>
                  <a:pt x="4" y="1641"/>
                  <a:pt x="0" y="1653"/>
                  <a:pt x="17" y="1652"/>
                </a:cubicBezTo>
                <a:cubicBezTo>
                  <a:pt x="31" y="1651"/>
                  <a:pt x="46" y="1627"/>
                  <a:pt x="49" y="1611"/>
                </a:cubicBezTo>
                <a:cubicBezTo>
                  <a:pt x="53" y="1609"/>
                  <a:pt x="61" y="1599"/>
                  <a:pt x="70" y="1589"/>
                </a:cubicBezTo>
                <a:cubicBezTo>
                  <a:pt x="68" y="1597"/>
                  <a:pt x="74" y="1606"/>
                  <a:pt x="81" y="1633"/>
                </a:cubicBezTo>
                <a:cubicBezTo>
                  <a:pt x="81" y="1642"/>
                  <a:pt x="89" y="1665"/>
                  <a:pt x="88" y="1675"/>
                </a:cubicBezTo>
                <a:cubicBezTo>
                  <a:pt x="87" y="1686"/>
                  <a:pt x="94" y="1714"/>
                  <a:pt x="97" y="1728"/>
                </a:cubicBezTo>
                <a:cubicBezTo>
                  <a:pt x="100" y="1742"/>
                  <a:pt x="113" y="1743"/>
                  <a:pt x="122" y="1739"/>
                </a:cubicBezTo>
                <a:cubicBezTo>
                  <a:pt x="122" y="1739"/>
                  <a:pt x="121" y="1751"/>
                  <a:pt x="134" y="1753"/>
                </a:cubicBezTo>
                <a:cubicBezTo>
                  <a:pt x="146" y="1755"/>
                  <a:pt x="148" y="1733"/>
                  <a:pt x="148" y="1733"/>
                </a:cubicBezTo>
                <a:cubicBezTo>
                  <a:pt x="148" y="1733"/>
                  <a:pt x="148" y="1741"/>
                  <a:pt x="157" y="1742"/>
                </a:cubicBezTo>
                <a:cubicBezTo>
                  <a:pt x="171" y="1742"/>
                  <a:pt x="173" y="1715"/>
                  <a:pt x="173" y="1715"/>
                </a:cubicBezTo>
                <a:cubicBezTo>
                  <a:pt x="173" y="1715"/>
                  <a:pt x="174" y="1716"/>
                  <a:pt x="174" y="1716"/>
                </a:cubicBezTo>
                <a:cubicBezTo>
                  <a:pt x="174" y="1716"/>
                  <a:pt x="174" y="1716"/>
                  <a:pt x="174" y="1716"/>
                </a:cubicBezTo>
                <a:cubicBezTo>
                  <a:pt x="174" y="1716"/>
                  <a:pt x="174" y="1717"/>
                  <a:pt x="174" y="1717"/>
                </a:cubicBezTo>
                <a:cubicBezTo>
                  <a:pt x="174" y="1716"/>
                  <a:pt x="174" y="1716"/>
                  <a:pt x="174" y="1716"/>
                </a:cubicBezTo>
                <a:cubicBezTo>
                  <a:pt x="174" y="1717"/>
                  <a:pt x="174" y="1717"/>
                  <a:pt x="174" y="1717"/>
                </a:cubicBezTo>
                <a:cubicBezTo>
                  <a:pt x="174" y="1717"/>
                  <a:pt x="174" y="1717"/>
                  <a:pt x="174" y="1717"/>
                </a:cubicBezTo>
                <a:cubicBezTo>
                  <a:pt x="174" y="1718"/>
                  <a:pt x="175" y="1718"/>
                  <a:pt x="175" y="1719"/>
                </a:cubicBezTo>
                <a:cubicBezTo>
                  <a:pt x="175" y="1719"/>
                  <a:pt x="176" y="1719"/>
                  <a:pt x="176" y="1719"/>
                </a:cubicBezTo>
                <a:cubicBezTo>
                  <a:pt x="176" y="1719"/>
                  <a:pt x="176" y="1719"/>
                  <a:pt x="176" y="1719"/>
                </a:cubicBezTo>
                <a:cubicBezTo>
                  <a:pt x="176" y="1720"/>
                  <a:pt x="177" y="1720"/>
                  <a:pt x="177" y="1720"/>
                </a:cubicBezTo>
                <a:cubicBezTo>
                  <a:pt x="177" y="1720"/>
                  <a:pt x="177" y="1720"/>
                  <a:pt x="177" y="1720"/>
                </a:cubicBezTo>
                <a:cubicBezTo>
                  <a:pt x="178" y="1720"/>
                  <a:pt x="178" y="1720"/>
                  <a:pt x="179" y="1720"/>
                </a:cubicBezTo>
                <a:cubicBezTo>
                  <a:pt x="179" y="1720"/>
                  <a:pt x="179" y="1720"/>
                  <a:pt x="179" y="1720"/>
                </a:cubicBezTo>
                <a:cubicBezTo>
                  <a:pt x="180" y="1720"/>
                  <a:pt x="180" y="1720"/>
                  <a:pt x="181" y="1720"/>
                </a:cubicBezTo>
                <a:cubicBezTo>
                  <a:pt x="188" y="1720"/>
                  <a:pt x="194" y="1691"/>
                  <a:pt x="197" y="1679"/>
                </a:cubicBezTo>
                <a:cubicBezTo>
                  <a:pt x="200" y="1667"/>
                  <a:pt x="205" y="1657"/>
                  <a:pt x="206" y="1647"/>
                </a:cubicBezTo>
                <a:cubicBezTo>
                  <a:pt x="207" y="1638"/>
                  <a:pt x="208" y="1632"/>
                  <a:pt x="216" y="1589"/>
                </a:cubicBezTo>
                <a:cubicBezTo>
                  <a:pt x="224" y="1546"/>
                  <a:pt x="199" y="1500"/>
                  <a:pt x="202" y="1486"/>
                </a:cubicBezTo>
                <a:cubicBezTo>
                  <a:pt x="206" y="1471"/>
                  <a:pt x="193" y="1449"/>
                  <a:pt x="195" y="1445"/>
                </a:cubicBezTo>
                <a:cubicBezTo>
                  <a:pt x="197" y="1441"/>
                  <a:pt x="201" y="1425"/>
                  <a:pt x="204" y="1409"/>
                </a:cubicBezTo>
                <a:cubicBezTo>
                  <a:pt x="206" y="1393"/>
                  <a:pt x="264" y="1251"/>
                  <a:pt x="270" y="1219"/>
                </a:cubicBezTo>
                <a:cubicBezTo>
                  <a:pt x="281" y="1159"/>
                  <a:pt x="281" y="1132"/>
                  <a:pt x="274" y="1090"/>
                </a:cubicBezTo>
                <a:cubicBezTo>
                  <a:pt x="275" y="1059"/>
                  <a:pt x="288" y="975"/>
                  <a:pt x="290" y="960"/>
                </a:cubicBezTo>
                <a:cubicBezTo>
                  <a:pt x="291" y="957"/>
                  <a:pt x="291" y="942"/>
                  <a:pt x="293" y="932"/>
                </a:cubicBezTo>
                <a:cubicBezTo>
                  <a:pt x="294" y="926"/>
                  <a:pt x="295" y="915"/>
                  <a:pt x="295" y="902"/>
                </a:cubicBezTo>
                <a:cubicBezTo>
                  <a:pt x="296" y="904"/>
                  <a:pt x="296" y="904"/>
                  <a:pt x="296" y="904"/>
                </a:cubicBezTo>
                <a:cubicBezTo>
                  <a:pt x="296" y="918"/>
                  <a:pt x="300" y="942"/>
                  <a:pt x="302" y="980"/>
                </a:cubicBezTo>
                <a:cubicBezTo>
                  <a:pt x="301" y="1011"/>
                  <a:pt x="316" y="1068"/>
                  <a:pt x="318" y="1098"/>
                </a:cubicBezTo>
                <a:cubicBezTo>
                  <a:pt x="314" y="1107"/>
                  <a:pt x="329" y="1264"/>
                  <a:pt x="329" y="1264"/>
                </a:cubicBezTo>
                <a:cubicBezTo>
                  <a:pt x="328" y="1265"/>
                  <a:pt x="328" y="1265"/>
                  <a:pt x="328" y="1265"/>
                </a:cubicBezTo>
                <a:cubicBezTo>
                  <a:pt x="328" y="1265"/>
                  <a:pt x="328" y="1265"/>
                  <a:pt x="328" y="1266"/>
                </a:cubicBezTo>
                <a:cubicBezTo>
                  <a:pt x="328" y="1266"/>
                  <a:pt x="328" y="1266"/>
                  <a:pt x="328" y="1266"/>
                </a:cubicBezTo>
                <a:cubicBezTo>
                  <a:pt x="326" y="1272"/>
                  <a:pt x="321" y="1288"/>
                  <a:pt x="317" y="1309"/>
                </a:cubicBezTo>
                <a:cubicBezTo>
                  <a:pt x="317" y="1309"/>
                  <a:pt x="317" y="1309"/>
                  <a:pt x="316" y="1310"/>
                </a:cubicBezTo>
                <a:cubicBezTo>
                  <a:pt x="316" y="1311"/>
                  <a:pt x="316" y="1313"/>
                  <a:pt x="315" y="1314"/>
                </a:cubicBezTo>
                <a:cubicBezTo>
                  <a:pt x="315" y="1315"/>
                  <a:pt x="315" y="1315"/>
                  <a:pt x="315" y="1316"/>
                </a:cubicBezTo>
                <a:cubicBezTo>
                  <a:pt x="315" y="1317"/>
                  <a:pt x="314" y="1319"/>
                  <a:pt x="314" y="1320"/>
                </a:cubicBezTo>
                <a:cubicBezTo>
                  <a:pt x="314" y="1321"/>
                  <a:pt x="314" y="1321"/>
                  <a:pt x="314" y="1322"/>
                </a:cubicBezTo>
                <a:cubicBezTo>
                  <a:pt x="313" y="1323"/>
                  <a:pt x="313" y="1325"/>
                  <a:pt x="313" y="1326"/>
                </a:cubicBezTo>
                <a:cubicBezTo>
                  <a:pt x="313" y="1327"/>
                  <a:pt x="312" y="1328"/>
                  <a:pt x="312" y="1328"/>
                </a:cubicBezTo>
                <a:cubicBezTo>
                  <a:pt x="312" y="1330"/>
                  <a:pt x="312" y="1331"/>
                  <a:pt x="311" y="1332"/>
                </a:cubicBezTo>
                <a:cubicBezTo>
                  <a:pt x="311" y="1333"/>
                  <a:pt x="311" y="1334"/>
                  <a:pt x="311" y="1335"/>
                </a:cubicBezTo>
                <a:cubicBezTo>
                  <a:pt x="311" y="1336"/>
                  <a:pt x="310" y="1337"/>
                  <a:pt x="310" y="1339"/>
                </a:cubicBezTo>
                <a:cubicBezTo>
                  <a:pt x="310" y="1340"/>
                  <a:pt x="310" y="1341"/>
                  <a:pt x="310" y="1341"/>
                </a:cubicBezTo>
                <a:cubicBezTo>
                  <a:pt x="309" y="1343"/>
                  <a:pt x="309" y="1344"/>
                  <a:pt x="309" y="1345"/>
                </a:cubicBezTo>
                <a:cubicBezTo>
                  <a:pt x="309" y="1346"/>
                  <a:pt x="308" y="1347"/>
                  <a:pt x="308" y="1348"/>
                </a:cubicBezTo>
                <a:cubicBezTo>
                  <a:pt x="308" y="1349"/>
                  <a:pt x="308" y="1350"/>
                  <a:pt x="307" y="1352"/>
                </a:cubicBezTo>
                <a:cubicBezTo>
                  <a:pt x="307" y="1353"/>
                  <a:pt x="307" y="1354"/>
                  <a:pt x="307" y="1355"/>
                </a:cubicBezTo>
                <a:cubicBezTo>
                  <a:pt x="307" y="1356"/>
                  <a:pt x="306" y="1357"/>
                  <a:pt x="306" y="1358"/>
                </a:cubicBezTo>
                <a:cubicBezTo>
                  <a:pt x="306" y="1359"/>
                  <a:pt x="306" y="1360"/>
                  <a:pt x="306" y="1361"/>
                </a:cubicBezTo>
                <a:cubicBezTo>
                  <a:pt x="305" y="1363"/>
                  <a:pt x="305" y="1364"/>
                  <a:pt x="305" y="1365"/>
                </a:cubicBezTo>
                <a:cubicBezTo>
                  <a:pt x="305" y="1366"/>
                  <a:pt x="304" y="1367"/>
                  <a:pt x="304" y="1368"/>
                </a:cubicBezTo>
                <a:cubicBezTo>
                  <a:pt x="304" y="1369"/>
                  <a:pt x="304" y="1370"/>
                  <a:pt x="304" y="1371"/>
                </a:cubicBezTo>
                <a:cubicBezTo>
                  <a:pt x="303" y="1372"/>
                  <a:pt x="303" y="1373"/>
                  <a:pt x="303" y="1375"/>
                </a:cubicBezTo>
                <a:cubicBezTo>
                  <a:pt x="303" y="1376"/>
                  <a:pt x="303" y="1377"/>
                  <a:pt x="303" y="1378"/>
                </a:cubicBezTo>
                <a:cubicBezTo>
                  <a:pt x="302" y="1379"/>
                  <a:pt x="302" y="1380"/>
                  <a:pt x="302" y="1381"/>
                </a:cubicBezTo>
                <a:cubicBezTo>
                  <a:pt x="302" y="1382"/>
                  <a:pt x="302" y="1383"/>
                  <a:pt x="301" y="1384"/>
                </a:cubicBezTo>
                <a:cubicBezTo>
                  <a:pt x="301" y="1385"/>
                  <a:pt x="301" y="1386"/>
                  <a:pt x="301" y="1387"/>
                </a:cubicBezTo>
                <a:cubicBezTo>
                  <a:pt x="301" y="1388"/>
                  <a:pt x="301" y="1389"/>
                  <a:pt x="300" y="1390"/>
                </a:cubicBezTo>
                <a:cubicBezTo>
                  <a:pt x="300" y="1391"/>
                  <a:pt x="300" y="1392"/>
                  <a:pt x="300" y="1393"/>
                </a:cubicBezTo>
                <a:cubicBezTo>
                  <a:pt x="300" y="1394"/>
                  <a:pt x="300" y="1395"/>
                  <a:pt x="299" y="1396"/>
                </a:cubicBezTo>
                <a:cubicBezTo>
                  <a:pt x="299" y="1397"/>
                  <a:pt x="299" y="1398"/>
                  <a:pt x="299" y="1399"/>
                </a:cubicBezTo>
                <a:cubicBezTo>
                  <a:pt x="299" y="1400"/>
                  <a:pt x="299" y="1401"/>
                  <a:pt x="299" y="1401"/>
                </a:cubicBezTo>
                <a:cubicBezTo>
                  <a:pt x="298" y="1403"/>
                  <a:pt x="298" y="1404"/>
                  <a:pt x="298" y="1405"/>
                </a:cubicBezTo>
                <a:cubicBezTo>
                  <a:pt x="298" y="1405"/>
                  <a:pt x="298" y="1406"/>
                  <a:pt x="298" y="1407"/>
                </a:cubicBezTo>
                <a:cubicBezTo>
                  <a:pt x="298" y="1408"/>
                  <a:pt x="298" y="1409"/>
                  <a:pt x="297" y="1410"/>
                </a:cubicBezTo>
                <a:cubicBezTo>
                  <a:pt x="297" y="1411"/>
                  <a:pt x="297" y="1411"/>
                  <a:pt x="297" y="1412"/>
                </a:cubicBezTo>
                <a:cubicBezTo>
                  <a:pt x="297" y="1413"/>
                  <a:pt x="297" y="1414"/>
                  <a:pt x="297" y="1415"/>
                </a:cubicBezTo>
                <a:cubicBezTo>
                  <a:pt x="297" y="1415"/>
                  <a:pt x="297" y="1416"/>
                  <a:pt x="297" y="1417"/>
                </a:cubicBezTo>
                <a:cubicBezTo>
                  <a:pt x="296" y="1418"/>
                  <a:pt x="296" y="1419"/>
                  <a:pt x="296" y="1419"/>
                </a:cubicBezTo>
                <a:cubicBezTo>
                  <a:pt x="296" y="1420"/>
                  <a:pt x="296" y="1421"/>
                  <a:pt x="296" y="1421"/>
                </a:cubicBezTo>
                <a:cubicBezTo>
                  <a:pt x="296" y="1422"/>
                  <a:pt x="296" y="1423"/>
                  <a:pt x="296" y="1424"/>
                </a:cubicBezTo>
                <a:cubicBezTo>
                  <a:pt x="296" y="1424"/>
                  <a:pt x="296" y="1425"/>
                  <a:pt x="296" y="1425"/>
                </a:cubicBezTo>
                <a:cubicBezTo>
                  <a:pt x="296" y="1426"/>
                  <a:pt x="296" y="1428"/>
                  <a:pt x="296" y="1429"/>
                </a:cubicBezTo>
                <a:cubicBezTo>
                  <a:pt x="293" y="1447"/>
                  <a:pt x="300" y="1472"/>
                  <a:pt x="298" y="1512"/>
                </a:cubicBezTo>
                <a:cubicBezTo>
                  <a:pt x="295" y="1562"/>
                  <a:pt x="251" y="1762"/>
                  <a:pt x="333" y="2014"/>
                </a:cubicBezTo>
                <a:cubicBezTo>
                  <a:pt x="338" y="2029"/>
                  <a:pt x="338" y="2079"/>
                  <a:pt x="344" y="2107"/>
                </a:cubicBezTo>
                <a:cubicBezTo>
                  <a:pt x="345" y="2114"/>
                  <a:pt x="359" y="2145"/>
                  <a:pt x="360" y="2189"/>
                </a:cubicBezTo>
                <a:cubicBezTo>
                  <a:pt x="361" y="2259"/>
                  <a:pt x="354" y="2349"/>
                  <a:pt x="356" y="2399"/>
                </a:cubicBezTo>
                <a:cubicBezTo>
                  <a:pt x="359" y="2481"/>
                  <a:pt x="393" y="2556"/>
                  <a:pt x="406" y="2609"/>
                </a:cubicBezTo>
                <a:cubicBezTo>
                  <a:pt x="420" y="2661"/>
                  <a:pt x="425" y="2703"/>
                  <a:pt x="422" y="2713"/>
                </a:cubicBezTo>
                <a:cubicBezTo>
                  <a:pt x="420" y="2722"/>
                  <a:pt x="418" y="2740"/>
                  <a:pt x="425" y="2755"/>
                </a:cubicBezTo>
                <a:cubicBezTo>
                  <a:pt x="426" y="2756"/>
                  <a:pt x="402" y="2808"/>
                  <a:pt x="389" y="2817"/>
                </a:cubicBezTo>
                <a:cubicBezTo>
                  <a:pt x="377" y="2827"/>
                  <a:pt x="373" y="2835"/>
                  <a:pt x="364" y="2840"/>
                </a:cubicBezTo>
                <a:cubicBezTo>
                  <a:pt x="354" y="2845"/>
                  <a:pt x="349" y="2850"/>
                  <a:pt x="345" y="2861"/>
                </a:cubicBezTo>
                <a:cubicBezTo>
                  <a:pt x="342" y="2869"/>
                  <a:pt x="333" y="2881"/>
                  <a:pt x="340" y="2887"/>
                </a:cubicBezTo>
                <a:cubicBezTo>
                  <a:pt x="341" y="2888"/>
                  <a:pt x="342" y="2888"/>
                  <a:pt x="343" y="2889"/>
                </a:cubicBezTo>
                <a:cubicBezTo>
                  <a:pt x="344" y="2889"/>
                  <a:pt x="344" y="2889"/>
                  <a:pt x="344" y="2889"/>
                </a:cubicBezTo>
                <a:cubicBezTo>
                  <a:pt x="343" y="2892"/>
                  <a:pt x="343" y="2894"/>
                  <a:pt x="344" y="2896"/>
                </a:cubicBezTo>
                <a:cubicBezTo>
                  <a:pt x="348" y="2903"/>
                  <a:pt x="355" y="2905"/>
                  <a:pt x="364" y="2904"/>
                </a:cubicBezTo>
                <a:cubicBezTo>
                  <a:pt x="365" y="2902"/>
                  <a:pt x="365" y="2902"/>
                  <a:pt x="365" y="2902"/>
                </a:cubicBezTo>
                <a:cubicBezTo>
                  <a:pt x="366" y="2905"/>
                  <a:pt x="366" y="2908"/>
                  <a:pt x="368" y="2910"/>
                </a:cubicBezTo>
                <a:cubicBezTo>
                  <a:pt x="374" y="2919"/>
                  <a:pt x="394" y="2923"/>
                  <a:pt x="402" y="2915"/>
                </a:cubicBezTo>
                <a:cubicBezTo>
                  <a:pt x="403" y="2916"/>
                  <a:pt x="404" y="2916"/>
                  <a:pt x="406" y="2917"/>
                </a:cubicBezTo>
                <a:cubicBezTo>
                  <a:pt x="407" y="2917"/>
                  <a:pt x="408" y="2917"/>
                  <a:pt x="409" y="2918"/>
                </a:cubicBezTo>
                <a:cubicBezTo>
                  <a:pt x="410" y="2918"/>
                  <a:pt x="410" y="2918"/>
                  <a:pt x="411" y="2918"/>
                </a:cubicBezTo>
                <a:cubicBezTo>
                  <a:pt x="413" y="2919"/>
                  <a:pt x="414" y="2919"/>
                  <a:pt x="416" y="2919"/>
                </a:cubicBezTo>
                <a:cubicBezTo>
                  <a:pt x="416" y="2919"/>
                  <a:pt x="416" y="2919"/>
                  <a:pt x="416" y="2919"/>
                </a:cubicBezTo>
                <a:cubicBezTo>
                  <a:pt x="425" y="2920"/>
                  <a:pt x="435" y="2918"/>
                  <a:pt x="440" y="2912"/>
                </a:cubicBezTo>
                <a:cubicBezTo>
                  <a:pt x="440" y="2912"/>
                  <a:pt x="440" y="2912"/>
                  <a:pt x="440" y="2912"/>
                </a:cubicBezTo>
                <a:cubicBezTo>
                  <a:pt x="440" y="2913"/>
                  <a:pt x="441" y="2913"/>
                  <a:pt x="441" y="2914"/>
                </a:cubicBezTo>
                <a:cubicBezTo>
                  <a:pt x="441" y="2913"/>
                  <a:pt x="441" y="2913"/>
                  <a:pt x="441" y="2913"/>
                </a:cubicBezTo>
                <a:cubicBezTo>
                  <a:pt x="446" y="2925"/>
                  <a:pt x="462" y="2926"/>
                  <a:pt x="475" y="2924"/>
                </a:cubicBezTo>
                <a:cubicBezTo>
                  <a:pt x="475" y="2924"/>
                  <a:pt x="475" y="2924"/>
                  <a:pt x="475" y="2924"/>
                </a:cubicBezTo>
                <a:cubicBezTo>
                  <a:pt x="476" y="2924"/>
                  <a:pt x="477" y="2924"/>
                  <a:pt x="478" y="2924"/>
                </a:cubicBezTo>
                <a:cubicBezTo>
                  <a:pt x="478" y="2924"/>
                  <a:pt x="479" y="2923"/>
                  <a:pt x="479" y="2923"/>
                </a:cubicBezTo>
                <a:cubicBezTo>
                  <a:pt x="480" y="2923"/>
                  <a:pt x="480" y="2923"/>
                  <a:pt x="481" y="2923"/>
                </a:cubicBezTo>
                <a:cubicBezTo>
                  <a:pt x="482" y="2923"/>
                  <a:pt x="482" y="2923"/>
                  <a:pt x="483" y="2923"/>
                </a:cubicBezTo>
                <a:cubicBezTo>
                  <a:pt x="485" y="2922"/>
                  <a:pt x="486" y="2922"/>
                  <a:pt x="488" y="2921"/>
                </a:cubicBezTo>
                <a:cubicBezTo>
                  <a:pt x="488" y="2921"/>
                  <a:pt x="489" y="2921"/>
                  <a:pt x="489" y="2921"/>
                </a:cubicBezTo>
                <a:cubicBezTo>
                  <a:pt x="490" y="2921"/>
                  <a:pt x="491" y="2920"/>
                  <a:pt x="492" y="2920"/>
                </a:cubicBezTo>
                <a:cubicBezTo>
                  <a:pt x="492" y="2920"/>
                  <a:pt x="493" y="2919"/>
                  <a:pt x="493" y="2919"/>
                </a:cubicBezTo>
                <a:cubicBezTo>
                  <a:pt x="494" y="2919"/>
                  <a:pt x="495" y="2918"/>
                  <a:pt x="496" y="2918"/>
                </a:cubicBezTo>
                <a:cubicBezTo>
                  <a:pt x="496" y="2918"/>
                  <a:pt x="496" y="2917"/>
                  <a:pt x="497" y="2917"/>
                </a:cubicBezTo>
                <a:cubicBezTo>
                  <a:pt x="498" y="2917"/>
                  <a:pt x="498" y="2916"/>
                  <a:pt x="499" y="2916"/>
                </a:cubicBezTo>
                <a:cubicBezTo>
                  <a:pt x="499" y="2915"/>
                  <a:pt x="500" y="2915"/>
                  <a:pt x="500" y="2915"/>
                </a:cubicBezTo>
                <a:cubicBezTo>
                  <a:pt x="501" y="2914"/>
                  <a:pt x="501" y="2914"/>
                  <a:pt x="502" y="2913"/>
                </a:cubicBezTo>
                <a:cubicBezTo>
                  <a:pt x="502" y="2913"/>
                  <a:pt x="503" y="2913"/>
                  <a:pt x="503" y="2913"/>
                </a:cubicBezTo>
                <a:cubicBezTo>
                  <a:pt x="505" y="2911"/>
                  <a:pt x="506" y="2909"/>
                  <a:pt x="508" y="2908"/>
                </a:cubicBezTo>
                <a:cubicBezTo>
                  <a:pt x="508" y="2908"/>
                  <a:pt x="508" y="2908"/>
                  <a:pt x="508" y="2908"/>
                </a:cubicBezTo>
                <a:cubicBezTo>
                  <a:pt x="508" y="2908"/>
                  <a:pt x="508" y="2908"/>
                  <a:pt x="508" y="2908"/>
                </a:cubicBezTo>
                <a:cubicBezTo>
                  <a:pt x="509" y="2907"/>
                  <a:pt x="510" y="2906"/>
                  <a:pt x="511" y="2905"/>
                </a:cubicBezTo>
                <a:cubicBezTo>
                  <a:pt x="519" y="2899"/>
                  <a:pt x="525" y="2894"/>
                  <a:pt x="523" y="2879"/>
                </a:cubicBezTo>
                <a:cubicBezTo>
                  <a:pt x="520" y="2864"/>
                  <a:pt x="522" y="2864"/>
                  <a:pt x="524" y="2846"/>
                </a:cubicBezTo>
                <a:cubicBezTo>
                  <a:pt x="525" y="2835"/>
                  <a:pt x="534" y="2832"/>
                  <a:pt x="536" y="2815"/>
                </a:cubicBezTo>
                <a:cubicBezTo>
                  <a:pt x="537" y="2801"/>
                  <a:pt x="526" y="2741"/>
                  <a:pt x="527" y="2733"/>
                </a:cubicBezTo>
                <a:cubicBezTo>
                  <a:pt x="530" y="2715"/>
                  <a:pt x="517" y="2700"/>
                  <a:pt x="513" y="2669"/>
                </a:cubicBezTo>
                <a:cubicBezTo>
                  <a:pt x="508" y="2639"/>
                  <a:pt x="520" y="2535"/>
                  <a:pt x="520" y="2516"/>
                </a:cubicBezTo>
                <a:cubicBezTo>
                  <a:pt x="520" y="2480"/>
                  <a:pt x="539" y="2421"/>
                  <a:pt x="534" y="2348"/>
                </a:cubicBezTo>
                <a:cubicBezTo>
                  <a:pt x="531" y="2306"/>
                  <a:pt x="510" y="2177"/>
                  <a:pt x="510" y="2148"/>
                </a:cubicBezTo>
                <a:cubicBezTo>
                  <a:pt x="510" y="2143"/>
                  <a:pt x="509" y="2110"/>
                  <a:pt x="511" y="2105"/>
                </a:cubicBezTo>
                <a:cubicBezTo>
                  <a:pt x="517" y="2085"/>
                  <a:pt x="544" y="1849"/>
                  <a:pt x="544" y="1847"/>
                </a:cubicBezTo>
                <a:cubicBezTo>
                  <a:pt x="547" y="1823"/>
                  <a:pt x="555" y="1690"/>
                  <a:pt x="558" y="1646"/>
                </a:cubicBezTo>
                <a:cubicBezTo>
                  <a:pt x="559" y="1646"/>
                  <a:pt x="561" y="1646"/>
                  <a:pt x="562" y="1646"/>
                </a:cubicBezTo>
                <a:cubicBezTo>
                  <a:pt x="565" y="1689"/>
                  <a:pt x="573" y="1823"/>
                  <a:pt x="576" y="1847"/>
                </a:cubicBezTo>
                <a:cubicBezTo>
                  <a:pt x="576" y="1849"/>
                  <a:pt x="603" y="2085"/>
                  <a:pt x="609" y="2105"/>
                </a:cubicBezTo>
                <a:cubicBezTo>
                  <a:pt x="611" y="2110"/>
                  <a:pt x="610" y="2143"/>
                  <a:pt x="610" y="2148"/>
                </a:cubicBezTo>
                <a:cubicBezTo>
                  <a:pt x="610" y="2177"/>
                  <a:pt x="589" y="2306"/>
                  <a:pt x="586" y="2348"/>
                </a:cubicBezTo>
                <a:cubicBezTo>
                  <a:pt x="581" y="2421"/>
                  <a:pt x="600" y="2480"/>
                  <a:pt x="600" y="2516"/>
                </a:cubicBezTo>
                <a:cubicBezTo>
                  <a:pt x="600" y="2535"/>
                  <a:pt x="612" y="2639"/>
                  <a:pt x="607" y="2669"/>
                </a:cubicBezTo>
                <a:cubicBezTo>
                  <a:pt x="603" y="2700"/>
                  <a:pt x="590" y="2715"/>
                  <a:pt x="593" y="2733"/>
                </a:cubicBezTo>
                <a:cubicBezTo>
                  <a:pt x="594" y="2741"/>
                  <a:pt x="583" y="2801"/>
                  <a:pt x="584" y="2815"/>
                </a:cubicBezTo>
                <a:cubicBezTo>
                  <a:pt x="586" y="2832"/>
                  <a:pt x="595" y="2835"/>
                  <a:pt x="596" y="2846"/>
                </a:cubicBezTo>
                <a:cubicBezTo>
                  <a:pt x="598" y="2864"/>
                  <a:pt x="600" y="2864"/>
                  <a:pt x="597" y="2879"/>
                </a:cubicBezTo>
                <a:cubicBezTo>
                  <a:pt x="595" y="2894"/>
                  <a:pt x="601" y="2899"/>
                  <a:pt x="609" y="2905"/>
                </a:cubicBezTo>
                <a:cubicBezTo>
                  <a:pt x="610" y="2906"/>
                  <a:pt x="611" y="2907"/>
                  <a:pt x="612" y="2908"/>
                </a:cubicBezTo>
                <a:cubicBezTo>
                  <a:pt x="612" y="2908"/>
                  <a:pt x="612" y="2908"/>
                  <a:pt x="612" y="2908"/>
                </a:cubicBezTo>
                <a:cubicBezTo>
                  <a:pt x="612" y="2908"/>
                  <a:pt x="612" y="2908"/>
                  <a:pt x="612" y="2908"/>
                </a:cubicBezTo>
                <a:cubicBezTo>
                  <a:pt x="614" y="2909"/>
                  <a:pt x="615" y="2911"/>
                  <a:pt x="617" y="2913"/>
                </a:cubicBezTo>
                <a:cubicBezTo>
                  <a:pt x="617" y="2913"/>
                  <a:pt x="618" y="2913"/>
                  <a:pt x="618" y="2913"/>
                </a:cubicBezTo>
                <a:cubicBezTo>
                  <a:pt x="619" y="2914"/>
                  <a:pt x="619" y="2914"/>
                  <a:pt x="620" y="2915"/>
                </a:cubicBezTo>
                <a:cubicBezTo>
                  <a:pt x="620" y="2915"/>
                  <a:pt x="621" y="2915"/>
                  <a:pt x="621" y="2916"/>
                </a:cubicBezTo>
                <a:cubicBezTo>
                  <a:pt x="622" y="2916"/>
                  <a:pt x="622" y="2917"/>
                  <a:pt x="623" y="2917"/>
                </a:cubicBezTo>
                <a:cubicBezTo>
                  <a:pt x="624" y="2917"/>
                  <a:pt x="624" y="2918"/>
                  <a:pt x="624" y="2918"/>
                </a:cubicBezTo>
                <a:cubicBezTo>
                  <a:pt x="625" y="2918"/>
                  <a:pt x="626" y="2919"/>
                  <a:pt x="627" y="2919"/>
                </a:cubicBezTo>
                <a:cubicBezTo>
                  <a:pt x="627" y="2919"/>
                  <a:pt x="628" y="2920"/>
                  <a:pt x="628" y="2920"/>
                </a:cubicBezTo>
                <a:cubicBezTo>
                  <a:pt x="629" y="2920"/>
                  <a:pt x="630" y="2921"/>
                  <a:pt x="631" y="2921"/>
                </a:cubicBezTo>
                <a:cubicBezTo>
                  <a:pt x="631" y="2921"/>
                  <a:pt x="632" y="2921"/>
                  <a:pt x="632" y="2921"/>
                </a:cubicBezTo>
                <a:cubicBezTo>
                  <a:pt x="634" y="2922"/>
                  <a:pt x="635" y="2922"/>
                  <a:pt x="637" y="2923"/>
                </a:cubicBezTo>
                <a:cubicBezTo>
                  <a:pt x="638" y="2923"/>
                  <a:pt x="638" y="2923"/>
                  <a:pt x="639" y="2923"/>
                </a:cubicBezTo>
                <a:cubicBezTo>
                  <a:pt x="640" y="2923"/>
                  <a:pt x="640" y="2923"/>
                  <a:pt x="641" y="2923"/>
                </a:cubicBezTo>
                <a:cubicBezTo>
                  <a:pt x="641" y="2923"/>
                  <a:pt x="642" y="2924"/>
                  <a:pt x="642" y="2924"/>
                </a:cubicBezTo>
                <a:cubicBezTo>
                  <a:pt x="643" y="2924"/>
                  <a:pt x="644" y="2924"/>
                  <a:pt x="644" y="2924"/>
                </a:cubicBezTo>
                <a:cubicBezTo>
                  <a:pt x="645" y="2924"/>
                  <a:pt x="645" y="2924"/>
                  <a:pt x="645" y="2924"/>
                </a:cubicBezTo>
                <a:cubicBezTo>
                  <a:pt x="646" y="2924"/>
                  <a:pt x="647" y="2924"/>
                  <a:pt x="648" y="2924"/>
                </a:cubicBezTo>
                <a:cubicBezTo>
                  <a:pt x="648" y="2924"/>
                  <a:pt x="648" y="2924"/>
                  <a:pt x="648" y="2924"/>
                </a:cubicBezTo>
                <a:cubicBezTo>
                  <a:pt x="660" y="2925"/>
                  <a:pt x="674" y="2924"/>
                  <a:pt x="679" y="2914"/>
                </a:cubicBezTo>
                <a:cubicBezTo>
                  <a:pt x="679" y="2914"/>
                  <a:pt x="679" y="2914"/>
                  <a:pt x="679" y="2914"/>
                </a:cubicBezTo>
                <a:cubicBezTo>
                  <a:pt x="679" y="2914"/>
                  <a:pt x="679" y="2914"/>
                  <a:pt x="679" y="2914"/>
                </a:cubicBezTo>
                <a:cubicBezTo>
                  <a:pt x="679" y="2913"/>
                  <a:pt x="679" y="2913"/>
                  <a:pt x="680" y="2912"/>
                </a:cubicBezTo>
                <a:cubicBezTo>
                  <a:pt x="680" y="2912"/>
                  <a:pt x="680" y="2912"/>
                  <a:pt x="680" y="2912"/>
                </a:cubicBezTo>
                <a:cubicBezTo>
                  <a:pt x="685" y="2918"/>
                  <a:pt x="695" y="2920"/>
                  <a:pt x="704" y="2919"/>
                </a:cubicBezTo>
                <a:cubicBezTo>
                  <a:pt x="704" y="2919"/>
                  <a:pt x="704" y="2919"/>
                  <a:pt x="704" y="2919"/>
                </a:cubicBezTo>
                <a:cubicBezTo>
                  <a:pt x="706" y="2919"/>
                  <a:pt x="707" y="2919"/>
                  <a:pt x="709" y="2918"/>
                </a:cubicBezTo>
                <a:cubicBezTo>
                  <a:pt x="710" y="2918"/>
                  <a:pt x="710" y="2918"/>
                  <a:pt x="711" y="2918"/>
                </a:cubicBezTo>
                <a:cubicBezTo>
                  <a:pt x="712" y="2917"/>
                  <a:pt x="713" y="2917"/>
                  <a:pt x="714" y="2917"/>
                </a:cubicBezTo>
                <a:cubicBezTo>
                  <a:pt x="716" y="2916"/>
                  <a:pt x="717" y="2916"/>
                  <a:pt x="718" y="2915"/>
                </a:cubicBezTo>
                <a:cubicBezTo>
                  <a:pt x="726" y="2923"/>
                  <a:pt x="746" y="2919"/>
                  <a:pt x="752" y="2910"/>
                </a:cubicBezTo>
                <a:cubicBezTo>
                  <a:pt x="754" y="2908"/>
                  <a:pt x="754" y="2905"/>
                  <a:pt x="755" y="2903"/>
                </a:cubicBezTo>
                <a:cubicBezTo>
                  <a:pt x="756" y="2904"/>
                  <a:pt x="756" y="2904"/>
                  <a:pt x="756" y="2904"/>
                </a:cubicBezTo>
                <a:cubicBezTo>
                  <a:pt x="765" y="2905"/>
                  <a:pt x="775" y="2902"/>
                  <a:pt x="776" y="2896"/>
                </a:cubicBezTo>
                <a:cubicBezTo>
                  <a:pt x="777" y="2894"/>
                  <a:pt x="777" y="2892"/>
                  <a:pt x="777" y="2889"/>
                </a:cubicBezTo>
                <a:cubicBezTo>
                  <a:pt x="777" y="2889"/>
                  <a:pt x="777" y="2889"/>
                  <a:pt x="777" y="2889"/>
                </a:cubicBezTo>
                <a:cubicBezTo>
                  <a:pt x="778" y="2888"/>
                  <a:pt x="779" y="2888"/>
                  <a:pt x="780" y="2887"/>
                </a:cubicBezTo>
                <a:cubicBezTo>
                  <a:pt x="787" y="2881"/>
                  <a:pt x="778" y="2869"/>
                  <a:pt x="775" y="2861"/>
                </a:cubicBezTo>
                <a:cubicBezTo>
                  <a:pt x="771" y="2850"/>
                  <a:pt x="766" y="2845"/>
                  <a:pt x="756" y="2840"/>
                </a:cubicBezTo>
                <a:cubicBezTo>
                  <a:pt x="747" y="2835"/>
                  <a:pt x="743" y="2827"/>
                  <a:pt x="731" y="2817"/>
                </a:cubicBezTo>
                <a:cubicBezTo>
                  <a:pt x="718" y="2808"/>
                  <a:pt x="694" y="2756"/>
                  <a:pt x="695" y="2755"/>
                </a:cubicBezTo>
                <a:cubicBezTo>
                  <a:pt x="702" y="2740"/>
                  <a:pt x="700" y="2722"/>
                  <a:pt x="698" y="2713"/>
                </a:cubicBezTo>
                <a:cubicBezTo>
                  <a:pt x="695" y="2703"/>
                  <a:pt x="700" y="2661"/>
                  <a:pt x="714" y="2609"/>
                </a:cubicBezTo>
                <a:cubicBezTo>
                  <a:pt x="727" y="2556"/>
                  <a:pt x="761" y="2481"/>
                  <a:pt x="764" y="2399"/>
                </a:cubicBezTo>
                <a:cubicBezTo>
                  <a:pt x="766" y="2349"/>
                  <a:pt x="759" y="2259"/>
                  <a:pt x="760" y="2189"/>
                </a:cubicBezTo>
                <a:cubicBezTo>
                  <a:pt x="761" y="2145"/>
                  <a:pt x="775" y="2114"/>
                  <a:pt x="776" y="2107"/>
                </a:cubicBezTo>
                <a:cubicBezTo>
                  <a:pt x="782" y="2079"/>
                  <a:pt x="782" y="2029"/>
                  <a:pt x="787" y="2014"/>
                </a:cubicBezTo>
                <a:cubicBezTo>
                  <a:pt x="869" y="1762"/>
                  <a:pt x="825" y="1562"/>
                  <a:pt x="822" y="1512"/>
                </a:cubicBezTo>
                <a:cubicBezTo>
                  <a:pt x="823" y="1512"/>
                  <a:pt x="823" y="1512"/>
                  <a:pt x="823" y="1512"/>
                </a:cubicBezTo>
                <a:cubicBezTo>
                  <a:pt x="821" y="1472"/>
                  <a:pt x="828" y="1447"/>
                  <a:pt x="825" y="1429"/>
                </a:cubicBezTo>
                <a:cubicBezTo>
                  <a:pt x="825" y="1428"/>
                  <a:pt x="825" y="1426"/>
                  <a:pt x="825" y="1425"/>
                </a:cubicBezTo>
                <a:cubicBezTo>
                  <a:pt x="825" y="1425"/>
                  <a:pt x="825" y="1424"/>
                  <a:pt x="825" y="1424"/>
                </a:cubicBezTo>
                <a:cubicBezTo>
                  <a:pt x="825" y="1423"/>
                  <a:pt x="824" y="1422"/>
                  <a:pt x="824" y="1421"/>
                </a:cubicBezTo>
                <a:cubicBezTo>
                  <a:pt x="824" y="1421"/>
                  <a:pt x="824" y="1420"/>
                  <a:pt x="824" y="1420"/>
                </a:cubicBezTo>
                <a:cubicBezTo>
                  <a:pt x="824" y="1419"/>
                  <a:pt x="824" y="1418"/>
                  <a:pt x="824" y="1417"/>
                </a:cubicBezTo>
                <a:cubicBezTo>
                  <a:pt x="824" y="1416"/>
                  <a:pt x="824" y="1416"/>
                  <a:pt x="824" y="1415"/>
                </a:cubicBezTo>
                <a:cubicBezTo>
                  <a:pt x="824" y="1414"/>
                  <a:pt x="824" y="1413"/>
                  <a:pt x="823" y="1412"/>
                </a:cubicBezTo>
                <a:cubicBezTo>
                  <a:pt x="823" y="1411"/>
                  <a:pt x="823" y="1411"/>
                  <a:pt x="823" y="1410"/>
                </a:cubicBezTo>
                <a:cubicBezTo>
                  <a:pt x="823" y="1409"/>
                  <a:pt x="823" y="1408"/>
                  <a:pt x="823" y="1407"/>
                </a:cubicBezTo>
                <a:cubicBezTo>
                  <a:pt x="823" y="1406"/>
                  <a:pt x="823" y="1406"/>
                  <a:pt x="822" y="1405"/>
                </a:cubicBezTo>
                <a:cubicBezTo>
                  <a:pt x="822" y="1404"/>
                  <a:pt x="822" y="1403"/>
                  <a:pt x="822" y="1401"/>
                </a:cubicBezTo>
                <a:cubicBezTo>
                  <a:pt x="822" y="1401"/>
                  <a:pt x="822" y="1400"/>
                  <a:pt x="822" y="1399"/>
                </a:cubicBezTo>
                <a:cubicBezTo>
                  <a:pt x="821" y="1398"/>
                  <a:pt x="821" y="1397"/>
                  <a:pt x="821" y="1396"/>
                </a:cubicBezTo>
                <a:cubicBezTo>
                  <a:pt x="821" y="1395"/>
                  <a:pt x="821" y="1394"/>
                  <a:pt x="821" y="1394"/>
                </a:cubicBezTo>
                <a:cubicBezTo>
                  <a:pt x="821" y="1392"/>
                  <a:pt x="820" y="1391"/>
                  <a:pt x="820" y="1390"/>
                </a:cubicBezTo>
                <a:cubicBezTo>
                  <a:pt x="820" y="1389"/>
                  <a:pt x="820" y="1388"/>
                  <a:pt x="820" y="1387"/>
                </a:cubicBezTo>
                <a:cubicBezTo>
                  <a:pt x="820" y="1386"/>
                  <a:pt x="819" y="1385"/>
                  <a:pt x="819" y="1384"/>
                </a:cubicBezTo>
                <a:cubicBezTo>
                  <a:pt x="819" y="1383"/>
                  <a:pt x="819" y="1382"/>
                  <a:pt x="819" y="1381"/>
                </a:cubicBezTo>
                <a:cubicBezTo>
                  <a:pt x="818" y="1380"/>
                  <a:pt x="818" y="1379"/>
                  <a:pt x="818" y="1377"/>
                </a:cubicBezTo>
                <a:cubicBezTo>
                  <a:pt x="818" y="1376"/>
                  <a:pt x="818" y="1376"/>
                  <a:pt x="818" y="1375"/>
                </a:cubicBezTo>
                <a:cubicBezTo>
                  <a:pt x="817" y="1374"/>
                  <a:pt x="817" y="1372"/>
                  <a:pt x="817" y="1371"/>
                </a:cubicBezTo>
                <a:cubicBezTo>
                  <a:pt x="817" y="1370"/>
                  <a:pt x="816" y="1369"/>
                  <a:pt x="816" y="1369"/>
                </a:cubicBezTo>
                <a:cubicBezTo>
                  <a:pt x="816" y="1367"/>
                  <a:pt x="816" y="1366"/>
                  <a:pt x="816" y="1364"/>
                </a:cubicBezTo>
                <a:cubicBezTo>
                  <a:pt x="815" y="1363"/>
                  <a:pt x="815" y="1363"/>
                  <a:pt x="815" y="1362"/>
                </a:cubicBezTo>
                <a:cubicBezTo>
                  <a:pt x="815" y="1360"/>
                  <a:pt x="815" y="1359"/>
                  <a:pt x="814" y="1358"/>
                </a:cubicBezTo>
                <a:cubicBezTo>
                  <a:pt x="814" y="1357"/>
                  <a:pt x="814" y="1356"/>
                  <a:pt x="814" y="1355"/>
                </a:cubicBezTo>
                <a:cubicBezTo>
                  <a:pt x="814" y="1354"/>
                  <a:pt x="813" y="1352"/>
                  <a:pt x="813" y="1351"/>
                </a:cubicBezTo>
                <a:cubicBezTo>
                  <a:pt x="813" y="1350"/>
                  <a:pt x="813" y="1349"/>
                  <a:pt x="812" y="1348"/>
                </a:cubicBezTo>
                <a:cubicBezTo>
                  <a:pt x="812" y="1347"/>
                  <a:pt x="812" y="1346"/>
                  <a:pt x="812" y="1345"/>
                </a:cubicBezTo>
                <a:cubicBezTo>
                  <a:pt x="811" y="1344"/>
                  <a:pt x="811" y="1343"/>
                  <a:pt x="811" y="1342"/>
                </a:cubicBezTo>
                <a:cubicBezTo>
                  <a:pt x="811" y="1341"/>
                  <a:pt x="811" y="1339"/>
                  <a:pt x="810" y="1338"/>
                </a:cubicBezTo>
                <a:cubicBezTo>
                  <a:pt x="810" y="1337"/>
                  <a:pt x="810" y="1336"/>
                  <a:pt x="810" y="1335"/>
                </a:cubicBezTo>
                <a:cubicBezTo>
                  <a:pt x="809" y="1334"/>
                  <a:pt x="809" y="1333"/>
                  <a:pt x="809" y="1332"/>
                </a:cubicBezTo>
                <a:cubicBezTo>
                  <a:pt x="809" y="1331"/>
                  <a:pt x="808" y="1330"/>
                  <a:pt x="808" y="1329"/>
                </a:cubicBezTo>
                <a:cubicBezTo>
                  <a:pt x="808" y="1328"/>
                  <a:pt x="808" y="1326"/>
                  <a:pt x="808" y="1325"/>
                </a:cubicBezTo>
                <a:cubicBezTo>
                  <a:pt x="807" y="1324"/>
                  <a:pt x="807" y="1323"/>
                  <a:pt x="807" y="1322"/>
                </a:cubicBezTo>
                <a:cubicBezTo>
                  <a:pt x="807" y="1321"/>
                  <a:pt x="806" y="1320"/>
                  <a:pt x="806" y="1319"/>
                </a:cubicBezTo>
                <a:cubicBezTo>
                  <a:pt x="806" y="1318"/>
                  <a:pt x="806" y="1317"/>
                  <a:pt x="805" y="1316"/>
                </a:cubicBezTo>
                <a:cubicBezTo>
                  <a:pt x="805" y="1315"/>
                  <a:pt x="805" y="1314"/>
                  <a:pt x="805" y="1314"/>
                </a:cubicBezTo>
                <a:cubicBezTo>
                  <a:pt x="805" y="1312"/>
                  <a:pt x="804" y="1311"/>
                  <a:pt x="804" y="1310"/>
                </a:cubicBezTo>
                <a:cubicBezTo>
                  <a:pt x="804" y="1309"/>
                  <a:pt x="804" y="1309"/>
                  <a:pt x="804" y="1308"/>
                </a:cubicBezTo>
                <a:cubicBezTo>
                  <a:pt x="803" y="1307"/>
                  <a:pt x="803" y="1305"/>
                  <a:pt x="803" y="1304"/>
                </a:cubicBezTo>
                <a:cubicBezTo>
                  <a:pt x="803" y="1304"/>
                  <a:pt x="802" y="1303"/>
                  <a:pt x="802" y="1303"/>
                </a:cubicBezTo>
                <a:cubicBezTo>
                  <a:pt x="802" y="1301"/>
                  <a:pt x="802" y="1300"/>
                  <a:pt x="801" y="1299"/>
                </a:cubicBezTo>
                <a:cubicBezTo>
                  <a:pt x="801" y="1298"/>
                  <a:pt x="801" y="1298"/>
                  <a:pt x="801" y="1298"/>
                </a:cubicBezTo>
                <a:cubicBezTo>
                  <a:pt x="798" y="1284"/>
                  <a:pt x="795" y="1273"/>
                  <a:pt x="793" y="1268"/>
                </a:cubicBezTo>
                <a:cubicBezTo>
                  <a:pt x="793" y="1268"/>
                  <a:pt x="793" y="1268"/>
                  <a:pt x="793" y="1268"/>
                </a:cubicBezTo>
                <a:cubicBezTo>
                  <a:pt x="793" y="1267"/>
                  <a:pt x="793" y="1266"/>
                  <a:pt x="792" y="1266"/>
                </a:cubicBezTo>
                <a:cubicBezTo>
                  <a:pt x="792" y="1266"/>
                  <a:pt x="792" y="1266"/>
                  <a:pt x="792" y="1266"/>
                </a:cubicBezTo>
                <a:cubicBezTo>
                  <a:pt x="792" y="1265"/>
                  <a:pt x="793" y="1265"/>
                  <a:pt x="793" y="1265"/>
                </a:cubicBezTo>
                <a:cubicBezTo>
                  <a:pt x="792" y="1264"/>
                  <a:pt x="792" y="1264"/>
                  <a:pt x="792" y="1264"/>
                </a:cubicBezTo>
                <a:cubicBezTo>
                  <a:pt x="792" y="1264"/>
                  <a:pt x="806" y="1107"/>
                  <a:pt x="803" y="1098"/>
                </a:cubicBezTo>
                <a:cubicBezTo>
                  <a:pt x="804" y="1068"/>
                  <a:pt x="820" y="1011"/>
                  <a:pt x="818" y="980"/>
                </a:cubicBezTo>
                <a:cubicBezTo>
                  <a:pt x="820" y="942"/>
                  <a:pt x="825" y="918"/>
                  <a:pt x="825" y="904"/>
                </a:cubicBezTo>
                <a:cubicBezTo>
                  <a:pt x="825" y="902"/>
                  <a:pt x="825" y="902"/>
                  <a:pt x="825" y="902"/>
                </a:cubicBezTo>
                <a:cubicBezTo>
                  <a:pt x="826" y="915"/>
                  <a:pt x="827" y="926"/>
                  <a:pt x="827" y="932"/>
                </a:cubicBezTo>
                <a:cubicBezTo>
                  <a:pt x="829" y="942"/>
                  <a:pt x="829" y="957"/>
                  <a:pt x="831" y="960"/>
                </a:cubicBezTo>
                <a:cubicBezTo>
                  <a:pt x="833" y="975"/>
                  <a:pt x="845" y="1059"/>
                  <a:pt x="846" y="1090"/>
                </a:cubicBezTo>
                <a:cubicBezTo>
                  <a:pt x="840" y="1132"/>
                  <a:pt x="839" y="1159"/>
                  <a:pt x="851" y="1219"/>
                </a:cubicBezTo>
                <a:cubicBezTo>
                  <a:pt x="856" y="1251"/>
                  <a:pt x="914" y="1393"/>
                  <a:pt x="917" y="1409"/>
                </a:cubicBezTo>
                <a:cubicBezTo>
                  <a:pt x="920" y="1425"/>
                  <a:pt x="924" y="1441"/>
                  <a:pt x="926" y="1445"/>
                </a:cubicBezTo>
                <a:cubicBezTo>
                  <a:pt x="928" y="1449"/>
                  <a:pt x="914" y="1471"/>
                  <a:pt x="918" y="1486"/>
                </a:cubicBezTo>
                <a:cubicBezTo>
                  <a:pt x="922" y="1500"/>
                  <a:pt x="896" y="1546"/>
                  <a:pt x="904" y="1589"/>
                </a:cubicBezTo>
                <a:cubicBezTo>
                  <a:pt x="912" y="1632"/>
                  <a:pt x="913" y="1638"/>
                  <a:pt x="914" y="1647"/>
                </a:cubicBezTo>
                <a:cubicBezTo>
                  <a:pt x="915" y="1657"/>
                  <a:pt x="921" y="1667"/>
                  <a:pt x="924" y="1679"/>
                </a:cubicBezTo>
                <a:cubicBezTo>
                  <a:pt x="927" y="1691"/>
                  <a:pt x="932" y="1720"/>
                  <a:pt x="939" y="1720"/>
                </a:cubicBezTo>
                <a:cubicBezTo>
                  <a:pt x="940" y="1720"/>
                  <a:pt x="941" y="1720"/>
                  <a:pt x="941" y="1720"/>
                </a:cubicBezTo>
                <a:cubicBezTo>
                  <a:pt x="942" y="1720"/>
                  <a:pt x="942" y="1720"/>
                  <a:pt x="942" y="1720"/>
                </a:cubicBezTo>
                <a:cubicBezTo>
                  <a:pt x="942" y="1720"/>
                  <a:pt x="943" y="1720"/>
                  <a:pt x="943" y="1720"/>
                </a:cubicBezTo>
                <a:cubicBezTo>
                  <a:pt x="943" y="1720"/>
                  <a:pt x="943" y="1720"/>
                  <a:pt x="944" y="1720"/>
                </a:cubicBezTo>
                <a:cubicBezTo>
                  <a:pt x="944" y="1720"/>
                  <a:pt x="944" y="1720"/>
                  <a:pt x="944" y="1719"/>
                </a:cubicBezTo>
                <a:cubicBezTo>
                  <a:pt x="944" y="1719"/>
                  <a:pt x="945" y="1719"/>
                  <a:pt x="945" y="1719"/>
                </a:cubicBezTo>
                <a:cubicBezTo>
                  <a:pt x="945" y="1719"/>
                  <a:pt x="945" y="1719"/>
                  <a:pt x="945" y="1719"/>
                </a:cubicBezTo>
                <a:cubicBezTo>
                  <a:pt x="946" y="1718"/>
                  <a:pt x="946" y="1718"/>
                  <a:pt x="947" y="1717"/>
                </a:cubicBezTo>
                <a:cubicBezTo>
                  <a:pt x="947" y="1717"/>
                  <a:pt x="947" y="1717"/>
                  <a:pt x="947" y="1717"/>
                </a:cubicBezTo>
                <a:cubicBezTo>
                  <a:pt x="947" y="1717"/>
                  <a:pt x="947" y="1717"/>
                  <a:pt x="947" y="1716"/>
                </a:cubicBezTo>
                <a:cubicBezTo>
                  <a:pt x="947" y="1716"/>
                  <a:pt x="947" y="1716"/>
                  <a:pt x="947" y="1716"/>
                </a:cubicBezTo>
                <a:cubicBezTo>
                  <a:pt x="947" y="1717"/>
                  <a:pt x="947" y="1717"/>
                  <a:pt x="947" y="1717"/>
                </a:cubicBezTo>
                <a:cubicBezTo>
                  <a:pt x="947" y="1717"/>
                  <a:pt x="947" y="1716"/>
                  <a:pt x="947" y="1716"/>
                </a:cubicBezTo>
                <a:cubicBezTo>
                  <a:pt x="947" y="1716"/>
                  <a:pt x="947" y="1716"/>
                  <a:pt x="947" y="1716"/>
                </a:cubicBezTo>
                <a:cubicBezTo>
                  <a:pt x="947" y="1716"/>
                  <a:pt x="947" y="1715"/>
                  <a:pt x="947" y="1715"/>
                </a:cubicBezTo>
                <a:cubicBezTo>
                  <a:pt x="947" y="1715"/>
                  <a:pt x="949" y="1742"/>
                  <a:pt x="963" y="1742"/>
                </a:cubicBezTo>
                <a:cubicBezTo>
                  <a:pt x="972" y="1741"/>
                  <a:pt x="972" y="1733"/>
                  <a:pt x="972" y="1733"/>
                </a:cubicBezTo>
                <a:cubicBezTo>
                  <a:pt x="972" y="1733"/>
                  <a:pt x="974" y="1755"/>
                  <a:pt x="987" y="1753"/>
                </a:cubicBezTo>
                <a:cubicBezTo>
                  <a:pt x="999" y="1751"/>
                  <a:pt x="999" y="1739"/>
                  <a:pt x="999" y="1739"/>
                </a:cubicBezTo>
                <a:cubicBezTo>
                  <a:pt x="1007" y="1743"/>
                  <a:pt x="1020" y="1742"/>
                  <a:pt x="1023" y="1728"/>
                </a:cubicBezTo>
                <a:cubicBezTo>
                  <a:pt x="1026" y="1714"/>
                  <a:pt x="1033" y="1686"/>
                  <a:pt x="1032" y="1675"/>
                </a:cubicBezTo>
                <a:cubicBezTo>
                  <a:pt x="1032" y="1665"/>
                  <a:pt x="1039" y="1642"/>
                  <a:pt x="1039" y="1633"/>
                </a:cubicBezTo>
                <a:cubicBezTo>
                  <a:pt x="1046" y="1606"/>
                  <a:pt x="1053" y="1597"/>
                  <a:pt x="1051" y="1589"/>
                </a:cubicBezTo>
                <a:cubicBezTo>
                  <a:pt x="1060" y="1599"/>
                  <a:pt x="1068" y="1609"/>
                  <a:pt x="1072" y="1611"/>
                </a:cubicBezTo>
                <a:cubicBezTo>
                  <a:pt x="1074" y="1627"/>
                  <a:pt x="1090" y="1651"/>
                  <a:pt x="1103" y="1652"/>
                </a:cubicBezTo>
                <a:cubicBezTo>
                  <a:pt x="1120" y="1653"/>
                  <a:pt x="1116" y="1641"/>
                  <a:pt x="1111" y="1628"/>
                </a:cubicBezTo>
                <a:close/>
                <a:moveTo>
                  <a:pt x="672" y="310"/>
                </a:moveTo>
                <a:cubicBezTo>
                  <a:pt x="672" y="310"/>
                  <a:pt x="672" y="310"/>
                  <a:pt x="672" y="310"/>
                </a:cubicBezTo>
                <a:cubicBezTo>
                  <a:pt x="672" y="310"/>
                  <a:pt x="672" y="310"/>
                  <a:pt x="672" y="310"/>
                </a:cubicBezTo>
                <a:cubicBezTo>
                  <a:pt x="672" y="310"/>
                  <a:pt x="672" y="310"/>
                  <a:pt x="672" y="310"/>
                </a:cubicBezTo>
                <a:close/>
              </a:path>
            </a:pathLst>
          </a:custGeom>
          <a:solidFill>
            <a:srgbClr val="B1DFF5"/>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nl-NL" sz="1400" b="0" i="0" u="none" strike="noStrike" kern="0" cap="none" spc="0" normalizeH="0" baseline="0" noProof="0">
              <a:ln>
                <a:noFill/>
              </a:ln>
              <a:solidFill>
                <a:prstClr val="black"/>
              </a:solidFill>
              <a:effectLst/>
              <a:uLnTx/>
              <a:uFillTx/>
              <a:latin typeface="Neue Haas Grotesk Text Pro" panose="020B0504020202020204" pitchFamily="34" charset="77"/>
            </a:endParaRPr>
          </a:p>
        </p:txBody>
      </p:sp>
      <p:sp>
        <p:nvSpPr>
          <p:cNvPr id="35" name="Freeform 13">
            <a:extLst>
              <a:ext uri="{FF2B5EF4-FFF2-40B4-BE49-F238E27FC236}">
                <a16:creationId xmlns:a16="http://schemas.microsoft.com/office/drawing/2014/main" id="{6E87F0CF-40F9-9817-A3A8-4495D3B0D81B}"/>
              </a:ext>
            </a:extLst>
          </p:cNvPr>
          <p:cNvSpPr>
            <a:spLocks noEditPoints="1"/>
          </p:cNvSpPr>
          <p:nvPr/>
        </p:nvSpPr>
        <p:spPr bwMode="auto">
          <a:xfrm>
            <a:off x="4014748" y="2163730"/>
            <a:ext cx="463899" cy="1208123"/>
          </a:xfrm>
          <a:custGeom>
            <a:avLst/>
            <a:gdLst>
              <a:gd name="T0" fmla="*/ 118 w 1120"/>
              <a:gd name="T1" fmla="*/ 152 h 2926"/>
              <a:gd name="T2" fmla="*/ 82 w 1120"/>
              <a:gd name="T3" fmla="*/ 56 h 2926"/>
              <a:gd name="T4" fmla="*/ 77 w 1120"/>
              <a:gd name="T5" fmla="*/ 40 h 2926"/>
              <a:gd name="T6" fmla="*/ 78 w 1120"/>
              <a:gd name="T7" fmla="*/ 38 h 2926"/>
              <a:gd name="T8" fmla="*/ 78 w 1120"/>
              <a:gd name="T9" fmla="*/ 36 h 2926"/>
              <a:gd name="T10" fmla="*/ 80 w 1120"/>
              <a:gd name="T11" fmla="*/ 35 h 2926"/>
              <a:gd name="T12" fmla="*/ 82 w 1120"/>
              <a:gd name="T13" fmla="*/ 24 h 2926"/>
              <a:gd name="T14" fmla="*/ 81 w 1120"/>
              <a:gd name="T15" fmla="*/ 13 h 2926"/>
              <a:gd name="T16" fmla="*/ 65 w 1120"/>
              <a:gd name="T17" fmla="*/ 2 h 2926"/>
              <a:gd name="T18" fmla="*/ 48 w 1120"/>
              <a:gd name="T19" fmla="*/ 15 h 2926"/>
              <a:gd name="T20" fmla="*/ 48 w 1120"/>
              <a:gd name="T21" fmla="*/ 24 h 2926"/>
              <a:gd name="T22" fmla="*/ 51 w 1120"/>
              <a:gd name="T23" fmla="*/ 35 h 2926"/>
              <a:gd name="T24" fmla="*/ 52 w 1120"/>
              <a:gd name="T25" fmla="*/ 36 h 2926"/>
              <a:gd name="T26" fmla="*/ 52 w 1120"/>
              <a:gd name="T27" fmla="*/ 38 h 2926"/>
              <a:gd name="T28" fmla="*/ 53 w 1120"/>
              <a:gd name="T29" fmla="*/ 39 h 2926"/>
              <a:gd name="T30" fmla="*/ 54 w 1120"/>
              <a:gd name="T31" fmla="*/ 40 h 2926"/>
              <a:gd name="T32" fmla="*/ 54 w 1120"/>
              <a:gd name="T33" fmla="*/ 42 h 2926"/>
              <a:gd name="T34" fmla="*/ 50 w 1120"/>
              <a:gd name="T35" fmla="*/ 56 h 2926"/>
              <a:gd name="T36" fmla="*/ 13 w 1120"/>
              <a:gd name="T37" fmla="*/ 152 h 2926"/>
              <a:gd name="T38" fmla="*/ 2 w 1120"/>
              <a:gd name="T39" fmla="*/ 190 h 2926"/>
              <a:gd name="T40" fmla="*/ 16 w 1120"/>
              <a:gd name="T41" fmla="*/ 202 h 2926"/>
              <a:gd name="T42" fmla="*/ 20 w 1120"/>
              <a:gd name="T43" fmla="*/ 199 h 2926"/>
              <a:gd name="T44" fmla="*/ 21 w 1120"/>
              <a:gd name="T45" fmla="*/ 199 h 2926"/>
              <a:gd name="T46" fmla="*/ 24 w 1120"/>
              <a:gd name="T47" fmla="*/ 172 h 2926"/>
              <a:gd name="T48" fmla="*/ 34 w 1120"/>
              <a:gd name="T49" fmla="*/ 104 h 2926"/>
              <a:gd name="T50" fmla="*/ 38 w 1120"/>
              <a:gd name="T51" fmla="*/ 146 h 2926"/>
              <a:gd name="T52" fmla="*/ 36 w 1120"/>
              <a:gd name="T53" fmla="*/ 153 h 2926"/>
              <a:gd name="T54" fmla="*/ 35 w 1120"/>
              <a:gd name="T55" fmla="*/ 156 h 2926"/>
              <a:gd name="T56" fmla="*/ 35 w 1120"/>
              <a:gd name="T57" fmla="*/ 158 h 2926"/>
              <a:gd name="T58" fmla="*/ 35 w 1120"/>
              <a:gd name="T59" fmla="*/ 161 h 2926"/>
              <a:gd name="T60" fmla="*/ 35 w 1120"/>
              <a:gd name="T61" fmla="*/ 164 h 2926"/>
              <a:gd name="T62" fmla="*/ 34 w 1120"/>
              <a:gd name="T63" fmla="*/ 164 h 2926"/>
              <a:gd name="T64" fmla="*/ 50 w 1120"/>
              <a:gd name="T65" fmla="*/ 313 h 2926"/>
              <a:gd name="T66" fmla="*/ 40 w 1120"/>
              <a:gd name="T67" fmla="*/ 334 h 2926"/>
              <a:gd name="T68" fmla="*/ 48 w 1120"/>
              <a:gd name="T69" fmla="*/ 337 h 2926"/>
              <a:gd name="T70" fmla="*/ 51 w 1120"/>
              <a:gd name="T71" fmla="*/ 337 h 2926"/>
              <a:gd name="T72" fmla="*/ 57 w 1120"/>
              <a:gd name="T73" fmla="*/ 337 h 2926"/>
              <a:gd name="T74" fmla="*/ 58 w 1120"/>
              <a:gd name="T75" fmla="*/ 337 h 2926"/>
              <a:gd name="T76" fmla="*/ 61 w 1120"/>
              <a:gd name="T77" fmla="*/ 332 h 2926"/>
              <a:gd name="T78" fmla="*/ 60 w 1120"/>
              <a:gd name="T79" fmla="*/ 248 h 2926"/>
              <a:gd name="T80" fmla="*/ 72 w 1120"/>
              <a:gd name="T81" fmla="*/ 248 h 2926"/>
              <a:gd name="T82" fmla="*/ 69 w 1120"/>
              <a:gd name="T83" fmla="*/ 332 h 2926"/>
              <a:gd name="T84" fmla="*/ 72 w 1120"/>
              <a:gd name="T85" fmla="*/ 337 h 2926"/>
              <a:gd name="T86" fmla="*/ 73 w 1120"/>
              <a:gd name="T87" fmla="*/ 337 h 2926"/>
              <a:gd name="T88" fmla="*/ 76 w 1120"/>
              <a:gd name="T89" fmla="*/ 338 h 2926"/>
              <a:gd name="T90" fmla="*/ 82 w 1120"/>
              <a:gd name="T91" fmla="*/ 337 h 2926"/>
              <a:gd name="T92" fmla="*/ 88 w 1120"/>
              <a:gd name="T93" fmla="*/ 335 h 2926"/>
              <a:gd name="T94" fmla="*/ 88 w 1120"/>
              <a:gd name="T95" fmla="*/ 327 h 2926"/>
              <a:gd name="T96" fmla="*/ 91 w 1120"/>
              <a:gd name="T97" fmla="*/ 243 h 2926"/>
              <a:gd name="T98" fmla="*/ 96 w 1120"/>
              <a:gd name="T99" fmla="*/ 164 h 2926"/>
              <a:gd name="T100" fmla="*/ 96 w 1120"/>
              <a:gd name="T101" fmla="*/ 162 h 2926"/>
              <a:gd name="T102" fmla="*/ 95 w 1120"/>
              <a:gd name="T103" fmla="*/ 160 h 2926"/>
              <a:gd name="T104" fmla="*/ 94 w 1120"/>
              <a:gd name="T105" fmla="*/ 157 h 2926"/>
              <a:gd name="T106" fmla="*/ 94 w 1120"/>
              <a:gd name="T107" fmla="*/ 154 h 2926"/>
              <a:gd name="T108" fmla="*/ 93 w 1120"/>
              <a:gd name="T109" fmla="*/ 152 h 2926"/>
              <a:gd name="T110" fmla="*/ 93 w 1120"/>
              <a:gd name="T111" fmla="*/ 149 h 2926"/>
              <a:gd name="T112" fmla="*/ 93 w 1120"/>
              <a:gd name="T113" fmla="*/ 127 h 2926"/>
              <a:gd name="T114" fmla="*/ 99 w 1120"/>
              <a:gd name="T115" fmla="*/ 141 h 2926"/>
              <a:gd name="T116" fmla="*/ 109 w 1120"/>
              <a:gd name="T117" fmla="*/ 199 h 2926"/>
              <a:gd name="T118" fmla="*/ 109 w 1120"/>
              <a:gd name="T119" fmla="*/ 199 h 2926"/>
              <a:gd name="T120" fmla="*/ 110 w 1120"/>
              <a:gd name="T121" fmla="*/ 199 h 2926"/>
              <a:gd name="T122" fmla="*/ 120 w 1120"/>
              <a:gd name="T123" fmla="*/ 193 h 2926"/>
              <a:gd name="T124" fmla="*/ 78 w 1120"/>
              <a:gd name="T125" fmla="*/ 36 h 292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120"/>
              <a:gd name="T190" fmla="*/ 0 h 2926"/>
              <a:gd name="T191" fmla="*/ 1120 w 1120"/>
              <a:gd name="T192" fmla="*/ 2926 h 292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120" h="2926">
                <a:moveTo>
                  <a:pt x="1111" y="1628"/>
                </a:moveTo>
                <a:cubicBezTo>
                  <a:pt x="1106" y="1614"/>
                  <a:pt x="1105" y="1598"/>
                  <a:pt x="1100" y="1592"/>
                </a:cubicBezTo>
                <a:cubicBezTo>
                  <a:pt x="1095" y="1586"/>
                  <a:pt x="1087" y="1551"/>
                  <a:pt x="1078" y="1539"/>
                </a:cubicBezTo>
                <a:cubicBezTo>
                  <a:pt x="1069" y="1528"/>
                  <a:pt x="1035" y="1477"/>
                  <a:pt x="1026" y="1469"/>
                </a:cubicBezTo>
                <a:cubicBezTo>
                  <a:pt x="1023" y="1464"/>
                  <a:pt x="1025" y="1444"/>
                  <a:pt x="1021" y="1430"/>
                </a:cubicBezTo>
                <a:cubicBezTo>
                  <a:pt x="1017" y="1416"/>
                  <a:pt x="1018" y="1402"/>
                  <a:pt x="1014" y="1386"/>
                </a:cubicBezTo>
                <a:cubicBezTo>
                  <a:pt x="1010" y="1369"/>
                  <a:pt x="1010" y="1337"/>
                  <a:pt x="1009" y="1315"/>
                </a:cubicBezTo>
                <a:cubicBezTo>
                  <a:pt x="1007" y="1277"/>
                  <a:pt x="1007" y="1129"/>
                  <a:pt x="985" y="1075"/>
                </a:cubicBezTo>
                <a:cubicBezTo>
                  <a:pt x="981" y="1058"/>
                  <a:pt x="976" y="1030"/>
                  <a:pt x="977" y="992"/>
                </a:cubicBezTo>
                <a:cubicBezTo>
                  <a:pt x="975" y="886"/>
                  <a:pt x="951" y="825"/>
                  <a:pt x="953" y="792"/>
                </a:cubicBezTo>
                <a:cubicBezTo>
                  <a:pt x="960" y="744"/>
                  <a:pt x="949" y="693"/>
                  <a:pt x="940" y="653"/>
                </a:cubicBezTo>
                <a:cubicBezTo>
                  <a:pt x="921" y="567"/>
                  <a:pt x="879" y="544"/>
                  <a:pt x="860" y="540"/>
                </a:cubicBezTo>
                <a:cubicBezTo>
                  <a:pt x="840" y="536"/>
                  <a:pt x="810" y="533"/>
                  <a:pt x="797" y="520"/>
                </a:cubicBezTo>
                <a:cubicBezTo>
                  <a:pt x="787" y="512"/>
                  <a:pt x="720" y="481"/>
                  <a:pt x="701" y="479"/>
                </a:cubicBezTo>
                <a:cubicBezTo>
                  <a:pt x="651" y="470"/>
                  <a:pt x="660" y="380"/>
                  <a:pt x="660" y="362"/>
                </a:cubicBezTo>
                <a:cubicBezTo>
                  <a:pt x="660" y="362"/>
                  <a:pt x="660" y="362"/>
                  <a:pt x="660" y="362"/>
                </a:cubicBezTo>
                <a:cubicBezTo>
                  <a:pt x="660" y="362"/>
                  <a:pt x="660" y="362"/>
                  <a:pt x="660" y="362"/>
                </a:cubicBezTo>
                <a:cubicBezTo>
                  <a:pt x="661" y="360"/>
                  <a:pt x="661" y="358"/>
                  <a:pt x="662" y="357"/>
                </a:cubicBezTo>
                <a:cubicBezTo>
                  <a:pt x="662" y="357"/>
                  <a:pt x="662" y="356"/>
                  <a:pt x="662" y="356"/>
                </a:cubicBezTo>
                <a:cubicBezTo>
                  <a:pt x="663" y="355"/>
                  <a:pt x="663" y="353"/>
                  <a:pt x="664" y="351"/>
                </a:cubicBezTo>
                <a:cubicBezTo>
                  <a:pt x="664" y="350"/>
                  <a:pt x="664" y="350"/>
                  <a:pt x="664" y="350"/>
                </a:cubicBezTo>
                <a:cubicBezTo>
                  <a:pt x="665" y="348"/>
                  <a:pt x="665" y="346"/>
                  <a:pt x="666" y="344"/>
                </a:cubicBezTo>
                <a:cubicBezTo>
                  <a:pt x="666" y="344"/>
                  <a:pt x="666" y="344"/>
                  <a:pt x="666" y="343"/>
                </a:cubicBezTo>
                <a:cubicBezTo>
                  <a:pt x="666" y="341"/>
                  <a:pt x="667" y="339"/>
                  <a:pt x="667" y="337"/>
                </a:cubicBezTo>
                <a:cubicBezTo>
                  <a:pt x="667" y="337"/>
                  <a:pt x="667" y="337"/>
                  <a:pt x="668" y="337"/>
                </a:cubicBezTo>
                <a:cubicBezTo>
                  <a:pt x="668" y="334"/>
                  <a:pt x="669" y="332"/>
                  <a:pt x="669" y="330"/>
                </a:cubicBezTo>
                <a:cubicBezTo>
                  <a:pt x="669" y="330"/>
                  <a:pt x="669" y="330"/>
                  <a:pt x="669" y="330"/>
                </a:cubicBezTo>
                <a:cubicBezTo>
                  <a:pt x="669" y="328"/>
                  <a:pt x="670" y="325"/>
                  <a:pt x="670" y="323"/>
                </a:cubicBezTo>
                <a:cubicBezTo>
                  <a:pt x="670" y="323"/>
                  <a:pt x="670" y="323"/>
                  <a:pt x="670" y="323"/>
                </a:cubicBezTo>
                <a:cubicBezTo>
                  <a:pt x="671" y="321"/>
                  <a:pt x="671" y="319"/>
                  <a:pt x="671" y="317"/>
                </a:cubicBezTo>
                <a:cubicBezTo>
                  <a:pt x="671" y="317"/>
                  <a:pt x="671" y="317"/>
                  <a:pt x="671" y="317"/>
                </a:cubicBezTo>
                <a:cubicBezTo>
                  <a:pt x="672" y="315"/>
                  <a:pt x="672" y="313"/>
                  <a:pt x="672" y="312"/>
                </a:cubicBezTo>
                <a:cubicBezTo>
                  <a:pt x="672" y="312"/>
                  <a:pt x="672" y="312"/>
                  <a:pt x="672" y="312"/>
                </a:cubicBezTo>
                <a:cubicBezTo>
                  <a:pt x="672" y="311"/>
                  <a:pt x="672" y="310"/>
                  <a:pt x="672" y="310"/>
                </a:cubicBezTo>
                <a:cubicBezTo>
                  <a:pt x="672" y="310"/>
                  <a:pt x="672" y="310"/>
                  <a:pt x="672" y="310"/>
                </a:cubicBezTo>
                <a:cubicBezTo>
                  <a:pt x="674" y="309"/>
                  <a:pt x="676" y="308"/>
                  <a:pt x="679" y="306"/>
                </a:cubicBezTo>
                <a:cubicBezTo>
                  <a:pt x="679" y="306"/>
                  <a:pt x="679" y="306"/>
                  <a:pt x="679" y="306"/>
                </a:cubicBezTo>
                <a:cubicBezTo>
                  <a:pt x="680" y="305"/>
                  <a:pt x="680" y="305"/>
                  <a:pt x="681" y="305"/>
                </a:cubicBezTo>
                <a:cubicBezTo>
                  <a:pt x="681" y="304"/>
                  <a:pt x="681" y="304"/>
                  <a:pt x="681" y="304"/>
                </a:cubicBezTo>
                <a:cubicBezTo>
                  <a:pt x="682" y="304"/>
                  <a:pt x="682" y="303"/>
                  <a:pt x="682" y="303"/>
                </a:cubicBezTo>
                <a:cubicBezTo>
                  <a:pt x="683" y="303"/>
                  <a:pt x="683" y="302"/>
                  <a:pt x="683" y="302"/>
                </a:cubicBezTo>
                <a:cubicBezTo>
                  <a:pt x="683" y="302"/>
                  <a:pt x="684" y="302"/>
                  <a:pt x="684" y="301"/>
                </a:cubicBezTo>
                <a:cubicBezTo>
                  <a:pt x="684" y="301"/>
                  <a:pt x="685" y="300"/>
                  <a:pt x="685" y="300"/>
                </a:cubicBezTo>
                <a:cubicBezTo>
                  <a:pt x="688" y="296"/>
                  <a:pt x="689" y="291"/>
                  <a:pt x="693" y="286"/>
                </a:cubicBezTo>
                <a:cubicBezTo>
                  <a:pt x="696" y="280"/>
                  <a:pt x="695" y="276"/>
                  <a:pt x="698" y="267"/>
                </a:cubicBezTo>
                <a:cubicBezTo>
                  <a:pt x="701" y="258"/>
                  <a:pt x="703" y="244"/>
                  <a:pt x="703" y="239"/>
                </a:cubicBezTo>
                <a:cubicBezTo>
                  <a:pt x="703" y="233"/>
                  <a:pt x="709" y="218"/>
                  <a:pt x="709" y="211"/>
                </a:cubicBezTo>
                <a:cubicBezTo>
                  <a:pt x="709" y="206"/>
                  <a:pt x="707" y="202"/>
                  <a:pt x="705" y="201"/>
                </a:cubicBezTo>
                <a:cubicBezTo>
                  <a:pt x="705" y="201"/>
                  <a:pt x="705" y="201"/>
                  <a:pt x="705" y="201"/>
                </a:cubicBezTo>
                <a:cubicBezTo>
                  <a:pt x="705" y="201"/>
                  <a:pt x="706" y="201"/>
                  <a:pt x="706" y="200"/>
                </a:cubicBezTo>
                <a:cubicBezTo>
                  <a:pt x="706" y="200"/>
                  <a:pt x="706" y="200"/>
                  <a:pt x="706" y="200"/>
                </a:cubicBezTo>
                <a:cubicBezTo>
                  <a:pt x="706" y="200"/>
                  <a:pt x="706" y="200"/>
                  <a:pt x="706" y="200"/>
                </a:cubicBezTo>
                <a:cubicBezTo>
                  <a:pt x="707" y="200"/>
                  <a:pt x="707" y="199"/>
                  <a:pt x="707" y="199"/>
                </a:cubicBezTo>
                <a:cubicBezTo>
                  <a:pt x="707" y="192"/>
                  <a:pt x="704" y="175"/>
                  <a:pt x="705" y="168"/>
                </a:cubicBezTo>
                <a:cubicBezTo>
                  <a:pt x="705" y="163"/>
                  <a:pt x="706" y="148"/>
                  <a:pt x="706" y="142"/>
                </a:cubicBezTo>
                <a:cubicBezTo>
                  <a:pt x="706" y="131"/>
                  <a:pt x="700" y="120"/>
                  <a:pt x="697" y="110"/>
                </a:cubicBezTo>
                <a:cubicBezTo>
                  <a:pt x="694" y="99"/>
                  <a:pt x="694" y="87"/>
                  <a:pt x="691" y="77"/>
                </a:cubicBezTo>
                <a:cubicBezTo>
                  <a:pt x="687" y="64"/>
                  <a:pt x="678" y="56"/>
                  <a:pt x="666" y="49"/>
                </a:cubicBezTo>
                <a:cubicBezTo>
                  <a:pt x="657" y="44"/>
                  <a:pt x="646" y="43"/>
                  <a:pt x="641" y="35"/>
                </a:cubicBezTo>
                <a:cubicBezTo>
                  <a:pt x="638" y="31"/>
                  <a:pt x="641" y="30"/>
                  <a:pt x="635" y="27"/>
                </a:cubicBezTo>
                <a:cubicBezTo>
                  <a:pt x="632" y="25"/>
                  <a:pt x="626" y="24"/>
                  <a:pt x="623" y="23"/>
                </a:cubicBezTo>
                <a:cubicBezTo>
                  <a:pt x="614" y="21"/>
                  <a:pt x="602" y="16"/>
                  <a:pt x="604" y="5"/>
                </a:cubicBezTo>
                <a:cubicBezTo>
                  <a:pt x="591" y="2"/>
                  <a:pt x="570" y="13"/>
                  <a:pt x="559" y="2"/>
                </a:cubicBezTo>
                <a:cubicBezTo>
                  <a:pt x="551" y="2"/>
                  <a:pt x="551" y="2"/>
                  <a:pt x="551" y="2"/>
                </a:cubicBezTo>
                <a:cubicBezTo>
                  <a:pt x="544" y="4"/>
                  <a:pt x="535" y="3"/>
                  <a:pt x="528" y="0"/>
                </a:cubicBezTo>
                <a:cubicBezTo>
                  <a:pt x="525" y="6"/>
                  <a:pt x="511" y="12"/>
                  <a:pt x="503" y="12"/>
                </a:cubicBezTo>
                <a:cubicBezTo>
                  <a:pt x="493" y="12"/>
                  <a:pt x="482" y="14"/>
                  <a:pt x="476" y="23"/>
                </a:cubicBezTo>
                <a:cubicBezTo>
                  <a:pt x="480" y="22"/>
                  <a:pt x="485" y="20"/>
                  <a:pt x="487" y="23"/>
                </a:cubicBezTo>
                <a:cubicBezTo>
                  <a:pt x="461" y="37"/>
                  <a:pt x="429" y="57"/>
                  <a:pt x="426" y="89"/>
                </a:cubicBezTo>
                <a:cubicBezTo>
                  <a:pt x="425" y="103"/>
                  <a:pt x="418" y="114"/>
                  <a:pt x="417" y="128"/>
                </a:cubicBezTo>
                <a:cubicBezTo>
                  <a:pt x="416" y="142"/>
                  <a:pt x="405" y="149"/>
                  <a:pt x="410" y="163"/>
                </a:cubicBezTo>
                <a:cubicBezTo>
                  <a:pt x="409" y="172"/>
                  <a:pt x="412" y="172"/>
                  <a:pt x="412" y="180"/>
                </a:cubicBezTo>
                <a:cubicBezTo>
                  <a:pt x="409" y="189"/>
                  <a:pt x="417" y="200"/>
                  <a:pt x="417" y="200"/>
                </a:cubicBezTo>
                <a:cubicBezTo>
                  <a:pt x="417" y="200"/>
                  <a:pt x="417" y="200"/>
                  <a:pt x="417" y="200"/>
                </a:cubicBezTo>
                <a:cubicBezTo>
                  <a:pt x="416" y="200"/>
                  <a:pt x="415" y="202"/>
                  <a:pt x="414" y="204"/>
                </a:cubicBezTo>
                <a:cubicBezTo>
                  <a:pt x="414" y="204"/>
                  <a:pt x="414" y="204"/>
                  <a:pt x="414" y="204"/>
                </a:cubicBezTo>
                <a:cubicBezTo>
                  <a:pt x="413" y="205"/>
                  <a:pt x="413" y="205"/>
                  <a:pt x="413" y="206"/>
                </a:cubicBezTo>
                <a:cubicBezTo>
                  <a:pt x="413" y="207"/>
                  <a:pt x="413" y="207"/>
                  <a:pt x="413" y="207"/>
                </a:cubicBezTo>
                <a:cubicBezTo>
                  <a:pt x="412" y="208"/>
                  <a:pt x="412" y="209"/>
                  <a:pt x="412" y="211"/>
                </a:cubicBezTo>
                <a:cubicBezTo>
                  <a:pt x="412" y="218"/>
                  <a:pt x="419" y="233"/>
                  <a:pt x="419" y="239"/>
                </a:cubicBezTo>
                <a:cubicBezTo>
                  <a:pt x="419" y="244"/>
                  <a:pt x="420" y="258"/>
                  <a:pt x="424" y="267"/>
                </a:cubicBezTo>
                <a:cubicBezTo>
                  <a:pt x="427" y="276"/>
                  <a:pt x="425" y="280"/>
                  <a:pt x="429" y="286"/>
                </a:cubicBezTo>
                <a:cubicBezTo>
                  <a:pt x="432" y="291"/>
                  <a:pt x="433" y="296"/>
                  <a:pt x="436" y="300"/>
                </a:cubicBezTo>
                <a:cubicBezTo>
                  <a:pt x="437" y="300"/>
                  <a:pt x="437" y="301"/>
                  <a:pt x="437" y="301"/>
                </a:cubicBezTo>
                <a:cubicBezTo>
                  <a:pt x="438" y="302"/>
                  <a:pt x="438" y="302"/>
                  <a:pt x="438" y="302"/>
                </a:cubicBezTo>
                <a:cubicBezTo>
                  <a:pt x="438" y="302"/>
                  <a:pt x="439" y="303"/>
                  <a:pt x="439" y="303"/>
                </a:cubicBezTo>
                <a:cubicBezTo>
                  <a:pt x="439" y="303"/>
                  <a:pt x="440" y="304"/>
                  <a:pt x="440" y="304"/>
                </a:cubicBezTo>
                <a:cubicBezTo>
                  <a:pt x="440" y="304"/>
                  <a:pt x="441" y="305"/>
                  <a:pt x="441" y="305"/>
                </a:cubicBezTo>
                <a:cubicBezTo>
                  <a:pt x="441" y="305"/>
                  <a:pt x="442" y="306"/>
                  <a:pt x="442" y="306"/>
                </a:cubicBezTo>
                <a:cubicBezTo>
                  <a:pt x="442" y="306"/>
                  <a:pt x="443" y="306"/>
                  <a:pt x="443" y="306"/>
                </a:cubicBezTo>
                <a:cubicBezTo>
                  <a:pt x="445" y="308"/>
                  <a:pt x="448" y="310"/>
                  <a:pt x="449" y="310"/>
                </a:cubicBezTo>
                <a:cubicBezTo>
                  <a:pt x="449" y="310"/>
                  <a:pt x="449" y="310"/>
                  <a:pt x="449" y="310"/>
                </a:cubicBezTo>
                <a:cubicBezTo>
                  <a:pt x="449" y="312"/>
                  <a:pt x="450" y="314"/>
                  <a:pt x="450" y="316"/>
                </a:cubicBezTo>
                <a:cubicBezTo>
                  <a:pt x="450" y="316"/>
                  <a:pt x="450" y="316"/>
                  <a:pt x="450" y="316"/>
                </a:cubicBezTo>
                <a:cubicBezTo>
                  <a:pt x="450" y="317"/>
                  <a:pt x="450" y="318"/>
                  <a:pt x="450" y="319"/>
                </a:cubicBezTo>
                <a:cubicBezTo>
                  <a:pt x="450" y="319"/>
                  <a:pt x="450" y="319"/>
                  <a:pt x="450" y="319"/>
                </a:cubicBezTo>
                <a:cubicBezTo>
                  <a:pt x="450" y="320"/>
                  <a:pt x="450" y="321"/>
                  <a:pt x="450" y="322"/>
                </a:cubicBezTo>
                <a:cubicBezTo>
                  <a:pt x="450" y="322"/>
                  <a:pt x="450" y="322"/>
                  <a:pt x="450" y="322"/>
                </a:cubicBezTo>
                <a:cubicBezTo>
                  <a:pt x="450" y="323"/>
                  <a:pt x="451" y="324"/>
                  <a:pt x="451" y="326"/>
                </a:cubicBezTo>
                <a:cubicBezTo>
                  <a:pt x="451" y="326"/>
                  <a:pt x="451" y="326"/>
                  <a:pt x="451" y="326"/>
                </a:cubicBezTo>
                <a:cubicBezTo>
                  <a:pt x="451" y="327"/>
                  <a:pt x="451" y="328"/>
                  <a:pt x="451" y="329"/>
                </a:cubicBezTo>
                <a:cubicBezTo>
                  <a:pt x="451" y="329"/>
                  <a:pt x="451" y="330"/>
                  <a:pt x="451" y="330"/>
                </a:cubicBezTo>
                <a:cubicBezTo>
                  <a:pt x="451" y="331"/>
                  <a:pt x="452" y="332"/>
                  <a:pt x="452" y="333"/>
                </a:cubicBezTo>
                <a:cubicBezTo>
                  <a:pt x="452" y="333"/>
                  <a:pt x="452" y="333"/>
                  <a:pt x="452" y="334"/>
                </a:cubicBezTo>
                <a:cubicBezTo>
                  <a:pt x="452" y="335"/>
                  <a:pt x="452" y="336"/>
                  <a:pt x="452" y="336"/>
                </a:cubicBezTo>
                <a:cubicBezTo>
                  <a:pt x="452" y="337"/>
                  <a:pt x="452" y="337"/>
                  <a:pt x="453" y="338"/>
                </a:cubicBezTo>
                <a:cubicBezTo>
                  <a:pt x="453" y="339"/>
                  <a:pt x="453" y="339"/>
                  <a:pt x="453" y="340"/>
                </a:cubicBezTo>
                <a:cubicBezTo>
                  <a:pt x="453" y="341"/>
                  <a:pt x="453" y="341"/>
                  <a:pt x="453" y="342"/>
                </a:cubicBezTo>
                <a:cubicBezTo>
                  <a:pt x="453" y="342"/>
                  <a:pt x="454" y="343"/>
                  <a:pt x="454" y="344"/>
                </a:cubicBezTo>
                <a:cubicBezTo>
                  <a:pt x="454" y="344"/>
                  <a:pt x="454" y="345"/>
                  <a:pt x="454" y="345"/>
                </a:cubicBezTo>
                <a:cubicBezTo>
                  <a:pt x="454" y="346"/>
                  <a:pt x="454" y="347"/>
                  <a:pt x="454" y="347"/>
                </a:cubicBezTo>
                <a:cubicBezTo>
                  <a:pt x="455" y="348"/>
                  <a:pt x="455" y="348"/>
                  <a:pt x="455" y="349"/>
                </a:cubicBezTo>
                <a:cubicBezTo>
                  <a:pt x="455" y="349"/>
                  <a:pt x="455" y="350"/>
                  <a:pt x="455" y="351"/>
                </a:cubicBezTo>
                <a:cubicBezTo>
                  <a:pt x="455" y="351"/>
                  <a:pt x="456" y="352"/>
                  <a:pt x="456" y="352"/>
                </a:cubicBezTo>
                <a:cubicBezTo>
                  <a:pt x="456" y="353"/>
                  <a:pt x="456" y="353"/>
                  <a:pt x="456" y="354"/>
                </a:cubicBezTo>
                <a:cubicBezTo>
                  <a:pt x="456" y="354"/>
                  <a:pt x="457" y="355"/>
                  <a:pt x="457" y="355"/>
                </a:cubicBezTo>
                <a:cubicBezTo>
                  <a:pt x="457" y="356"/>
                  <a:pt x="457" y="356"/>
                  <a:pt x="457" y="357"/>
                </a:cubicBezTo>
                <a:cubicBezTo>
                  <a:pt x="457" y="357"/>
                  <a:pt x="458" y="358"/>
                  <a:pt x="458" y="358"/>
                </a:cubicBezTo>
                <a:cubicBezTo>
                  <a:pt x="458" y="359"/>
                  <a:pt x="458" y="359"/>
                  <a:pt x="458" y="359"/>
                </a:cubicBezTo>
                <a:cubicBezTo>
                  <a:pt x="459" y="360"/>
                  <a:pt x="459" y="361"/>
                  <a:pt x="459" y="362"/>
                </a:cubicBezTo>
                <a:cubicBezTo>
                  <a:pt x="460" y="362"/>
                  <a:pt x="460" y="363"/>
                  <a:pt x="461" y="364"/>
                </a:cubicBezTo>
                <a:cubicBezTo>
                  <a:pt x="461" y="365"/>
                  <a:pt x="461" y="365"/>
                  <a:pt x="461" y="366"/>
                </a:cubicBezTo>
                <a:cubicBezTo>
                  <a:pt x="461" y="377"/>
                  <a:pt x="463" y="401"/>
                  <a:pt x="459" y="425"/>
                </a:cubicBezTo>
                <a:cubicBezTo>
                  <a:pt x="459" y="425"/>
                  <a:pt x="459" y="426"/>
                  <a:pt x="459" y="426"/>
                </a:cubicBezTo>
                <a:cubicBezTo>
                  <a:pt x="458" y="427"/>
                  <a:pt x="458" y="427"/>
                  <a:pt x="458" y="427"/>
                </a:cubicBezTo>
                <a:cubicBezTo>
                  <a:pt x="454" y="452"/>
                  <a:pt x="443" y="475"/>
                  <a:pt x="420" y="479"/>
                </a:cubicBezTo>
                <a:cubicBezTo>
                  <a:pt x="400" y="481"/>
                  <a:pt x="333" y="512"/>
                  <a:pt x="324" y="520"/>
                </a:cubicBezTo>
                <a:cubicBezTo>
                  <a:pt x="311" y="533"/>
                  <a:pt x="280" y="536"/>
                  <a:pt x="261" y="540"/>
                </a:cubicBezTo>
                <a:cubicBezTo>
                  <a:pt x="241" y="544"/>
                  <a:pt x="200" y="567"/>
                  <a:pt x="180" y="653"/>
                </a:cubicBezTo>
                <a:cubicBezTo>
                  <a:pt x="171" y="693"/>
                  <a:pt x="161" y="744"/>
                  <a:pt x="167" y="792"/>
                </a:cubicBezTo>
                <a:cubicBezTo>
                  <a:pt x="170" y="825"/>
                  <a:pt x="146" y="886"/>
                  <a:pt x="143" y="992"/>
                </a:cubicBezTo>
                <a:cubicBezTo>
                  <a:pt x="144" y="1030"/>
                  <a:pt x="140" y="1058"/>
                  <a:pt x="135" y="1075"/>
                </a:cubicBezTo>
                <a:cubicBezTo>
                  <a:pt x="113" y="1129"/>
                  <a:pt x="113" y="1277"/>
                  <a:pt x="112" y="1315"/>
                </a:cubicBezTo>
                <a:cubicBezTo>
                  <a:pt x="111" y="1337"/>
                  <a:pt x="111" y="1369"/>
                  <a:pt x="107" y="1386"/>
                </a:cubicBezTo>
                <a:cubicBezTo>
                  <a:pt x="103" y="1402"/>
                  <a:pt x="106" y="1416"/>
                  <a:pt x="101" y="1430"/>
                </a:cubicBezTo>
                <a:cubicBezTo>
                  <a:pt x="97" y="1444"/>
                  <a:pt x="99" y="1464"/>
                  <a:pt x="96" y="1469"/>
                </a:cubicBezTo>
                <a:cubicBezTo>
                  <a:pt x="88" y="1477"/>
                  <a:pt x="53" y="1528"/>
                  <a:pt x="44" y="1539"/>
                </a:cubicBezTo>
                <a:cubicBezTo>
                  <a:pt x="36" y="1551"/>
                  <a:pt x="26" y="1586"/>
                  <a:pt x="21" y="1592"/>
                </a:cubicBezTo>
                <a:cubicBezTo>
                  <a:pt x="16" y="1598"/>
                  <a:pt x="15" y="1614"/>
                  <a:pt x="9" y="1628"/>
                </a:cubicBezTo>
                <a:cubicBezTo>
                  <a:pt x="4" y="1641"/>
                  <a:pt x="0" y="1653"/>
                  <a:pt x="17" y="1652"/>
                </a:cubicBezTo>
                <a:cubicBezTo>
                  <a:pt x="31" y="1651"/>
                  <a:pt x="46" y="1627"/>
                  <a:pt x="49" y="1611"/>
                </a:cubicBezTo>
                <a:cubicBezTo>
                  <a:pt x="53" y="1609"/>
                  <a:pt x="61" y="1599"/>
                  <a:pt x="70" y="1589"/>
                </a:cubicBezTo>
                <a:cubicBezTo>
                  <a:pt x="68" y="1597"/>
                  <a:pt x="74" y="1606"/>
                  <a:pt x="81" y="1633"/>
                </a:cubicBezTo>
                <a:cubicBezTo>
                  <a:pt x="81" y="1642"/>
                  <a:pt x="89" y="1665"/>
                  <a:pt x="88" y="1675"/>
                </a:cubicBezTo>
                <a:cubicBezTo>
                  <a:pt x="87" y="1686"/>
                  <a:pt x="94" y="1714"/>
                  <a:pt x="97" y="1728"/>
                </a:cubicBezTo>
                <a:cubicBezTo>
                  <a:pt x="100" y="1742"/>
                  <a:pt x="113" y="1743"/>
                  <a:pt x="122" y="1739"/>
                </a:cubicBezTo>
                <a:cubicBezTo>
                  <a:pt x="122" y="1739"/>
                  <a:pt x="121" y="1751"/>
                  <a:pt x="134" y="1753"/>
                </a:cubicBezTo>
                <a:cubicBezTo>
                  <a:pt x="146" y="1755"/>
                  <a:pt x="148" y="1733"/>
                  <a:pt x="148" y="1733"/>
                </a:cubicBezTo>
                <a:cubicBezTo>
                  <a:pt x="148" y="1733"/>
                  <a:pt x="148" y="1741"/>
                  <a:pt x="157" y="1742"/>
                </a:cubicBezTo>
                <a:cubicBezTo>
                  <a:pt x="171" y="1742"/>
                  <a:pt x="173" y="1715"/>
                  <a:pt x="173" y="1715"/>
                </a:cubicBezTo>
                <a:cubicBezTo>
                  <a:pt x="173" y="1715"/>
                  <a:pt x="174" y="1716"/>
                  <a:pt x="174" y="1716"/>
                </a:cubicBezTo>
                <a:cubicBezTo>
                  <a:pt x="174" y="1716"/>
                  <a:pt x="174" y="1716"/>
                  <a:pt x="174" y="1716"/>
                </a:cubicBezTo>
                <a:cubicBezTo>
                  <a:pt x="174" y="1716"/>
                  <a:pt x="174" y="1717"/>
                  <a:pt x="174" y="1717"/>
                </a:cubicBezTo>
                <a:cubicBezTo>
                  <a:pt x="174" y="1716"/>
                  <a:pt x="174" y="1716"/>
                  <a:pt x="174" y="1716"/>
                </a:cubicBezTo>
                <a:cubicBezTo>
                  <a:pt x="174" y="1717"/>
                  <a:pt x="174" y="1717"/>
                  <a:pt x="174" y="1717"/>
                </a:cubicBezTo>
                <a:cubicBezTo>
                  <a:pt x="174" y="1717"/>
                  <a:pt x="174" y="1717"/>
                  <a:pt x="174" y="1717"/>
                </a:cubicBezTo>
                <a:cubicBezTo>
                  <a:pt x="174" y="1718"/>
                  <a:pt x="175" y="1718"/>
                  <a:pt x="175" y="1719"/>
                </a:cubicBezTo>
                <a:cubicBezTo>
                  <a:pt x="175" y="1719"/>
                  <a:pt x="176" y="1719"/>
                  <a:pt x="176" y="1719"/>
                </a:cubicBezTo>
                <a:cubicBezTo>
                  <a:pt x="176" y="1719"/>
                  <a:pt x="176" y="1719"/>
                  <a:pt x="176" y="1719"/>
                </a:cubicBezTo>
                <a:cubicBezTo>
                  <a:pt x="176" y="1720"/>
                  <a:pt x="177" y="1720"/>
                  <a:pt x="177" y="1720"/>
                </a:cubicBezTo>
                <a:cubicBezTo>
                  <a:pt x="177" y="1720"/>
                  <a:pt x="177" y="1720"/>
                  <a:pt x="177" y="1720"/>
                </a:cubicBezTo>
                <a:cubicBezTo>
                  <a:pt x="178" y="1720"/>
                  <a:pt x="178" y="1720"/>
                  <a:pt x="179" y="1720"/>
                </a:cubicBezTo>
                <a:cubicBezTo>
                  <a:pt x="179" y="1720"/>
                  <a:pt x="179" y="1720"/>
                  <a:pt x="179" y="1720"/>
                </a:cubicBezTo>
                <a:cubicBezTo>
                  <a:pt x="180" y="1720"/>
                  <a:pt x="180" y="1720"/>
                  <a:pt x="181" y="1720"/>
                </a:cubicBezTo>
                <a:cubicBezTo>
                  <a:pt x="188" y="1720"/>
                  <a:pt x="194" y="1691"/>
                  <a:pt x="197" y="1679"/>
                </a:cubicBezTo>
                <a:cubicBezTo>
                  <a:pt x="200" y="1667"/>
                  <a:pt x="205" y="1657"/>
                  <a:pt x="206" y="1647"/>
                </a:cubicBezTo>
                <a:cubicBezTo>
                  <a:pt x="207" y="1638"/>
                  <a:pt x="208" y="1632"/>
                  <a:pt x="216" y="1589"/>
                </a:cubicBezTo>
                <a:cubicBezTo>
                  <a:pt x="224" y="1546"/>
                  <a:pt x="199" y="1500"/>
                  <a:pt x="202" y="1486"/>
                </a:cubicBezTo>
                <a:cubicBezTo>
                  <a:pt x="206" y="1471"/>
                  <a:pt x="193" y="1449"/>
                  <a:pt x="195" y="1445"/>
                </a:cubicBezTo>
                <a:cubicBezTo>
                  <a:pt x="197" y="1441"/>
                  <a:pt x="201" y="1425"/>
                  <a:pt x="204" y="1409"/>
                </a:cubicBezTo>
                <a:cubicBezTo>
                  <a:pt x="206" y="1393"/>
                  <a:pt x="264" y="1251"/>
                  <a:pt x="270" y="1219"/>
                </a:cubicBezTo>
                <a:cubicBezTo>
                  <a:pt x="281" y="1159"/>
                  <a:pt x="281" y="1132"/>
                  <a:pt x="274" y="1090"/>
                </a:cubicBezTo>
                <a:cubicBezTo>
                  <a:pt x="275" y="1059"/>
                  <a:pt x="288" y="975"/>
                  <a:pt x="290" y="960"/>
                </a:cubicBezTo>
                <a:cubicBezTo>
                  <a:pt x="291" y="957"/>
                  <a:pt x="291" y="942"/>
                  <a:pt x="293" y="932"/>
                </a:cubicBezTo>
                <a:cubicBezTo>
                  <a:pt x="294" y="926"/>
                  <a:pt x="295" y="915"/>
                  <a:pt x="295" y="902"/>
                </a:cubicBezTo>
                <a:cubicBezTo>
                  <a:pt x="296" y="904"/>
                  <a:pt x="296" y="904"/>
                  <a:pt x="296" y="904"/>
                </a:cubicBezTo>
                <a:cubicBezTo>
                  <a:pt x="296" y="918"/>
                  <a:pt x="300" y="942"/>
                  <a:pt x="302" y="980"/>
                </a:cubicBezTo>
                <a:cubicBezTo>
                  <a:pt x="301" y="1011"/>
                  <a:pt x="316" y="1068"/>
                  <a:pt x="318" y="1098"/>
                </a:cubicBezTo>
                <a:cubicBezTo>
                  <a:pt x="314" y="1107"/>
                  <a:pt x="329" y="1264"/>
                  <a:pt x="329" y="1264"/>
                </a:cubicBezTo>
                <a:cubicBezTo>
                  <a:pt x="328" y="1265"/>
                  <a:pt x="328" y="1265"/>
                  <a:pt x="328" y="1265"/>
                </a:cubicBezTo>
                <a:cubicBezTo>
                  <a:pt x="328" y="1265"/>
                  <a:pt x="328" y="1265"/>
                  <a:pt x="328" y="1266"/>
                </a:cubicBezTo>
                <a:cubicBezTo>
                  <a:pt x="328" y="1266"/>
                  <a:pt x="328" y="1266"/>
                  <a:pt x="328" y="1266"/>
                </a:cubicBezTo>
                <a:cubicBezTo>
                  <a:pt x="326" y="1272"/>
                  <a:pt x="321" y="1288"/>
                  <a:pt x="317" y="1309"/>
                </a:cubicBezTo>
                <a:cubicBezTo>
                  <a:pt x="317" y="1309"/>
                  <a:pt x="317" y="1309"/>
                  <a:pt x="316" y="1310"/>
                </a:cubicBezTo>
                <a:cubicBezTo>
                  <a:pt x="316" y="1311"/>
                  <a:pt x="316" y="1313"/>
                  <a:pt x="315" y="1314"/>
                </a:cubicBezTo>
                <a:cubicBezTo>
                  <a:pt x="315" y="1315"/>
                  <a:pt x="315" y="1315"/>
                  <a:pt x="315" y="1316"/>
                </a:cubicBezTo>
                <a:cubicBezTo>
                  <a:pt x="315" y="1317"/>
                  <a:pt x="314" y="1319"/>
                  <a:pt x="314" y="1320"/>
                </a:cubicBezTo>
                <a:cubicBezTo>
                  <a:pt x="314" y="1321"/>
                  <a:pt x="314" y="1321"/>
                  <a:pt x="314" y="1322"/>
                </a:cubicBezTo>
                <a:cubicBezTo>
                  <a:pt x="313" y="1323"/>
                  <a:pt x="313" y="1325"/>
                  <a:pt x="313" y="1326"/>
                </a:cubicBezTo>
                <a:cubicBezTo>
                  <a:pt x="313" y="1327"/>
                  <a:pt x="312" y="1328"/>
                  <a:pt x="312" y="1328"/>
                </a:cubicBezTo>
                <a:cubicBezTo>
                  <a:pt x="312" y="1330"/>
                  <a:pt x="312" y="1331"/>
                  <a:pt x="311" y="1332"/>
                </a:cubicBezTo>
                <a:cubicBezTo>
                  <a:pt x="311" y="1333"/>
                  <a:pt x="311" y="1334"/>
                  <a:pt x="311" y="1335"/>
                </a:cubicBezTo>
                <a:cubicBezTo>
                  <a:pt x="311" y="1336"/>
                  <a:pt x="310" y="1337"/>
                  <a:pt x="310" y="1339"/>
                </a:cubicBezTo>
                <a:cubicBezTo>
                  <a:pt x="310" y="1340"/>
                  <a:pt x="310" y="1341"/>
                  <a:pt x="310" y="1341"/>
                </a:cubicBezTo>
                <a:cubicBezTo>
                  <a:pt x="309" y="1343"/>
                  <a:pt x="309" y="1344"/>
                  <a:pt x="309" y="1345"/>
                </a:cubicBezTo>
                <a:cubicBezTo>
                  <a:pt x="309" y="1346"/>
                  <a:pt x="308" y="1347"/>
                  <a:pt x="308" y="1348"/>
                </a:cubicBezTo>
                <a:cubicBezTo>
                  <a:pt x="308" y="1349"/>
                  <a:pt x="308" y="1350"/>
                  <a:pt x="307" y="1352"/>
                </a:cubicBezTo>
                <a:cubicBezTo>
                  <a:pt x="307" y="1353"/>
                  <a:pt x="307" y="1354"/>
                  <a:pt x="307" y="1355"/>
                </a:cubicBezTo>
                <a:cubicBezTo>
                  <a:pt x="307" y="1356"/>
                  <a:pt x="306" y="1357"/>
                  <a:pt x="306" y="1358"/>
                </a:cubicBezTo>
                <a:cubicBezTo>
                  <a:pt x="306" y="1359"/>
                  <a:pt x="306" y="1360"/>
                  <a:pt x="306" y="1361"/>
                </a:cubicBezTo>
                <a:cubicBezTo>
                  <a:pt x="305" y="1363"/>
                  <a:pt x="305" y="1364"/>
                  <a:pt x="305" y="1365"/>
                </a:cubicBezTo>
                <a:cubicBezTo>
                  <a:pt x="305" y="1366"/>
                  <a:pt x="304" y="1367"/>
                  <a:pt x="304" y="1368"/>
                </a:cubicBezTo>
                <a:cubicBezTo>
                  <a:pt x="304" y="1369"/>
                  <a:pt x="304" y="1370"/>
                  <a:pt x="304" y="1371"/>
                </a:cubicBezTo>
                <a:cubicBezTo>
                  <a:pt x="303" y="1372"/>
                  <a:pt x="303" y="1373"/>
                  <a:pt x="303" y="1375"/>
                </a:cubicBezTo>
                <a:cubicBezTo>
                  <a:pt x="303" y="1376"/>
                  <a:pt x="303" y="1377"/>
                  <a:pt x="303" y="1378"/>
                </a:cubicBezTo>
                <a:cubicBezTo>
                  <a:pt x="302" y="1379"/>
                  <a:pt x="302" y="1380"/>
                  <a:pt x="302" y="1381"/>
                </a:cubicBezTo>
                <a:cubicBezTo>
                  <a:pt x="302" y="1382"/>
                  <a:pt x="302" y="1383"/>
                  <a:pt x="301" y="1384"/>
                </a:cubicBezTo>
                <a:cubicBezTo>
                  <a:pt x="301" y="1385"/>
                  <a:pt x="301" y="1386"/>
                  <a:pt x="301" y="1387"/>
                </a:cubicBezTo>
                <a:cubicBezTo>
                  <a:pt x="301" y="1388"/>
                  <a:pt x="301" y="1389"/>
                  <a:pt x="300" y="1390"/>
                </a:cubicBezTo>
                <a:cubicBezTo>
                  <a:pt x="300" y="1391"/>
                  <a:pt x="300" y="1392"/>
                  <a:pt x="300" y="1393"/>
                </a:cubicBezTo>
                <a:cubicBezTo>
                  <a:pt x="300" y="1394"/>
                  <a:pt x="300" y="1395"/>
                  <a:pt x="299" y="1396"/>
                </a:cubicBezTo>
                <a:cubicBezTo>
                  <a:pt x="299" y="1397"/>
                  <a:pt x="299" y="1398"/>
                  <a:pt x="299" y="1399"/>
                </a:cubicBezTo>
                <a:cubicBezTo>
                  <a:pt x="299" y="1400"/>
                  <a:pt x="299" y="1401"/>
                  <a:pt x="299" y="1401"/>
                </a:cubicBezTo>
                <a:cubicBezTo>
                  <a:pt x="298" y="1403"/>
                  <a:pt x="298" y="1404"/>
                  <a:pt x="298" y="1405"/>
                </a:cubicBezTo>
                <a:cubicBezTo>
                  <a:pt x="298" y="1405"/>
                  <a:pt x="298" y="1406"/>
                  <a:pt x="298" y="1407"/>
                </a:cubicBezTo>
                <a:cubicBezTo>
                  <a:pt x="298" y="1408"/>
                  <a:pt x="298" y="1409"/>
                  <a:pt x="297" y="1410"/>
                </a:cubicBezTo>
                <a:cubicBezTo>
                  <a:pt x="297" y="1411"/>
                  <a:pt x="297" y="1411"/>
                  <a:pt x="297" y="1412"/>
                </a:cubicBezTo>
                <a:cubicBezTo>
                  <a:pt x="297" y="1413"/>
                  <a:pt x="297" y="1414"/>
                  <a:pt x="297" y="1415"/>
                </a:cubicBezTo>
                <a:cubicBezTo>
                  <a:pt x="297" y="1415"/>
                  <a:pt x="297" y="1416"/>
                  <a:pt x="297" y="1417"/>
                </a:cubicBezTo>
                <a:cubicBezTo>
                  <a:pt x="296" y="1418"/>
                  <a:pt x="296" y="1419"/>
                  <a:pt x="296" y="1419"/>
                </a:cubicBezTo>
                <a:cubicBezTo>
                  <a:pt x="296" y="1420"/>
                  <a:pt x="296" y="1421"/>
                  <a:pt x="296" y="1421"/>
                </a:cubicBezTo>
                <a:cubicBezTo>
                  <a:pt x="296" y="1422"/>
                  <a:pt x="296" y="1423"/>
                  <a:pt x="296" y="1424"/>
                </a:cubicBezTo>
                <a:cubicBezTo>
                  <a:pt x="296" y="1424"/>
                  <a:pt x="296" y="1425"/>
                  <a:pt x="296" y="1425"/>
                </a:cubicBezTo>
                <a:cubicBezTo>
                  <a:pt x="296" y="1426"/>
                  <a:pt x="296" y="1428"/>
                  <a:pt x="296" y="1429"/>
                </a:cubicBezTo>
                <a:cubicBezTo>
                  <a:pt x="293" y="1447"/>
                  <a:pt x="300" y="1472"/>
                  <a:pt x="298" y="1512"/>
                </a:cubicBezTo>
                <a:cubicBezTo>
                  <a:pt x="295" y="1562"/>
                  <a:pt x="251" y="1762"/>
                  <a:pt x="333" y="2014"/>
                </a:cubicBezTo>
                <a:cubicBezTo>
                  <a:pt x="338" y="2029"/>
                  <a:pt x="338" y="2079"/>
                  <a:pt x="344" y="2107"/>
                </a:cubicBezTo>
                <a:cubicBezTo>
                  <a:pt x="345" y="2114"/>
                  <a:pt x="359" y="2145"/>
                  <a:pt x="360" y="2189"/>
                </a:cubicBezTo>
                <a:cubicBezTo>
                  <a:pt x="361" y="2259"/>
                  <a:pt x="354" y="2349"/>
                  <a:pt x="356" y="2399"/>
                </a:cubicBezTo>
                <a:cubicBezTo>
                  <a:pt x="359" y="2481"/>
                  <a:pt x="393" y="2556"/>
                  <a:pt x="406" y="2609"/>
                </a:cubicBezTo>
                <a:cubicBezTo>
                  <a:pt x="420" y="2661"/>
                  <a:pt x="425" y="2703"/>
                  <a:pt x="422" y="2713"/>
                </a:cubicBezTo>
                <a:cubicBezTo>
                  <a:pt x="420" y="2722"/>
                  <a:pt x="418" y="2740"/>
                  <a:pt x="425" y="2755"/>
                </a:cubicBezTo>
                <a:cubicBezTo>
                  <a:pt x="426" y="2756"/>
                  <a:pt x="402" y="2808"/>
                  <a:pt x="389" y="2817"/>
                </a:cubicBezTo>
                <a:cubicBezTo>
                  <a:pt x="377" y="2827"/>
                  <a:pt x="373" y="2835"/>
                  <a:pt x="364" y="2840"/>
                </a:cubicBezTo>
                <a:cubicBezTo>
                  <a:pt x="354" y="2845"/>
                  <a:pt x="349" y="2850"/>
                  <a:pt x="345" y="2861"/>
                </a:cubicBezTo>
                <a:cubicBezTo>
                  <a:pt x="342" y="2869"/>
                  <a:pt x="333" y="2881"/>
                  <a:pt x="340" y="2887"/>
                </a:cubicBezTo>
                <a:cubicBezTo>
                  <a:pt x="341" y="2888"/>
                  <a:pt x="342" y="2888"/>
                  <a:pt x="343" y="2889"/>
                </a:cubicBezTo>
                <a:cubicBezTo>
                  <a:pt x="344" y="2889"/>
                  <a:pt x="344" y="2889"/>
                  <a:pt x="344" y="2889"/>
                </a:cubicBezTo>
                <a:cubicBezTo>
                  <a:pt x="343" y="2892"/>
                  <a:pt x="343" y="2894"/>
                  <a:pt x="344" y="2896"/>
                </a:cubicBezTo>
                <a:cubicBezTo>
                  <a:pt x="348" y="2903"/>
                  <a:pt x="355" y="2905"/>
                  <a:pt x="364" y="2904"/>
                </a:cubicBezTo>
                <a:cubicBezTo>
                  <a:pt x="365" y="2902"/>
                  <a:pt x="365" y="2902"/>
                  <a:pt x="365" y="2902"/>
                </a:cubicBezTo>
                <a:cubicBezTo>
                  <a:pt x="366" y="2905"/>
                  <a:pt x="366" y="2908"/>
                  <a:pt x="368" y="2910"/>
                </a:cubicBezTo>
                <a:cubicBezTo>
                  <a:pt x="374" y="2919"/>
                  <a:pt x="394" y="2923"/>
                  <a:pt x="402" y="2915"/>
                </a:cubicBezTo>
                <a:cubicBezTo>
                  <a:pt x="403" y="2916"/>
                  <a:pt x="404" y="2916"/>
                  <a:pt x="406" y="2917"/>
                </a:cubicBezTo>
                <a:cubicBezTo>
                  <a:pt x="407" y="2917"/>
                  <a:pt x="408" y="2917"/>
                  <a:pt x="409" y="2918"/>
                </a:cubicBezTo>
                <a:cubicBezTo>
                  <a:pt x="410" y="2918"/>
                  <a:pt x="410" y="2918"/>
                  <a:pt x="411" y="2918"/>
                </a:cubicBezTo>
                <a:cubicBezTo>
                  <a:pt x="413" y="2919"/>
                  <a:pt x="414" y="2919"/>
                  <a:pt x="416" y="2919"/>
                </a:cubicBezTo>
                <a:cubicBezTo>
                  <a:pt x="416" y="2919"/>
                  <a:pt x="416" y="2919"/>
                  <a:pt x="416" y="2919"/>
                </a:cubicBezTo>
                <a:cubicBezTo>
                  <a:pt x="425" y="2920"/>
                  <a:pt x="435" y="2918"/>
                  <a:pt x="440" y="2912"/>
                </a:cubicBezTo>
                <a:cubicBezTo>
                  <a:pt x="440" y="2912"/>
                  <a:pt x="440" y="2912"/>
                  <a:pt x="440" y="2912"/>
                </a:cubicBezTo>
                <a:cubicBezTo>
                  <a:pt x="440" y="2913"/>
                  <a:pt x="441" y="2913"/>
                  <a:pt x="441" y="2914"/>
                </a:cubicBezTo>
                <a:cubicBezTo>
                  <a:pt x="441" y="2913"/>
                  <a:pt x="441" y="2913"/>
                  <a:pt x="441" y="2913"/>
                </a:cubicBezTo>
                <a:cubicBezTo>
                  <a:pt x="446" y="2925"/>
                  <a:pt x="462" y="2926"/>
                  <a:pt x="475" y="2924"/>
                </a:cubicBezTo>
                <a:cubicBezTo>
                  <a:pt x="475" y="2924"/>
                  <a:pt x="475" y="2924"/>
                  <a:pt x="475" y="2924"/>
                </a:cubicBezTo>
                <a:cubicBezTo>
                  <a:pt x="476" y="2924"/>
                  <a:pt x="477" y="2924"/>
                  <a:pt x="478" y="2924"/>
                </a:cubicBezTo>
                <a:cubicBezTo>
                  <a:pt x="478" y="2924"/>
                  <a:pt x="479" y="2923"/>
                  <a:pt x="479" y="2923"/>
                </a:cubicBezTo>
                <a:cubicBezTo>
                  <a:pt x="480" y="2923"/>
                  <a:pt x="480" y="2923"/>
                  <a:pt x="481" y="2923"/>
                </a:cubicBezTo>
                <a:cubicBezTo>
                  <a:pt x="482" y="2923"/>
                  <a:pt x="482" y="2923"/>
                  <a:pt x="483" y="2923"/>
                </a:cubicBezTo>
                <a:cubicBezTo>
                  <a:pt x="485" y="2922"/>
                  <a:pt x="486" y="2922"/>
                  <a:pt x="488" y="2921"/>
                </a:cubicBezTo>
                <a:cubicBezTo>
                  <a:pt x="488" y="2921"/>
                  <a:pt x="489" y="2921"/>
                  <a:pt x="489" y="2921"/>
                </a:cubicBezTo>
                <a:cubicBezTo>
                  <a:pt x="490" y="2921"/>
                  <a:pt x="491" y="2920"/>
                  <a:pt x="492" y="2920"/>
                </a:cubicBezTo>
                <a:cubicBezTo>
                  <a:pt x="492" y="2920"/>
                  <a:pt x="493" y="2919"/>
                  <a:pt x="493" y="2919"/>
                </a:cubicBezTo>
                <a:cubicBezTo>
                  <a:pt x="494" y="2919"/>
                  <a:pt x="495" y="2918"/>
                  <a:pt x="496" y="2918"/>
                </a:cubicBezTo>
                <a:cubicBezTo>
                  <a:pt x="496" y="2918"/>
                  <a:pt x="496" y="2917"/>
                  <a:pt x="497" y="2917"/>
                </a:cubicBezTo>
                <a:cubicBezTo>
                  <a:pt x="498" y="2917"/>
                  <a:pt x="498" y="2916"/>
                  <a:pt x="499" y="2916"/>
                </a:cubicBezTo>
                <a:cubicBezTo>
                  <a:pt x="499" y="2915"/>
                  <a:pt x="500" y="2915"/>
                  <a:pt x="500" y="2915"/>
                </a:cubicBezTo>
                <a:cubicBezTo>
                  <a:pt x="501" y="2914"/>
                  <a:pt x="501" y="2914"/>
                  <a:pt x="502" y="2913"/>
                </a:cubicBezTo>
                <a:cubicBezTo>
                  <a:pt x="502" y="2913"/>
                  <a:pt x="503" y="2913"/>
                  <a:pt x="503" y="2913"/>
                </a:cubicBezTo>
                <a:cubicBezTo>
                  <a:pt x="505" y="2911"/>
                  <a:pt x="506" y="2909"/>
                  <a:pt x="508" y="2908"/>
                </a:cubicBezTo>
                <a:cubicBezTo>
                  <a:pt x="508" y="2908"/>
                  <a:pt x="508" y="2908"/>
                  <a:pt x="508" y="2908"/>
                </a:cubicBezTo>
                <a:cubicBezTo>
                  <a:pt x="508" y="2908"/>
                  <a:pt x="508" y="2908"/>
                  <a:pt x="508" y="2908"/>
                </a:cubicBezTo>
                <a:cubicBezTo>
                  <a:pt x="509" y="2907"/>
                  <a:pt x="510" y="2906"/>
                  <a:pt x="511" y="2905"/>
                </a:cubicBezTo>
                <a:cubicBezTo>
                  <a:pt x="519" y="2899"/>
                  <a:pt x="525" y="2894"/>
                  <a:pt x="523" y="2879"/>
                </a:cubicBezTo>
                <a:cubicBezTo>
                  <a:pt x="520" y="2864"/>
                  <a:pt x="522" y="2864"/>
                  <a:pt x="524" y="2846"/>
                </a:cubicBezTo>
                <a:cubicBezTo>
                  <a:pt x="525" y="2835"/>
                  <a:pt x="534" y="2832"/>
                  <a:pt x="536" y="2815"/>
                </a:cubicBezTo>
                <a:cubicBezTo>
                  <a:pt x="537" y="2801"/>
                  <a:pt x="526" y="2741"/>
                  <a:pt x="527" y="2733"/>
                </a:cubicBezTo>
                <a:cubicBezTo>
                  <a:pt x="530" y="2715"/>
                  <a:pt x="517" y="2700"/>
                  <a:pt x="513" y="2669"/>
                </a:cubicBezTo>
                <a:cubicBezTo>
                  <a:pt x="508" y="2639"/>
                  <a:pt x="520" y="2535"/>
                  <a:pt x="520" y="2516"/>
                </a:cubicBezTo>
                <a:cubicBezTo>
                  <a:pt x="520" y="2480"/>
                  <a:pt x="539" y="2421"/>
                  <a:pt x="534" y="2348"/>
                </a:cubicBezTo>
                <a:cubicBezTo>
                  <a:pt x="531" y="2306"/>
                  <a:pt x="510" y="2177"/>
                  <a:pt x="510" y="2148"/>
                </a:cubicBezTo>
                <a:cubicBezTo>
                  <a:pt x="510" y="2143"/>
                  <a:pt x="509" y="2110"/>
                  <a:pt x="511" y="2105"/>
                </a:cubicBezTo>
                <a:cubicBezTo>
                  <a:pt x="517" y="2085"/>
                  <a:pt x="544" y="1849"/>
                  <a:pt x="544" y="1847"/>
                </a:cubicBezTo>
                <a:cubicBezTo>
                  <a:pt x="547" y="1823"/>
                  <a:pt x="555" y="1690"/>
                  <a:pt x="558" y="1646"/>
                </a:cubicBezTo>
                <a:cubicBezTo>
                  <a:pt x="559" y="1646"/>
                  <a:pt x="561" y="1646"/>
                  <a:pt x="562" y="1646"/>
                </a:cubicBezTo>
                <a:cubicBezTo>
                  <a:pt x="565" y="1689"/>
                  <a:pt x="573" y="1823"/>
                  <a:pt x="576" y="1847"/>
                </a:cubicBezTo>
                <a:cubicBezTo>
                  <a:pt x="576" y="1849"/>
                  <a:pt x="603" y="2085"/>
                  <a:pt x="609" y="2105"/>
                </a:cubicBezTo>
                <a:cubicBezTo>
                  <a:pt x="611" y="2110"/>
                  <a:pt x="610" y="2143"/>
                  <a:pt x="610" y="2148"/>
                </a:cubicBezTo>
                <a:cubicBezTo>
                  <a:pt x="610" y="2177"/>
                  <a:pt x="589" y="2306"/>
                  <a:pt x="586" y="2348"/>
                </a:cubicBezTo>
                <a:cubicBezTo>
                  <a:pt x="581" y="2421"/>
                  <a:pt x="600" y="2480"/>
                  <a:pt x="600" y="2516"/>
                </a:cubicBezTo>
                <a:cubicBezTo>
                  <a:pt x="600" y="2535"/>
                  <a:pt x="612" y="2639"/>
                  <a:pt x="607" y="2669"/>
                </a:cubicBezTo>
                <a:cubicBezTo>
                  <a:pt x="603" y="2700"/>
                  <a:pt x="590" y="2715"/>
                  <a:pt x="593" y="2733"/>
                </a:cubicBezTo>
                <a:cubicBezTo>
                  <a:pt x="594" y="2741"/>
                  <a:pt x="583" y="2801"/>
                  <a:pt x="584" y="2815"/>
                </a:cubicBezTo>
                <a:cubicBezTo>
                  <a:pt x="586" y="2832"/>
                  <a:pt x="595" y="2835"/>
                  <a:pt x="596" y="2846"/>
                </a:cubicBezTo>
                <a:cubicBezTo>
                  <a:pt x="598" y="2864"/>
                  <a:pt x="600" y="2864"/>
                  <a:pt x="597" y="2879"/>
                </a:cubicBezTo>
                <a:cubicBezTo>
                  <a:pt x="595" y="2894"/>
                  <a:pt x="601" y="2899"/>
                  <a:pt x="609" y="2905"/>
                </a:cubicBezTo>
                <a:cubicBezTo>
                  <a:pt x="610" y="2906"/>
                  <a:pt x="611" y="2907"/>
                  <a:pt x="612" y="2908"/>
                </a:cubicBezTo>
                <a:cubicBezTo>
                  <a:pt x="612" y="2908"/>
                  <a:pt x="612" y="2908"/>
                  <a:pt x="612" y="2908"/>
                </a:cubicBezTo>
                <a:cubicBezTo>
                  <a:pt x="612" y="2908"/>
                  <a:pt x="612" y="2908"/>
                  <a:pt x="612" y="2908"/>
                </a:cubicBezTo>
                <a:cubicBezTo>
                  <a:pt x="614" y="2909"/>
                  <a:pt x="615" y="2911"/>
                  <a:pt x="617" y="2913"/>
                </a:cubicBezTo>
                <a:cubicBezTo>
                  <a:pt x="617" y="2913"/>
                  <a:pt x="618" y="2913"/>
                  <a:pt x="618" y="2913"/>
                </a:cubicBezTo>
                <a:cubicBezTo>
                  <a:pt x="619" y="2914"/>
                  <a:pt x="619" y="2914"/>
                  <a:pt x="620" y="2915"/>
                </a:cubicBezTo>
                <a:cubicBezTo>
                  <a:pt x="620" y="2915"/>
                  <a:pt x="621" y="2915"/>
                  <a:pt x="621" y="2916"/>
                </a:cubicBezTo>
                <a:cubicBezTo>
                  <a:pt x="622" y="2916"/>
                  <a:pt x="622" y="2917"/>
                  <a:pt x="623" y="2917"/>
                </a:cubicBezTo>
                <a:cubicBezTo>
                  <a:pt x="624" y="2917"/>
                  <a:pt x="624" y="2918"/>
                  <a:pt x="624" y="2918"/>
                </a:cubicBezTo>
                <a:cubicBezTo>
                  <a:pt x="625" y="2918"/>
                  <a:pt x="626" y="2919"/>
                  <a:pt x="627" y="2919"/>
                </a:cubicBezTo>
                <a:cubicBezTo>
                  <a:pt x="627" y="2919"/>
                  <a:pt x="628" y="2920"/>
                  <a:pt x="628" y="2920"/>
                </a:cubicBezTo>
                <a:cubicBezTo>
                  <a:pt x="629" y="2920"/>
                  <a:pt x="630" y="2921"/>
                  <a:pt x="631" y="2921"/>
                </a:cubicBezTo>
                <a:cubicBezTo>
                  <a:pt x="631" y="2921"/>
                  <a:pt x="632" y="2921"/>
                  <a:pt x="632" y="2921"/>
                </a:cubicBezTo>
                <a:cubicBezTo>
                  <a:pt x="634" y="2922"/>
                  <a:pt x="635" y="2922"/>
                  <a:pt x="637" y="2923"/>
                </a:cubicBezTo>
                <a:cubicBezTo>
                  <a:pt x="638" y="2923"/>
                  <a:pt x="638" y="2923"/>
                  <a:pt x="639" y="2923"/>
                </a:cubicBezTo>
                <a:cubicBezTo>
                  <a:pt x="640" y="2923"/>
                  <a:pt x="640" y="2923"/>
                  <a:pt x="641" y="2923"/>
                </a:cubicBezTo>
                <a:cubicBezTo>
                  <a:pt x="641" y="2923"/>
                  <a:pt x="642" y="2924"/>
                  <a:pt x="642" y="2924"/>
                </a:cubicBezTo>
                <a:cubicBezTo>
                  <a:pt x="643" y="2924"/>
                  <a:pt x="644" y="2924"/>
                  <a:pt x="644" y="2924"/>
                </a:cubicBezTo>
                <a:cubicBezTo>
                  <a:pt x="645" y="2924"/>
                  <a:pt x="645" y="2924"/>
                  <a:pt x="645" y="2924"/>
                </a:cubicBezTo>
                <a:cubicBezTo>
                  <a:pt x="646" y="2924"/>
                  <a:pt x="647" y="2924"/>
                  <a:pt x="648" y="2924"/>
                </a:cubicBezTo>
                <a:cubicBezTo>
                  <a:pt x="648" y="2924"/>
                  <a:pt x="648" y="2924"/>
                  <a:pt x="648" y="2924"/>
                </a:cubicBezTo>
                <a:cubicBezTo>
                  <a:pt x="660" y="2925"/>
                  <a:pt x="674" y="2924"/>
                  <a:pt x="679" y="2914"/>
                </a:cubicBezTo>
                <a:cubicBezTo>
                  <a:pt x="679" y="2914"/>
                  <a:pt x="679" y="2914"/>
                  <a:pt x="679" y="2914"/>
                </a:cubicBezTo>
                <a:cubicBezTo>
                  <a:pt x="679" y="2914"/>
                  <a:pt x="679" y="2914"/>
                  <a:pt x="679" y="2914"/>
                </a:cubicBezTo>
                <a:cubicBezTo>
                  <a:pt x="679" y="2913"/>
                  <a:pt x="679" y="2913"/>
                  <a:pt x="680" y="2912"/>
                </a:cubicBezTo>
                <a:cubicBezTo>
                  <a:pt x="680" y="2912"/>
                  <a:pt x="680" y="2912"/>
                  <a:pt x="680" y="2912"/>
                </a:cubicBezTo>
                <a:cubicBezTo>
                  <a:pt x="685" y="2918"/>
                  <a:pt x="695" y="2920"/>
                  <a:pt x="704" y="2919"/>
                </a:cubicBezTo>
                <a:cubicBezTo>
                  <a:pt x="704" y="2919"/>
                  <a:pt x="704" y="2919"/>
                  <a:pt x="704" y="2919"/>
                </a:cubicBezTo>
                <a:cubicBezTo>
                  <a:pt x="706" y="2919"/>
                  <a:pt x="707" y="2919"/>
                  <a:pt x="709" y="2918"/>
                </a:cubicBezTo>
                <a:cubicBezTo>
                  <a:pt x="710" y="2918"/>
                  <a:pt x="710" y="2918"/>
                  <a:pt x="711" y="2918"/>
                </a:cubicBezTo>
                <a:cubicBezTo>
                  <a:pt x="712" y="2917"/>
                  <a:pt x="713" y="2917"/>
                  <a:pt x="714" y="2917"/>
                </a:cubicBezTo>
                <a:cubicBezTo>
                  <a:pt x="716" y="2916"/>
                  <a:pt x="717" y="2916"/>
                  <a:pt x="718" y="2915"/>
                </a:cubicBezTo>
                <a:cubicBezTo>
                  <a:pt x="726" y="2923"/>
                  <a:pt x="746" y="2919"/>
                  <a:pt x="752" y="2910"/>
                </a:cubicBezTo>
                <a:cubicBezTo>
                  <a:pt x="754" y="2908"/>
                  <a:pt x="754" y="2905"/>
                  <a:pt x="755" y="2903"/>
                </a:cubicBezTo>
                <a:cubicBezTo>
                  <a:pt x="756" y="2904"/>
                  <a:pt x="756" y="2904"/>
                  <a:pt x="756" y="2904"/>
                </a:cubicBezTo>
                <a:cubicBezTo>
                  <a:pt x="765" y="2905"/>
                  <a:pt x="775" y="2902"/>
                  <a:pt x="776" y="2896"/>
                </a:cubicBezTo>
                <a:cubicBezTo>
                  <a:pt x="777" y="2894"/>
                  <a:pt x="777" y="2892"/>
                  <a:pt x="777" y="2889"/>
                </a:cubicBezTo>
                <a:cubicBezTo>
                  <a:pt x="777" y="2889"/>
                  <a:pt x="777" y="2889"/>
                  <a:pt x="777" y="2889"/>
                </a:cubicBezTo>
                <a:cubicBezTo>
                  <a:pt x="778" y="2888"/>
                  <a:pt x="779" y="2888"/>
                  <a:pt x="780" y="2887"/>
                </a:cubicBezTo>
                <a:cubicBezTo>
                  <a:pt x="787" y="2881"/>
                  <a:pt x="778" y="2869"/>
                  <a:pt x="775" y="2861"/>
                </a:cubicBezTo>
                <a:cubicBezTo>
                  <a:pt x="771" y="2850"/>
                  <a:pt x="766" y="2845"/>
                  <a:pt x="756" y="2840"/>
                </a:cubicBezTo>
                <a:cubicBezTo>
                  <a:pt x="747" y="2835"/>
                  <a:pt x="743" y="2827"/>
                  <a:pt x="731" y="2817"/>
                </a:cubicBezTo>
                <a:cubicBezTo>
                  <a:pt x="718" y="2808"/>
                  <a:pt x="694" y="2756"/>
                  <a:pt x="695" y="2755"/>
                </a:cubicBezTo>
                <a:cubicBezTo>
                  <a:pt x="702" y="2740"/>
                  <a:pt x="700" y="2722"/>
                  <a:pt x="698" y="2713"/>
                </a:cubicBezTo>
                <a:cubicBezTo>
                  <a:pt x="695" y="2703"/>
                  <a:pt x="700" y="2661"/>
                  <a:pt x="714" y="2609"/>
                </a:cubicBezTo>
                <a:cubicBezTo>
                  <a:pt x="727" y="2556"/>
                  <a:pt x="761" y="2481"/>
                  <a:pt x="764" y="2399"/>
                </a:cubicBezTo>
                <a:cubicBezTo>
                  <a:pt x="766" y="2349"/>
                  <a:pt x="759" y="2259"/>
                  <a:pt x="760" y="2189"/>
                </a:cubicBezTo>
                <a:cubicBezTo>
                  <a:pt x="761" y="2145"/>
                  <a:pt x="775" y="2114"/>
                  <a:pt x="776" y="2107"/>
                </a:cubicBezTo>
                <a:cubicBezTo>
                  <a:pt x="782" y="2079"/>
                  <a:pt x="782" y="2029"/>
                  <a:pt x="787" y="2014"/>
                </a:cubicBezTo>
                <a:cubicBezTo>
                  <a:pt x="869" y="1762"/>
                  <a:pt x="825" y="1562"/>
                  <a:pt x="822" y="1512"/>
                </a:cubicBezTo>
                <a:cubicBezTo>
                  <a:pt x="823" y="1512"/>
                  <a:pt x="823" y="1512"/>
                  <a:pt x="823" y="1512"/>
                </a:cubicBezTo>
                <a:cubicBezTo>
                  <a:pt x="821" y="1472"/>
                  <a:pt x="828" y="1447"/>
                  <a:pt x="825" y="1429"/>
                </a:cubicBezTo>
                <a:cubicBezTo>
                  <a:pt x="825" y="1428"/>
                  <a:pt x="825" y="1426"/>
                  <a:pt x="825" y="1425"/>
                </a:cubicBezTo>
                <a:cubicBezTo>
                  <a:pt x="825" y="1425"/>
                  <a:pt x="825" y="1424"/>
                  <a:pt x="825" y="1424"/>
                </a:cubicBezTo>
                <a:cubicBezTo>
                  <a:pt x="825" y="1423"/>
                  <a:pt x="824" y="1422"/>
                  <a:pt x="824" y="1421"/>
                </a:cubicBezTo>
                <a:cubicBezTo>
                  <a:pt x="824" y="1421"/>
                  <a:pt x="824" y="1420"/>
                  <a:pt x="824" y="1420"/>
                </a:cubicBezTo>
                <a:cubicBezTo>
                  <a:pt x="824" y="1419"/>
                  <a:pt x="824" y="1418"/>
                  <a:pt x="824" y="1417"/>
                </a:cubicBezTo>
                <a:cubicBezTo>
                  <a:pt x="824" y="1416"/>
                  <a:pt x="824" y="1416"/>
                  <a:pt x="824" y="1415"/>
                </a:cubicBezTo>
                <a:cubicBezTo>
                  <a:pt x="824" y="1414"/>
                  <a:pt x="824" y="1413"/>
                  <a:pt x="823" y="1412"/>
                </a:cubicBezTo>
                <a:cubicBezTo>
                  <a:pt x="823" y="1411"/>
                  <a:pt x="823" y="1411"/>
                  <a:pt x="823" y="1410"/>
                </a:cubicBezTo>
                <a:cubicBezTo>
                  <a:pt x="823" y="1409"/>
                  <a:pt x="823" y="1408"/>
                  <a:pt x="823" y="1407"/>
                </a:cubicBezTo>
                <a:cubicBezTo>
                  <a:pt x="823" y="1406"/>
                  <a:pt x="823" y="1406"/>
                  <a:pt x="822" y="1405"/>
                </a:cubicBezTo>
                <a:cubicBezTo>
                  <a:pt x="822" y="1404"/>
                  <a:pt x="822" y="1403"/>
                  <a:pt x="822" y="1401"/>
                </a:cubicBezTo>
                <a:cubicBezTo>
                  <a:pt x="822" y="1401"/>
                  <a:pt x="822" y="1400"/>
                  <a:pt x="822" y="1399"/>
                </a:cubicBezTo>
                <a:cubicBezTo>
                  <a:pt x="821" y="1398"/>
                  <a:pt x="821" y="1397"/>
                  <a:pt x="821" y="1396"/>
                </a:cubicBezTo>
                <a:cubicBezTo>
                  <a:pt x="821" y="1395"/>
                  <a:pt x="821" y="1394"/>
                  <a:pt x="821" y="1394"/>
                </a:cubicBezTo>
                <a:cubicBezTo>
                  <a:pt x="821" y="1392"/>
                  <a:pt x="820" y="1391"/>
                  <a:pt x="820" y="1390"/>
                </a:cubicBezTo>
                <a:cubicBezTo>
                  <a:pt x="820" y="1389"/>
                  <a:pt x="820" y="1388"/>
                  <a:pt x="820" y="1387"/>
                </a:cubicBezTo>
                <a:cubicBezTo>
                  <a:pt x="820" y="1386"/>
                  <a:pt x="819" y="1385"/>
                  <a:pt x="819" y="1384"/>
                </a:cubicBezTo>
                <a:cubicBezTo>
                  <a:pt x="819" y="1383"/>
                  <a:pt x="819" y="1382"/>
                  <a:pt x="819" y="1381"/>
                </a:cubicBezTo>
                <a:cubicBezTo>
                  <a:pt x="818" y="1380"/>
                  <a:pt x="818" y="1379"/>
                  <a:pt x="818" y="1377"/>
                </a:cubicBezTo>
                <a:cubicBezTo>
                  <a:pt x="818" y="1376"/>
                  <a:pt x="818" y="1376"/>
                  <a:pt x="818" y="1375"/>
                </a:cubicBezTo>
                <a:cubicBezTo>
                  <a:pt x="817" y="1374"/>
                  <a:pt x="817" y="1372"/>
                  <a:pt x="817" y="1371"/>
                </a:cubicBezTo>
                <a:cubicBezTo>
                  <a:pt x="817" y="1370"/>
                  <a:pt x="816" y="1369"/>
                  <a:pt x="816" y="1369"/>
                </a:cubicBezTo>
                <a:cubicBezTo>
                  <a:pt x="816" y="1367"/>
                  <a:pt x="816" y="1366"/>
                  <a:pt x="816" y="1364"/>
                </a:cubicBezTo>
                <a:cubicBezTo>
                  <a:pt x="815" y="1363"/>
                  <a:pt x="815" y="1363"/>
                  <a:pt x="815" y="1362"/>
                </a:cubicBezTo>
                <a:cubicBezTo>
                  <a:pt x="815" y="1360"/>
                  <a:pt x="815" y="1359"/>
                  <a:pt x="814" y="1358"/>
                </a:cubicBezTo>
                <a:cubicBezTo>
                  <a:pt x="814" y="1357"/>
                  <a:pt x="814" y="1356"/>
                  <a:pt x="814" y="1355"/>
                </a:cubicBezTo>
                <a:cubicBezTo>
                  <a:pt x="814" y="1354"/>
                  <a:pt x="813" y="1352"/>
                  <a:pt x="813" y="1351"/>
                </a:cubicBezTo>
                <a:cubicBezTo>
                  <a:pt x="813" y="1350"/>
                  <a:pt x="813" y="1349"/>
                  <a:pt x="812" y="1348"/>
                </a:cubicBezTo>
                <a:cubicBezTo>
                  <a:pt x="812" y="1347"/>
                  <a:pt x="812" y="1346"/>
                  <a:pt x="812" y="1345"/>
                </a:cubicBezTo>
                <a:cubicBezTo>
                  <a:pt x="811" y="1344"/>
                  <a:pt x="811" y="1343"/>
                  <a:pt x="811" y="1342"/>
                </a:cubicBezTo>
                <a:cubicBezTo>
                  <a:pt x="811" y="1341"/>
                  <a:pt x="811" y="1339"/>
                  <a:pt x="810" y="1338"/>
                </a:cubicBezTo>
                <a:cubicBezTo>
                  <a:pt x="810" y="1337"/>
                  <a:pt x="810" y="1336"/>
                  <a:pt x="810" y="1335"/>
                </a:cubicBezTo>
                <a:cubicBezTo>
                  <a:pt x="809" y="1334"/>
                  <a:pt x="809" y="1333"/>
                  <a:pt x="809" y="1332"/>
                </a:cubicBezTo>
                <a:cubicBezTo>
                  <a:pt x="809" y="1331"/>
                  <a:pt x="808" y="1330"/>
                  <a:pt x="808" y="1329"/>
                </a:cubicBezTo>
                <a:cubicBezTo>
                  <a:pt x="808" y="1328"/>
                  <a:pt x="808" y="1326"/>
                  <a:pt x="808" y="1325"/>
                </a:cubicBezTo>
                <a:cubicBezTo>
                  <a:pt x="807" y="1324"/>
                  <a:pt x="807" y="1323"/>
                  <a:pt x="807" y="1322"/>
                </a:cubicBezTo>
                <a:cubicBezTo>
                  <a:pt x="807" y="1321"/>
                  <a:pt x="806" y="1320"/>
                  <a:pt x="806" y="1319"/>
                </a:cubicBezTo>
                <a:cubicBezTo>
                  <a:pt x="806" y="1318"/>
                  <a:pt x="806" y="1317"/>
                  <a:pt x="805" y="1316"/>
                </a:cubicBezTo>
                <a:cubicBezTo>
                  <a:pt x="805" y="1315"/>
                  <a:pt x="805" y="1314"/>
                  <a:pt x="805" y="1314"/>
                </a:cubicBezTo>
                <a:cubicBezTo>
                  <a:pt x="805" y="1312"/>
                  <a:pt x="804" y="1311"/>
                  <a:pt x="804" y="1310"/>
                </a:cubicBezTo>
                <a:cubicBezTo>
                  <a:pt x="804" y="1309"/>
                  <a:pt x="804" y="1309"/>
                  <a:pt x="804" y="1308"/>
                </a:cubicBezTo>
                <a:cubicBezTo>
                  <a:pt x="803" y="1307"/>
                  <a:pt x="803" y="1305"/>
                  <a:pt x="803" y="1304"/>
                </a:cubicBezTo>
                <a:cubicBezTo>
                  <a:pt x="803" y="1304"/>
                  <a:pt x="802" y="1303"/>
                  <a:pt x="802" y="1303"/>
                </a:cubicBezTo>
                <a:cubicBezTo>
                  <a:pt x="802" y="1301"/>
                  <a:pt x="802" y="1300"/>
                  <a:pt x="801" y="1299"/>
                </a:cubicBezTo>
                <a:cubicBezTo>
                  <a:pt x="801" y="1298"/>
                  <a:pt x="801" y="1298"/>
                  <a:pt x="801" y="1298"/>
                </a:cubicBezTo>
                <a:cubicBezTo>
                  <a:pt x="798" y="1284"/>
                  <a:pt x="795" y="1273"/>
                  <a:pt x="793" y="1268"/>
                </a:cubicBezTo>
                <a:cubicBezTo>
                  <a:pt x="793" y="1268"/>
                  <a:pt x="793" y="1268"/>
                  <a:pt x="793" y="1268"/>
                </a:cubicBezTo>
                <a:cubicBezTo>
                  <a:pt x="793" y="1267"/>
                  <a:pt x="793" y="1266"/>
                  <a:pt x="792" y="1266"/>
                </a:cubicBezTo>
                <a:cubicBezTo>
                  <a:pt x="792" y="1266"/>
                  <a:pt x="792" y="1266"/>
                  <a:pt x="792" y="1266"/>
                </a:cubicBezTo>
                <a:cubicBezTo>
                  <a:pt x="792" y="1265"/>
                  <a:pt x="793" y="1265"/>
                  <a:pt x="793" y="1265"/>
                </a:cubicBezTo>
                <a:cubicBezTo>
                  <a:pt x="792" y="1264"/>
                  <a:pt x="792" y="1264"/>
                  <a:pt x="792" y="1264"/>
                </a:cubicBezTo>
                <a:cubicBezTo>
                  <a:pt x="792" y="1264"/>
                  <a:pt x="806" y="1107"/>
                  <a:pt x="803" y="1098"/>
                </a:cubicBezTo>
                <a:cubicBezTo>
                  <a:pt x="804" y="1068"/>
                  <a:pt x="820" y="1011"/>
                  <a:pt x="818" y="980"/>
                </a:cubicBezTo>
                <a:cubicBezTo>
                  <a:pt x="820" y="942"/>
                  <a:pt x="825" y="918"/>
                  <a:pt x="825" y="904"/>
                </a:cubicBezTo>
                <a:cubicBezTo>
                  <a:pt x="825" y="902"/>
                  <a:pt x="825" y="902"/>
                  <a:pt x="825" y="902"/>
                </a:cubicBezTo>
                <a:cubicBezTo>
                  <a:pt x="826" y="915"/>
                  <a:pt x="827" y="926"/>
                  <a:pt x="827" y="932"/>
                </a:cubicBezTo>
                <a:cubicBezTo>
                  <a:pt x="829" y="942"/>
                  <a:pt x="829" y="957"/>
                  <a:pt x="831" y="960"/>
                </a:cubicBezTo>
                <a:cubicBezTo>
                  <a:pt x="833" y="975"/>
                  <a:pt x="845" y="1059"/>
                  <a:pt x="846" y="1090"/>
                </a:cubicBezTo>
                <a:cubicBezTo>
                  <a:pt x="840" y="1132"/>
                  <a:pt x="839" y="1159"/>
                  <a:pt x="851" y="1219"/>
                </a:cubicBezTo>
                <a:cubicBezTo>
                  <a:pt x="856" y="1251"/>
                  <a:pt x="914" y="1393"/>
                  <a:pt x="917" y="1409"/>
                </a:cubicBezTo>
                <a:cubicBezTo>
                  <a:pt x="920" y="1425"/>
                  <a:pt x="924" y="1441"/>
                  <a:pt x="926" y="1445"/>
                </a:cubicBezTo>
                <a:cubicBezTo>
                  <a:pt x="928" y="1449"/>
                  <a:pt x="914" y="1471"/>
                  <a:pt x="918" y="1486"/>
                </a:cubicBezTo>
                <a:cubicBezTo>
                  <a:pt x="922" y="1500"/>
                  <a:pt x="896" y="1546"/>
                  <a:pt x="904" y="1589"/>
                </a:cubicBezTo>
                <a:cubicBezTo>
                  <a:pt x="912" y="1632"/>
                  <a:pt x="913" y="1638"/>
                  <a:pt x="914" y="1647"/>
                </a:cubicBezTo>
                <a:cubicBezTo>
                  <a:pt x="915" y="1657"/>
                  <a:pt x="921" y="1667"/>
                  <a:pt x="924" y="1679"/>
                </a:cubicBezTo>
                <a:cubicBezTo>
                  <a:pt x="927" y="1691"/>
                  <a:pt x="932" y="1720"/>
                  <a:pt x="939" y="1720"/>
                </a:cubicBezTo>
                <a:cubicBezTo>
                  <a:pt x="940" y="1720"/>
                  <a:pt x="941" y="1720"/>
                  <a:pt x="941" y="1720"/>
                </a:cubicBezTo>
                <a:cubicBezTo>
                  <a:pt x="942" y="1720"/>
                  <a:pt x="942" y="1720"/>
                  <a:pt x="942" y="1720"/>
                </a:cubicBezTo>
                <a:cubicBezTo>
                  <a:pt x="942" y="1720"/>
                  <a:pt x="943" y="1720"/>
                  <a:pt x="943" y="1720"/>
                </a:cubicBezTo>
                <a:cubicBezTo>
                  <a:pt x="943" y="1720"/>
                  <a:pt x="943" y="1720"/>
                  <a:pt x="944" y="1720"/>
                </a:cubicBezTo>
                <a:cubicBezTo>
                  <a:pt x="944" y="1720"/>
                  <a:pt x="944" y="1720"/>
                  <a:pt x="944" y="1719"/>
                </a:cubicBezTo>
                <a:cubicBezTo>
                  <a:pt x="944" y="1719"/>
                  <a:pt x="945" y="1719"/>
                  <a:pt x="945" y="1719"/>
                </a:cubicBezTo>
                <a:cubicBezTo>
                  <a:pt x="945" y="1719"/>
                  <a:pt x="945" y="1719"/>
                  <a:pt x="945" y="1719"/>
                </a:cubicBezTo>
                <a:cubicBezTo>
                  <a:pt x="946" y="1718"/>
                  <a:pt x="946" y="1718"/>
                  <a:pt x="947" y="1717"/>
                </a:cubicBezTo>
                <a:cubicBezTo>
                  <a:pt x="947" y="1717"/>
                  <a:pt x="947" y="1717"/>
                  <a:pt x="947" y="1717"/>
                </a:cubicBezTo>
                <a:cubicBezTo>
                  <a:pt x="947" y="1717"/>
                  <a:pt x="947" y="1717"/>
                  <a:pt x="947" y="1716"/>
                </a:cubicBezTo>
                <a:cubicBezTo>
                  <a:pt x="947" y="1716"/>
                  <a:pt x="947" y="1716"/>
                  <a:pt x="947" y="1716"/>
                </a:cubicBezTo>
                <a:cubicBezTo>
                  <a:pt x="947" y="1717"/>
                  <a:pt x="947" y="1717"/>
                  <a:pt x="947" y="1717"/>
                </a:cubicBezTo>
                <a:cubicBezTo>
                  <a:pt x="947" y="1717"/>
                  <a:pt x="947" y="1716"/>
                  <a:pt x="947" y="1716"/>
                </a:cubicBezTo>
                <a:cubicBezTo>
                  <a:pt x="947" y="1716"/>
                  <a:pt x="947" y="1716"/>
                  <a:pt x="947" y="1716"/>
                </a:cubicBezTo>
                <a:cubicBezTo>
                  <a:pt x="947" y="1716"/>
                  <a:pt x="947" y="1715"/>
                  <a:pt x="947" y="1715"/>
                </a:cubicBezTo>
                <a:cubicBezTo>
                  <a:pt x="947" y="1715"/>
                  <a:pt x="949" y="1742"/>
                  <a:pt x="963" y="1742"/>
                </a:cubicBezTo>
                <a:cubicBezTo>
                  <a:pt x="972" y="1741"/>
                  <a:pt x="972" y="1733"/>
                  <a:pt x="972" y="1733"/>
                </a:cubicBezTo>
                <a:cubicBezTo>
                  <a:pt x="972" y="1733"/>
                  <a:pt x="974" y="1755"/>
                  <a:pt x="987" y="1753"/>
                </a:cubicBezTo>
                <a:cubicBezTo>
                  <a:pt x="999" y="1751"/>
                  <a:pt x="999" y="1739"/>
                  <a:pt x="999" y="1739"/>
                </a:cubicBezTo>
                <a:cubicBezTo>
                  <a:pt x="1007" y="1743"/>
                  <a:pt x="1020" y="1742"/>
                  <a:pt x="1023" y="1728"/>
                </a:cubicBezTo>
                <a:cubicBezTo>
                  <a:pt x="1026" y="1714"/>
                  <a:pt x="1033" y="1686"/>
                  <a:pt x="1032" y="1675"/>
                </a:cubicBezTo>
                <a:cubicBezTo>
                  <a:pt x="1032" y="1665"/>
                  <a:pt x="1039" y="1642"/>
                  <a:pt x="1039" y="1633"/>
                </a:cubicBezTo>
                <a:cubicBezTo>
                  <a:pt x="1046" y="1606"/>
                  <a:pt x="1053" y="1597"/>
                  <a:pt x="1051" y="1589"/>
                </a:cubicBezTo>
                <a:cubicBezTo>
                  <a:pt x="1060" y="1599"/>
                  <a:pt x="1068" y="1609"/>
                  <a:pt x="1072" y="1611"/>
                </a:cubicBezTo>
                <a:cubicBezTo>
                  <a:pt x="1074" y="1627"/>
                  <a:pt x="1090" y="1651"/>
                  <a:pt x="1103" y="1652"/>
                </a:cubicBezTo>
                <a:cubicBezTo>
                  <a:pt x="1120" y="1653"/>
                  <a:pt x="1116" y="1641"/>
                  <a:pt x="1111" y="1628"/>
                </a:cubicBezTo>
                <a:close/>
                <a:moveTo>
                  <a:pt x="672" y="310"/>
                </a:moveTo>
                <a:cubicBezTo>
                  <a:pt x="672" y="310"/>
                  <a:pt x="672" y="310"/>
                  <a:pt x="672" y="310"/>
                </a:cubicBezTo>
                <a:cubicBezTo>
                  <a:pt x="672" y="310"/>
                  <a:pt x="672" y="310"/>
                  <a:pt x="672" y="310"/>
                </a:cubicBezTo>
                <a:cubicBezTo>
                  <a:pt x="672" y="310"/>
                  <a:pt x="672" y="310"/>
                  <a:pt x="672" y="310"/>
                </a:cubicBezTo>
                <a:close/>
              </a:path>
            </a:pathLst>
          </a:custGeom>
          <a:solidFill>
            <a:srgbClr val="B1DFF5"/>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nl-NL" sz="1400" b="0" i="0" u="none" strike="noStrike" kern="0" cap="none" spc="0" normalizeH="0" baseline="0" noProof="0">
              <a:ln>
                <a:noFill/>
              </a:ln>
              <a:solidFill>
                <a:prstClr val="black"/>
              </a:solidFill>
              <a:effectLst/>
              <a:uLnTx/>
              <a:uFillTx/>
              <a:latin typeface="Neue Haas Grotesk Text Pro" panose="020B0504020202020204" pitchFamily="34" charset="77"/>
            </a:endParaRPr>
          </a:p>
        </p:txBody>
      </p:sp>
      <p:sp>
        <p:nvSpPr>
          <p:cNvPr id="36" name="Freeform 35">
            <a:extLst>
              <a:ext uri="{FF2B5EF4-FFF2-40B4-BE49-F238E27FC236}">
                <a16:creationId xmlns:a16="http://schemas.microsoft.com/office/drawing/2014/main" id="{3877DCAF-6822-8B84-2959-7FA1950A76DB}"/>
              </a:ext>
            </a:extLst>
          </p:cNvPr>
          <p:cNvSpPr>
            <a:spLocks noEditPoints="1"/>
          </p:cNvSpPr>
          <p:nvPr/>
        </p:nvSpPr>
        <p:spPr bwMode="auto">
          <a:xfrm>
            <a:off x="5132676" y="2167604"/>
            <a:ext cx="390174" cy="1210464"/>
          </a:xfrm>
          <a:custGeom>
            <a:avLst/>
            <a:gdLst>
              <a:gd name="T0" fmla="*/ 2147483647 w 829"/>
              <a:gd name="T1" fmla="*/ 2147483647 h 2980"/>
              <a:gd name="T2" fmla="*/ 2147483647 w 829"/>
              <a:gd name="T3" fmla="*/ 2147483647 h 2980"/>
              <a:gd name="T4" fmla="*/ 2147483647 w 829"/>
              <a:gd name="T5" fmla="*/ 2147483647 h 2980"/>
              <a:gd name="T6" fmla="*/ 2147483647 w 829"/>
              <a:gd name="T7" fmla="*/ 2147483647 h 2980"/>
              <a:gd name="T8" fmla="*/ 2147483647 w 829"/>
              <a:gd name="T9" fmla="*/ 2147483647 h 2980"/>
              <a:gd name="T10" fmla="*/ 2147483647 w 829"/>
              <a:gd name="T11" fmla="*/ 2147483647 h 2980"/>
              <a:gd name="T12" fmla="*/ 2147483647 w 829"/>
              <a:gd name="T13" fmla="*/ 2147483647 h 2980"/>
              <a:gd name="T14" fmla="*/ 2147483647 w 829"/>
              <a:gd name="T15" fmla="*/ 2147483647 h 2980"/>
              <a:gd name="T16" fmla="*/ 2147483647 w 829"/>
              <a:gd name="T17" fmla="*/ 2147483647 h 2980"/>
              <a:gd name="T18" fmla="*/ 2147483647 w 829"/>
              <a:gd name="T19" fmla="*/ 2147483647 h 2980"/>
              <a:gd name="T20" fmla="*/ 2147483647 w 829"/>
              <a:gd name="T21" fmla="*/ 2147483647 h 2980"/>
              <a:gd name="T22" fmla="*/ 2147483647 w 829"/>
              <a:gd name="T23" fmla="*/ 2147483647 h 2980"/>
              <a:gd name="T24" fmla="*/ 2147483647 w 829"/>
              <a:gd name="T25" fmla="*/ 2147483647 h 2980"/>
              <a:gd name="T26" fmla="*/ 2147483647 w 829"/>
              <a:gd name="T27" fmla="*/ 2147483647 h 2980"/>
              <a:gd name="T28" fmla="*/ 2147483647 w 829"/>
              <a:gd name="T29" fmla="*/ 2147483647 h 2980"/>
              <a:gd name="T30" fmla="*/ 2147483647 w 829"/>
              <a:gd name="T31" fmla="*/ 2147483647 h 2980"/>
              <a:gd name="T32" fmla="*/ 2147483647 w 829"/>
              <a:gd name="T33" fmla="*/ 2147483647 h 2980"/>
              <a:gd name="T34" fmla="*/ 2147483647 w 829"/>
              <a:gd name="T35" fmla="*/ 2147483647 h 2980"/>
              <a:gd name="T36" fmla="*/ 2147483647 w 829"/>
              <a:gd name="T37" fmla="*/ 2147483647 h 2980"/>
              <a:gd name="T38" fmla="*/ 2147483647 w 829"/>
              <a:gd name="T39" fmla="*/ 2147483647 h 2980"/>
              <a:gd name="T40" fmla="*/ 2147483647 w 829"/>
              <a:gd name="T41" fmla="*/ 2147483647 h 2980"/>
              <a:gd name="T42" fmla="*/ 2147483647 w 829"/>
              <a:gd name="T43" fmla="*/ 2147483647 h 2980"/>
              <a:gd name="T44" fmla="*/ 2147483647 w 829"/>
              <a:gd name="T45" fmla="*/ 2147483647 h 2980"/>
              <a:gd name="T46" fmla="*/ 2147483647 w 829"/>
              <a:gd name="T47" fmla="*/ 2147483647 h 2980"/>
              <a:gd name="T48" fmla="*/ 2147483647 w 829"/>
              <a:gd name="T49" fmla="*/ 2147483647 h 2980"/>
              <a:gd name="T50" fmla="*/ 2147483647 w 829"/>
              <a:gd name="T51" fmla="*/ 2147483647 h 2980"/>
              <a:gd name="T52" fmla="*/ 2147483647 w 829"/>
              <a:gd name="T53" fmla="*/ 2147483647 h 2980"/>
              <a:gd name="T54" fmla="*/ 2147483647 w 829"/>
              <a:gd name="T55" fmla="*/ 2147483647 h 2980"/>
              <a:gd name="T56" fmla="*/ 2147483647 w 829"/>
              <a:gd name="T57" fmla="*/ 2147483647 h 2980"/>
              <a:gd name="T58" fmla="*/ 2147483647 w 829"/>
              <a:gd name="T59" fmla="*/ 2147483647 h 2980"/>
              <a:gd name="T60" fmla="*/ 2147483647 w 829"/>
              <a:gd name="T61" fmla="*/ 2147483647 h 2980"/>
              <a:gd name="T62" fmla="*/ 2147483647 w 829"/>
              <a:gd name="T63" fmla="*/ 2147483647 h 2980"/>
              <a:gd name="T64" fmla="*/ 2147483647 w 829"/>
              <a:gd name="T65" fmla="*/ 2147483647 h 2980"/>
              <a:gd name="T66" fmla="*/ 2147483647 w 829"/>
              <a:gd name="T67" fmla="*/ 2147483647 h 2980"/>
              <a:gd name="T68" fmla="*/ 2147483647 w 829"/>
              <a:gd name="T69" fmla="*/ 2147483647 h 2980"/>
              <a:gd name="T70" fmla="*/ 2147483647 w 829"/>
              <a:gd name="T71" fmla="*/ 2147483647 h 2980"/>
              <a:gd name="T72" fmla="*/ 2147483647 w 829"/>
              <a:gd name="T73" fmla="*/ 2147483647 h 2980"/>
              <a:gd name="T74" fmla="*/ 2147483647 w 829"/>
              <a:gd name="T75" fmla="*/ 2147483647 h 2980"/>
              <a:gd name="T76" fmla="*/ 2147483647 w 829"/>
              <a:gd name="T77" fmla="*/ 2147483647 h 2980"/>
              <a:gd name="T78" fmla="*/ 2147483647 w 829"/>
              <a:gd name="T79" fmla="*/ 2147483647 h 2980"/>
              <a:gd name="T80" fmla="*/ 2147483647 w 829"/>
              <a:gd name="T81" fmla="*/ 2147483647 h 2980"/>
              <a:gd name="T82" fmla="*/ 2147483647 w 829"/>
              <a:gd name="T83" fmla="*/ 2147483647 h 2980"/>
              <a:gd name="T84" fmla="*/ 2147483647 w 829"/>
              <a:gd name="T85" fmla="*/ 2147483647 h 2980"/>
              <a:gd name="T86" fmla="*/ 2147483647 w 829"/>
              <a:gd name="T87" fmla="*/ 2147483647 h 2980"/>
              <a:gd name="T88" fmla="*/ 2147483647 w 829"/>
              <a:gd name="T89" fmla="*/ 2147483647 h 2980"/>
              <a:gd name="T90" fmla="*/ 2147483647 w 829"/>
              <a:gd name="T91" fmla="*/ 2147483647 h 29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29"/>
              <a:gd name="T139" fmla="*/ 0 h 2980"/>
              <a:gd name="T140" fmla="*/ 829 w 829"/>
              <a:gd name="T141" fmla="*/ 2980 h 298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29" h="2980">
                <a:moveTo>
                  <a:pt x="825" y="1608"/>
                </a:moveTo>
                <a:cubicBezTo>
                  <a:pt x="822" y="1601"/>
                  <a:pt x="816" y="1555"/>
                  <a:pt x="809" y="1528"/>
                </a:cubicBezTo>
                <a:cubicBezTo>
                  <a:pt x="804" y="1506"/>
                  <a:pt x="798" y="1412"/>
                  <a:pt x="801" y="1369"/>
                </a:cubicBezTo>
                <a:cubicBezTo>
                  <a:pt x="804" y="1334"/>
                  <a:pt x="802" y="1281"/>
                  <a:pt x="803" y="1258"/>
                </a:cubicBezTo>
                <a:cubicBezTo>
                  <a:pt x="804" y="1129"/>
                  <a:pt x="783" y="1063"/>
                  <a:pt x="778" y="1039"/>
                </a:cubicBezTo>
                <a:cubicBezTo>
                  <a:pt x="773" y="1015"/>
                  <a:pt x="767" y="981"/>
                  <a:pt x="767" y="929"/>
                </a:cubicBezTo>
                <a:cubicBezTo>
                  <a:pt x="767" y="877"/>
                  <a:pt x="769" y="806"/>
                  <a:pt x="765" y="756"/>
                </a:cubicBezTo>
                <a:cubicBezTo>
                  <a:pt x="763" y="727"/>
                  <a:pt x="758" y="683"/>
                  <a:pt x="752" y="645"/>
                </a:cubicBezTo>
                <a:cubicBezTo>
                  <a:pt x="746" y="607"/>
                  <a:pt x="727" y="556"/>
                  <a:pt x="711" y="539"/>
                </a:cubicBezTo>
                <a:cubicBezTo>
                  <a:pt x="695" y="521"/>
                  <a:pt x="673" y="507"/>
                  <a:pt x="650" y="499"/>
                </a:cubicBezTo>
                <a:cubicBezTo>
                  <a:pt x="644" y="497"/>
                  <a:pt x="635" y="490"/>
                  <a:pt x="629" y="489"/>
                </a:cubicBezTo>
                <a:cubicBezTo>
                  <a:pt x="620" y="487"/>
                  <a:pt x="615" y="483"/>
                  <a:pt x="607" y="482"/>
                </a:cubicBezTo>
                <a:cubicBezTo>
                  <a:pt x="590" y="479"/>
                  <a:pt x="575" y="474"/>
                  <a:pt x="561" y="472"/>
                </a:cubicBezTo>
                <a:cubicBezTo>
                  <a:pt x="499" y="464"/>
                  <a:pt x="501" y="382"/>
                  <a:pt x="501" y="382"/>
                </a:cubicBezTo>
                <a:cubicBezTo>
                  <a:pt x="537" y="421"/>
                  <a:pt x="571" y="371"/>
                  <a:pt x="571" y="371"/>
                </a:cubicBezTo>
                <a:cubicBezTo>
                  <a:pt x="564" y="376"/>
                  <a:pt x="550" y="370"/>
                  <a:pt x="550" y="370"/>
                </a:cubicBezTo>
                <a:cubicBezTo>
                  <a:pt x="570" y="376"/>
                  <a:pt x="578" y="352"/>
                  <a:pt x="578" y="352"/>
                </a:cubicBezTo>
                <a:cubicBezTo>
                  <a:pt x="569" y="358"/>
                  <a:pt x="566" y="353"/>
                  <a:pt x="566" y="353"/>
                </a:cubicBezTo>
                <a:cubicBezTo>
                  <a:pt x="581" y="347"/>
                  <a:pt x="580" y="328"/>
                  <a:pt x="580" y="328"/>
                </a:cubicBezTo>
                <a:cubicBezTo>
                  <a:pt x="573" y="353"/>
                  <a:pt x="539" y="357"/>
                  <a:pt x="548" y="329"/>
                </a:cubicBezTo>
                <a:cubicBezTo>
                  <a:pt x="563" y="281"/>
                  <a:pt x="578" y="182"/>
                  <a:pt x="534" y="91"/>
                </a:cubicBezTo>
                <a:cubicBezTo>
                  <a:pt x="489" y="0"/>
                  <a:pt x="374" y="39"/>
                  <a:pt x="374" y="39"/>
                </a:cubicBezTo>
                <a:cubicBezTo>
                  <a:pt x="352" y="25"/>
                  <a:pt x="305" y="61"/>
                  <a:pt x="284" y="90"/>
                </a:cubicBezTo>
                <a:cubicBezTo>
                  <a:pt x="263" y="120"/>
                  <a:pt x="238" y="224"/>
                  <a:pt x="287" y="300"/>
                </a:cubicBezTo>
                <a:cubicBezTo>
                  <a:pt x="311" y="338"/>
                  <a:pt x="285" y="358"/>
                  <a:pt x="276" y="354"/>
                </a:cubicBezTo>
                <a:cubicBezTo>
                  <a:pt x="268" y="351"/>
                  <a:pt x="269" y="343"/>
                  <a:pt x="269" y="341"/>
                </a:cubicBezTo>
                <a:cubicBezTo>
                  <a:pt x="264" y="362"/>
                  <a:pt x="280" y="371"/>
                  <a:pt x="280" y="371"/>
                </a:cubicBezTo>
                <a:cubicBezTo>
                  <a:pt x="270" y="367"/>
                  <a:pt x="265" y="358"/>
                  <a:pt x="265" y="358"/>
                </a:cubicBezTo>
                <a:cubicBezTo>
                  <a:pt x="266" y="379"/>
                  <a:pt x="288" y="385"/>
                  <a:pt x="288" y="385"/>
                </a:cubicBezTo>
                <a:cubicBezTo>
                  <a:pt x="274" y="384"/>
                  <a:pt x="268" y="376"/>
                  <a:pt x="268" y="376"/>
                </a:cubicBezTo>
                <a:cubicBezTo>
                  <a:pt x="273" y="392"/>
                  <a:pt x="309" y="408"/>
                  <a:pt x="328" y="381"/>
                </a:cubicBezTo>
                <a:cubicBezTo>
                  <a:pt x="322" y="460"/>
                  <a:pt x="295" y="464"/>
                  <a:pt x="268" y="472"/>
                </a:cubicBezTo>
                <a:cubicBezTo>
                  <a:pt x="254" y="477"/>
                  <a:pt x="239" y="479"/>
                  <a:pt x="222" y="482"/>
                </a:cubicBezTo>
                <a:cubicBezTo>
                  <a:pt x="214" y="483"/>
                  <a:pt x="208" y="487"/>
                  <a:pt x="199" y="488"/>
                </a:cubicBezTo>
                <a:cubicBezTo>
                  <a:pt x="193" y="489"/>
                  <a:pt x="186" y="496"/>
                  <a:pt x="180" y="498"/>
                </a:cubicBezTo>
                <a:cubicBezTo>
                  <a:pt x="156" y="506"/>
                  <a:pt x="134" y="521"/>
                  <a:pt x="118" y="538"/>
                </a:cubicBezTo>
                <a:cubicBezTo>
                  <a:pt x="101" y="556"/>
                  <a:pt x="83" y="607"/>
                  <a:pt x="77" y="645"/>
                </a:cubicBezTo>
                <a:cubicBezTo>
                  <a:pt x="71" y="683"/>
                  <a:pt x="66" y="727"/>
                  <a:pt x="63" y="756"/>
                </a:cubicBezTo>
                <a:cubicBezTo>
                  <a:pt x="59" y="806"/>
                  <a:pt x="62" y="877"/>
                  <a:pt x="62" y="929"/>
                </a:cubicBezTo>
                <a:cubicBezTo>
                  <a:pt x="62" y="981"/>
                  <a:pt x="55" y="1015"/>
                  <a:pt x="50" y="1039"/>
                </a:cubicBezTo>
                <a:cubicBezTo>
                  <a:pt x="45" y="1063"/>
                  <a:pt x="25" y="1129"/>
                  <a:pt x="26" y="1258"/>
                </a:cubicBezTo>
                <a:cubicBezTo>
                  <a:pt x="26" y="1281"/>
                  <a:pt x="25" y="1334"/>
                  <a:pt x="27" y="1369"/>
                </a:cubicBezTo>
                <a:cubicBezTo>
                  <a:pt x="31" y="1412"/>
                  <a:pt x="25" y="1506"/>
                  <a:pt x="19" y="1528"/>
                </a:cubicBezTo>
                <a:cubicBezTo>
                  <a:pt x="13" y="1555"/>
                  <a:pt x="6" y="1601"/>
                  <a:pt x="3" y="1608"/>
                </a:cubicBezTo>
                <a:cubicBezTo>
                  <a:pt x="0" y="1614"/>
                  <a:pt x="6" y="1623"/>
                  <a:pt x="10" y="1630"/>
                </a:cubicBezTo>
                <a:cubicBezTo>
                  <a:pt x="13" y="1637"/>
                  <a:pt x="12" y="1643"/>
                  <a:pt x="17" y="1653"/>
                </a:cubicBezTo>
                <a:cubicBezTo>
                  <a:pt x="20" y="1660"/>
                  <a:pt x="31" y="1676"/>
                  <a:pt x="36" y="1685"/>
                </a:cubicBezTo>
                <a:cubicBezTo>
                  <a:pt x="41" y="1693"/>
                  <a:pt x="62" y="1704"/>
                  <a:pt x="79" y="1709"/>
                </a:cubicBezTo>
                <a:cubicBezTo>
                  <a:pt x="90" y="1714"/>
                  <a:pt x="111" y="1725"/>
                  <a:pt x="113" y="1720"/>
                </a:cubicBezTo>
                <a:cubicBezTo>
                  <a:pt x="117" y="1709"/>
                  <a:pt x="110" y="1701"/>
                  <a:pt x="101" y="1697"/>
                </a:cubicBezTo>
                <a:cubicBezTo>
                  <a:pt x="96" y="1694"/>
                  <a:pt x="111" y="1703"/>
                  <a:pt x="114" y="1693"/>
                </a:cubicBezTo>
                <a:cubicBezTo>
                  <a:pt x="115" y="1690"/>
                  <a:pt x="115" y="1688"/>
                  <a:pt x="113" y="1683"/>
                </a:cubicBezTo>
                <a:cubicBezTo>
                  <a:pt x="115" y="1677"/>
                  <a:pt x="113" y="1677"/>
                  <a:pt x="109" y="1671"/>
                </a:cubicBezTo>
                <a:cubicBezTo>
                  <a:pt x="117" y="1669"/>
                  <a:pt x="111" y="1636"/>
                  <a:pt x="108" y="1620"/>
                </a:cubicBezTo>
                <a:cubicBezTo>
                  <a:pt x="109" y="1608"/>
                  <a:pt x="110" y="1569"/>
                  <a:pt x="101" y="1543"/>
                </a:cubicBezTo>
                <a:cubicBezTo>
                  <a:pt x="95" y="1527"/>
                  <a:pt x="93" y="1511"/>
                  <a:pt x="93" y="1501"/>
                </a:cubicBezTo>
                <a:cubicBezTo>
                  <a:pt x="88" y="1477"/>
                  <a:pt x="115" y="1307"/>
                  <a:pt x="131" y="1259"/>
                </a:cubicBezTo>
                <a:cubicBezTo>
                  <a:pt x="161" y="1158"/>
                  <a:pt x="151" y="1071"/>
                  <a:pt x="154" y="1053"/>
                </a:cubicBezTo>
                <a:cubicBezTo>
                  <a:pt x="158" y="1035"/>
                  <a:pt x="178" y="941"/>
                  <a:pt x="184" y="899"/>
                </a:cubicBezTo>
                <a:cubicBezTo>
                  <a:pt x="185" y="900"/>
                  <a:pt x="185" y="900"/>
                  <a:pt x="185" y="900"/>
                </a:cubicBezTo>
                <a:cubicBezTo>
                  <a:pt x="188" y="951"/>
                  <a:pt x="183" y="1029"/>
                  <a:pt x="184" y="1055"/>
                </a:cubicBezTo>
                <a:cubicBezTo>
                  <a:pt x="186" y="1091"/>
                  <a:pt x="176" y="1157"/>
                  <a:pt x="161" y="1186"/>
                </a:cubicBezTo>
                <a:cubicBezTo>
                  <a:pt x="145" y="1215"/>
                  <a:pt x="138" y="1260"/>
                  <a:pt x="124" y="1341"/>
                </a:cubicBezTo>
                <a:cubicBezTo>
                  <a:pt x="111" y="1405"/>
                  <a:pt x="101" y="1472"/>
                  <a:pt x="112" y="1588"/>
                </a:cubicBezTo>
                <a:cubicBezTo>
                  <a:pt x="121" y="1669"/>
                  <a:pt x="135" y="1720"/>
                  <a:pt x="155" y="1810"/>
                </a:cubicBezTo>
                <a:cubicBezTo>
                  <a:pt x="174" y="1891"/>
                  <a:pt x="200" y="1998"/>
                  <a:pt x="211" y="2058"/>
                </a:cubicBezTo>
                <a:cubicBezTo>
                  <a:pt x="221" y="2118"/>
                  <a:pt x="236" y="2140"/>
                  <a:pt x="238" y="2179"/>
                </a:cubicBezTo>
                <a:cubicBezTo>
                  <a:pt x="241" y="2218"/>
                  <a:pt x="215" y="2402"/>
                  <a:pt x="244" y="2508"/>
                </a:cubicBezTo>
                <a:cubicBezTo>
                  <a:pt x="272" y="2615"/>
                  <a:pt x="285" y="2682"/>
                  <a:pt x="290" y="2708"/>
                </a:cubicBezTo>
                <a:cubicBezTo>
                  <a:pt x="303" y="2765"/>
                  <a:pt x="292" y="2771"/>
                  <a:pt x="297" y="2800"/>
                </a:cubicBezTo>
                <a:cubicBezTo>
                  <a:pt x="302" y="2828"/>
                  <a:pt x="303" y="2825"/>
                  <a:pt x="288" y="2853"/>
                </a:cubicBezTo>
                <a:cubicBezTo>
                  <a:pt x="275" y="2871"/>
                  <a:pt x="253" y="2910"/>
                  <a:pt x="246" y="2918"/>
                </a:cubicBezTo>
                <a:cubicBezTo>
                  <a:pt x="240" y="2927"/>
                  <a:pt x="243" y="2936"/>
                  <a:pt x="246" y="2941"/>
                </a:cubicBezTo>
                <a:cubicBezTo>
                  <a:pt x="241" y="2955"/>
                  <a:pt x="257" y="2962"/>
                  <a:pt x="262" y="2962"/>
                </a:cubicBezTo>
                <a:cubicBezTo>
                  <a:pt x="260" y="2978"/>
                  <a:pt x="289" y="2976"/>
                  <a:pt x="296" y="2969"/>
                </a:cubicBezTo>
                <a:cubicBezTo>
                  <a:pt x="304" y="2978"/>
                  <a:pt x="326" y="2978"/>
                  <a:pt x="334" y="2967"/>
                </a:cubicBezTo>
                <a:cubicBezTo>
                  <a:pt x="348" y="2980"/>
                  <a:pt x="373" y="2980"/>
                  <a:pt x="388" y="2964"/>
                </a:cubicBezTo>
                <a:cubicBezTo>
                  <a:pt x="404" y="2948"/>
                  <a:pt x="406" y="2933"/>
                  <a:pt x="404" y="2917"/>
                </a:cubicBezTo>
                <a:cubicBezTo>
                  <a:pt x="402" y="2902"/>
                  <a:pt x="406" y="2896"/>
                  <a:pt x="409" y="2877"/>
                </a:cubicBezTo>
                <a:cubicBezTo>
                  <a:pt x="412" y="2858"/>
                  <a:pt x="415" y="2843"/>
                  <a:pt x="408" y="2830"/>
                </a:cubicBezTo>
                <a:cubicBezTo>
                  <a:pt x="401" y="2816"/>
                  <a:pt x="400" y="2809"/>
                  <a:pt x="400" y="2796"/>
                </a:cubicBezTo>
                <a:cubicBezTo>
                  <a:pt x="400" y="2782"/>
                  <a:pt x="406" y="2761"/>
                  <a:pt x="397" y="2744"/>
                </a:cubicBezTo>
                <a:cubicBezTo>
                  <a:pt x="388" y="2726"/>
                  <a:pt x="378" y="2685"/>
                  <a:pt x="380" y="2640"/>
                </a:cubicBezTo>
                <a:cubicBezTo>
                  <a:pt x="381" y="2595"/>
                  <a:pt x="414" y="2343"/>
                  <a:pt x="400" y="2257"/>
                </a:cubicBezTo>
                <a:cubicBezTo>
                  <a:pt x="386" y="2170"/>
                  <a:pt x="392" y="2153"/>
                  <a:pt x="395" y="2123"/>
                </a:cubicBezTo>
                <a:cubicBezTo>
                  <a:pt x="399" y="2094"/>
                  <a:pt x="407" y="2046"/>
                  <a:pt x="399" y="1984"/>
                </a:cubicBezTo>
                <a:cubicBezTo>
                  <a:pt x="396" y="1960"/>
                  <a:pt x="407" y="1862"/>
                  <a:pt x="408" y="1760"/>
                </a:cubicBezTo>
                <a:cubicBezTo>
                  <a:pt x="409" y="1694"/>
                  <a:pt x="417" y="1606"/>
                  <a:pt x="399" y="1588"/>
                </a:cubicBezTo>
                <a:cubicBezTo>
                  <a:pt x="399" y="1587"/>
                  <a:pt x="399" y="1587"/>
                  <a:pt x="399" y="1587"/>
                </a:cubicBezTo>
                <a:cubicBezTo>
                  <a:pt x="404" y="1589"/>
                  <a:pt x="409" y="1590"/>
                  <a:pt x="413" y="1590"/>
                </a:cubicBezTo>
                <a:cubicBezTo>
                  <a:pt x="414" y="1590"/>
                  <a:pt x="414" y="1590"/>
                  <a:pt x="414" y="1590"/>
                </a:cubicBezTo>
                <a:cubicBezTo>
                  <a:pt x="419" y="1590"/>
                  <a:pt x="425" y="1588"/>
                  <a:pt x="431" y="1586"/>
                </a:cubicBezTo>
                <a:cubicBezTo>
                  <a:pt x="430" y="1588"/>
                  <a:pt x="430" y="1588"/>
                  <a:pt x="430" y="1588"/>
                </a:cubicBezTo>
                <a:cubicBezTo>
                  <a:pt x="412" y="1606"/>
                  <a:pt x="418" y="1694"/>
                  <a:pt x="418" y="1759"/>
                </a:cubicBezTo>
                <a:cubicBezTo>
                  <a:pt x="419" y="1861"/>
                  <a:pt x="432" y="1960"/>
                  <a:pt x="429" y="1984"/>
                </a:cubicBezTo>
                <a:cubicBezTo>
                  <a:pt x="421" y="2046"/>
                  <a:pt x="430" y="2094"/>
                  <a:pt x="434" y="2123"/>
                </a:cubicBezTo>
                <a:cubicBezTo>
                  <a:pt x="437" y="2153"/>
                  <a:pt x="442" y="2170"/>
                  <a:pt x="428" y="2257"/>
                </a:cubicBezTo>
                <a:cubicBezTo>
                  <a:pt x="414" y="2343"/>
                  <a:pt x="447" y="2595"/>
                  <a:pt x="449" y="2640"/>
                </a:cubicBezTo>
                <a:cubicBezTo>
                  <a:pt x="451" y="2685"/>
                  <a:pt x="440" y="2726"/>
                  <a:pt x="432" y="2744"/>
                </a:cubicBezTo>
                <a:cubicBezTo>
                  <a:pt x="423" y="2761"/>
                  <a:pt x="428" y="2782"/>
                  <a:pt x="428" y="2796"/>
                </a:cubicBezTo>
                <a:cubicBezTo>
                  <a:pt x="428" y="2809"/>
                  <a:pt x="428" y="2816"/>
                  <a:pt x="421" y="2830"/>
                </a:cubicBezTo>
                <a:cubicBezTo>
                  <a:pt x="414" y="2843"/>
                  <a:pt x="416" y="2858"/>
                  <a:pt x="420" y="2877"/>
                </a:cubicBezTo>
                <a:cubicBezTo>
                  <a:pt x="423" y="2896"/>
                  <a:pt x="427" y="2902"/>
                  <a:pt x="425" y="2917"/>
                </a:cubicBezTo>
                <a:cubicBezTo>
                  <a:pt x="423" y="2933"/>
                  <a:pt x="425" y="2948"/>
                  <a:pt x="440" y="2964"/>
                </a:cubicBezTo>
                <a:cubicBezTo>
                  <a:pt x="456" y="2980"/>
                  <a:pt x="480" y="2980"/>
                  <a:pt x="494" y="2967"/>
                </a:cubicBezTo>
                <a:cubicBezTo>
                  <a:pt x="503" y="2978"/>
                  <a:pt x="525" y="2978"/>
                  <a:pt x="533" y="2969"/>
                </a:cubicBezTo>
                <a:cubicBezTo>
                  <a:pt x="540" y="2976"/>
                  <a:pt x="569" y="2978"/>
                  <a:pt x="567" y="2962"/>
                </a:cubicBezTo>
                <a:cubicBezTo>
                  <a:pt x="572" y="2962"/>
                  <a:pt x="587" y="2955"/>
                  <a:pt x="582" y="2941"/>
                </a:cubicBezTo>
                <a:cubicBezTo>
                  <a:pt x="586" y="2936"/>
                  <a:pt x="589" y="2927"/>
                  <a:pt x="582" y="2918"/>
                </a:cubicBezTo>
                <a:cubicBezTo>
                  <a:pt x="575" y="2910"/>
                  <a:pt x="554" y="2871"/>
                  <a:pt x="541" y="2853"/>
                </a:cubicBezTo>
                <a:cubicBezTo>
                  <a:pt x="526" y="2825"/>
                  <a:pt x="527" y="2828"/>
                  <a:pt x="532" y="2800"/>
                </a:cubicBezTo>
                <a:cubicBezTo>
                  <a:pt x="537" y="2771"/>
                  <a:pt x="526" y="2765"/>
                  <a:pt x="538" y="2708"/>
                </a:cubicBezTo>
                <a:cubicBezTo>
                  <a:pt x="544" y="2682"/>
                  <a:pt x="557" y="2615"/>
                  <a:pt x="585" y="2508"/>
                </a:cubicBezTo>
                <a:cubicBezTo>
                  <a:pt x="614" y="2402"/>
                  <a:pt x="588" y="2218"/>
                  <a:pt x="590" y="2179"/>
                </a:cubicBezTo>
                <a:cubicBezTo>
                  <a:pt x="593" y="2140"/>
                  <a:pt x="610" y="2113"/>
                  <a:pt x="620" y="2054"/>
                </a:cubicBezTo>
                <a:cubicBezTo>
                  <a:pt x="630" y="1994"/>
                  <a:pt x="655" y="1891"/>
                  <a:pt x="674" y="1810"/>
                </a:cubicBezTo>
                <a:cubicBezTo>
                  <a:pt x="694" y="1720"/>
                  <a:pt x="710" y="1670"/>
                  <a:pt x="719" y="1589"/>
                </a:cubicBezTo>
                <a:cubicBezTo>
                  <a:pt x="730" y="1474"/>
                  <a:pt x="720" y="1404"/>
                  <a:pt x="708" y="1340"/>
                </a:cubicBezTo>
                <a:cubicBezTo>
                  <a:pt x="694" y="1259"/>
                  <a:pt x="682" y="1204"/>
                  <a:pt x="667" y="1175"/>
                </a:cubicBezTo>
                <a:cubicBezTo>
                  <a:pt x="651" y="1146"/>
                  <a:pt x="646" y="1089"/>
                  <a:pt x="648" y="1053"/>
                </a:cubicBezTo>
                <a:cubicBezTo>
                  <a:pt x="649" y="1026"/>
                  <a:pt x="641" y="949"/>
                  <a:pt x="644" y="898"/>
                </a:cubicBezTo>
                <a:cubicBezTo>
                  <a:pt x="644" y="898"/>
                  <a:pt x="644" y="898"/>
                  <a:pt x="644" y="898"/>
                </a:cubicBezTo>
                <a:cubicBezTo>
                  <a:pt x="650" y="940"/>
                  <a:pt x="671" y="1035"/>
                  <a:pt x="674" y="1053"/>
                </a:cubicBezTo>
                <a:cubicBezTo>
                  <a:pt x="678" y="1071"/>
                  <a:pt x="668" y="1158"/>
                  <a:pt x="698" y="1259"/>
                </a:cubicBezTo>
                <a:cubicBezTo>
                  <a:pt x="713" y="1307"/>
                  <a:pt x="740" y="1477"/>
                  <a:pt x="736" y="1501"/>
                </a:cubicBezTo>
                <a:cubicBezTo>
                  <a:pt x="736" y="1511"/>
                  <a:pt x="733" y="1527"/>
                  <a:pt x="728" y="1543"/>
                </a:cubicBezTo>
                <a:cubicBezTo>
                  <a:pt x="719" y="1569"/>
                  <a:pt x="720" y="1608"/>
                  <a:pt x="721" y="1620"/>
                </a:cubicBezTo>
                <a:cubicBezTo>
                  <a:pt x="717" y="1636"/>
                  <a:pt x="712" y="1669"/>
                  <a:pt x="719" y="1671"/>
                </a:cubicBezTo>
                <a:cubicBezTo>
                  <a:pt x="715" y="1677"/>
                  <a:pt x="714" y="1677"/>
                  <a:pt x="716" y="1683"/>
                </a:cubicBezTo>
                <a:cubicBezTo>
                  <a:pt x="713" y="1688"/>
                  <a:pt x="713" y="1690"/>
                  <a:pt x="714" y="1693"/>
                </a:cubicBezTo>
                <a:cubicBezTo>
                  <a:pt x="718" y="1703"/>
                  <a:pt x="733" y="1694"/>
                  <a:pt x="728" y="1697"/>
                </a:cubicBezTo>
                <a:cubicBezTo>
                  <a:pt x="719" y="1701"/>
                  <a:pt x="712" y="1709"/>
                  <a:pt x="716" y="1720"/>
                </a:cubicBezTo>
                <a:cubicBezTo>
                  <a:pt x="718" y="1725"/>
                  <a:pt x="739" y="1714"/>
                  <a:pt x="750" y="1709"/>
                </a:cubicBezTo>
                <a:cubicBezTo>
                  <a:pt x="767" y="1704"/>
                  <a:pt x="787" y="1693"/>
                  <a:pt x="793" y="1685"/>
                </a:cubicBezTo>
                <a:cubicBezTo>
                  <a:pt x="798" y="1676"/>
                  <a:pt x="809" y="1660"/>
                  <a:pt x="812" y="1653"/>
                </a:cubicBezTo>
                <a:cubicBezTo>
                  <a:pt x="816" y="1643"/>
                  <a:pt x="815" y="1637"/>
                  <a:pt x="819" y="1630"/>
                </a:cubicBezTo>
                <a:cubicBezTo>
                  <a:pt x="822" y="1623"/>
                  <a:pt x="829" y="1614"/>
                  <a:pt x="825" y="1608"/>
                </a:cubicBezTo>
                <a:close/>
                <a:moveTo>
                  <a:pt x="269" y="341"/>
                </a:moveTo>
                <a:cubicBezTo>
                  <a:pt x="269" y="341"/>
                  <a:pt x="269" y="340"/>
                  <a:pt x="269" y="340"/>
                </a:cubicBezTo>
                <a:cubicBezTo>
                  <a:pt x="269" y="340"/>
                  <a:pt x="269" y="341"/>
                  <a:pt x="269" y="341"/>
                </a:cubicBezTo>
                <a:close/>
              </a:path>
            </a:pathLst>
          </a:custGeom>
          <a:solidFill>
            <a:srgbClr val="FFCCCC"/>
          </a:solidFill>
          <a:ln w="4763" cap="rnd">
            <a:solidFill>
              <a:srgbClr val="494E4E"/>
            </a:solidFill>
            <a:prstDash val="solid"/>
            <a:round/>
            <a:headEnd/>
            <a:tailEnd/>
          </a:ln>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nl-NL" sz="1400" b="0" i="0" u="none" strike="noStrike" kern="0" cap="none" spc="0" normalizeH="0" baseline="0" noProof="0">
              <a:ln>
                <a:noFill/>
              </a:ln>
              <a:solidFill>
                <a:prstClr val="black"/>
              </a:solidFill>
              <a:effectLst/>
              <a:uLnTx/>
              <a:uFillTx/>
              <a:latin typeface="Neue Haas Grotesk Text Pro" panose="020B0504020202020204" pitchFamily="34" charset="77"/>
            </a:endParaRPr>
          </a:p>
        </p:txBody>
      </p:sp>
      <p:sp>
        <p:nvSpPr>
          <p:cNvPr id="37" name="Freeform 20">
            <a:extLst>
              <a:ext uri="{FF2B5EF4-FFF2-40B4-BE49-F238E27FC236}">
                <a16:creationId xmlns:a16="http://schemas.microsoft.com/office/drawing/2014/main" id="{A3CEB7A5-3C44-9612-E2F2-490BA6B243E5}"/>
              </a:ext>
            </a:extLst>
          </p:cNvPr>
          <p:cNvSpPr>
            <a:spLocks noEditPoints="1"/>
          </p:cNvSpPr>
          <p:nvPr/>
        </p:nvSpPr>
        <p:spPr bwMode="auto">
          <a:xfrm>
            <a:off x="4843127" y="2288849"/>
            <a:ext cx="390174" cy="1209294"/>
          </a:xfrm>
          <a:custGeom>
            <a:avLst/>
            <a:gdLst>
              <a:gd name="T0" fmla="*/ 2147483647 w 829"/>
              <a:gd name="T1" fmla="*/ 2147483647 h 2980"/>
              <a:gd name="T2" fmla="*/ 2147483647 w 829"/>
              <a:gd name="T3" fmla="*/ 2147483647 h 2980"/>
              <a:gd name="T4" fmla="*/ 2147483647 w 829"/>
              <a:gd name="T5" fmla="*/ 2147483647 h 2980"/>
              <a:gd name="T6" fmla="*/ 2147483647 w 829"/>
              <a:gd name="T7" fmla="*/ 2147483647 h 2980"/>
              <a:gd name="T8" fmla="*/ 2147483647 w 829"/>
              <a:gd name="T9" fmla="*/ 2147483647 h 2980"/>
              <a:gd name="T10" fmla="*/ 2147483647 w 829"/>
              <a:gd name="T11" fmla="*/ 2147483647 h 2980"/>
              <a:gd name="T12" fmla="*/ 2147483647 w 829"/>
              <a:gd name="T13" fmla="*/ 2147483647 h 2980"/>
              <a:gd name="T14" fmla="*/ 2147483647 w 829"/>
              <a:gd name="T15" fmla="*/ 2147483647 h 2980"/>
              <a:gd name="T16" fmla="*/ 2147483647 w 829"/>
              <a:gd name="T17" fmla="*/ 2147483647 h 2980"/>
              <a:gd name="T18" fmla="*/ 2147483647 w 829"/>
              <a:gd name="T19" fmla="*/ 2147483647 h 2980"/>
              <a:gd name="T20" fmla="*/ 2147483647 w 829"/>
              <a:gd name="T21" fmla="*/ 2147483647 h 2980"/>
              <a:gd name="T22" fmla="*/ 2147483647 w 829"/>
              <a:gd name="T23" fmla="*/ 2147483647 h 2980"/>
              <a:gd name="T24" fmla="*/ 2147483647 w 829"/>
              <a:gd name="T25" fmla="*/ 2147483647 h 2980"/>
              <a:gd name="T26" fmla="*/ 2147483647 w 829"/>
              <a:gd name="T27" fmla="*/ 2147483647 h 2980"/>
              <a:gd name="T28" fmla="*/ 2147483647 w 829"/>
              <a:gd name="T29" fmla="*/ 2147483647 h 2980"/>
              <a:gd name="T30" fmla="*/ 2147483647 w 829"/>
              <a:gd name="T31" fmla="*/ 2147483647 h 2980"/>
              <a:gd name="T32" fmla="*/ 2147483647 w 829"/>
              <a:gd name="T33" fmla="*/ 2147483647 h 2980"/>
              <a:gd name="T34" fmla="*/ 2147483647 w 829"/>
              <a:gd name="T35" fmla="*/ 2147483647 h 2980"/>
              <a:gd name="T36" fmla="*/ 2147483647 w 829"/>
              <a:gd name="T37" fmla="*/ 2147483647 h 2980"/>
              <a:gd name="T38" fmla="*/ 2147483647 w 829"/>
              <a:gd name="T39" fmla="*/ 2147483647 h 2980"/>
              <a:gd name="T40" fmla="*/ 2147483647 w 829"/>
              <a:gd name="T41" fmla="*/ 2147483647 h 2980"/>
              <a:gd name="T42" fmla="*/ 2147483647 w 829"/>
              <a:gd name="T43" fmla="*/ 2147483647 h 2980"/>
              <a:gd name="T44" fmla="*/ 2147483647 w 829"/>
              <a:gd name="T45" fmla="*/ 2147483647 h 2980"/>
              <a:gd name="T46" fmla="*/ 2147483647 w 829"/>
              <a:gd name="T47" fmla="*/ 2147483647 h 2980"/>
              <a:gd name="T48" fmla="*/ 2147483647 w 829"/>
              <a:gd name="T49" fmla="*/ 2147483647 h 2980"/>
              <a:gd name="T50" fmla="*/ 2147483647 w 829"/>
              <a:gd name="T51" fmla="*/ 2147483647 h 2980"/>
              <a:gd name="T52" fmla="*/ 2147483647 w 829"/>
              <a:gd name="T53" fmla="*/ 2147483647 h 2980"/>
              <a:gd name="T54" fmla="*/ 2147483647 w 829"/>
              <a:gd name="T55" fmla="*/ 2147483647 h 2980"/>
              <a:gd name="T56" fmla="*/ 2147483647 w 829"/>
              <a:gd name="T57" fmla="*/ 2147483647 h 2980"/>
              <a:gd name="T58" fmla="*/ 2147483647 w 829"/>
              <a:gd name="T59" fmla="*/ 2147483647 h 2980"/>
              <a:gd name="T60" fmla="*/ 2147483647 w 829"/>
              <a:gd name="T61" fmla="*/ 2147483647 h 2980"/>
              <a:gd name="T62" fmla="*/ 2147483647 w 829"/>
              <a:gd name="T63" fmla="*/ 2147483647 h 2980"/>
              <a:gd name="T64" fmla="*/ 2147483647 w 829"/>
              <a:gd name="T65" fmla="*/ 2147483647 h 2980"/>
              <a:gd name="T66" fmla="*/ 2147483647 w 829"/>
              <a:gd name="T67" fmla="*/ 2147483647 h 2980"/>
              <a:gd name="T68" fmla="*/ 2147483647 w 829"/>
              <a:gd name="T69" fmla="*/ 2147483647 h 2980"/>
              <a:gd name="T70" fmla="*/ 2147483647 w 829"/>
              <a:gd name="T71" fmla="*/ 2147483647 h 2980"/>
              <a:gd name="T72" fmla="*/ 2147483647 w 829"/>
              <a:gd name="T73" fmla="*/ 2147483647 h 2980"/>
              <a:gd name="T74" fmla="*/ 2147483647 w 829"/>
              <a:gd name="T75" fmla="*/ 2147483647 h 2980"/>
              <a:gd name="T76" fmla="*/ 2147483647 w 829"/>
              <a:gd name="T77" fmla="*/ 2147483647 h 2980"/>
              <a:gd name="T78" fmla="*/ 2147483647 w 829"/>
              <a:gd name="T79" fmla="*/ 2147483647 h 2980"/>
              <a:gd name="T80" fmla="*/ 2147483647 w 829"/>
              <a:gd name="T81" fmla="*/ 2147483647 h 2980"/>
              <a:gd name="T82" fmla="*/ 2147483647 w 829"/>
              <a:gd name="T83" fmla="*/ 2147483647 h 2980"/>
              <a:gd name="T84" fmla="*/ 2147483647 w 829"/>
              <a:gd name="T85" fmla="*/ 2147483647 h 2980"/>
              <a:gd name="T86" fmla="*/ 2147483647 w 829"/>
              <a:gd name="T87" fmla="*/ 2147483647 h 2980"/>
              <a:gd name="T88" fmla="*/ 2147483647 w 829"/>
              <a:gd name="T89" fmla="*/ 2147483647 h 2980"/>
              <a:gd name="T90" fmla="*/ 2147483647 w 829"/>
              <a:gd name="T91" fmla="*/ 2147483647 h 29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29"/>
              <a:gd name="T139" fmla="*/ 0 h 2980"/>
              <a:gd name="T140" fmla="*/ 829 w 829"/>
              <a:gd name="T141" fmla="*/ 2980 h 298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29" h="2980">
                <a:moveTo>
                  <a:pt x="825" y="1608"/>
                </a:moveTo>
                <a:cubicBezTo>
                  <a:pt x="822" y="1601"/>
                  <a:pt x="816" y="1555"/>
                  <a:pt x="809" y="1528"/>
                </a:cubicBezTo>
                <a:cubicBezTo>
                  <a:pt x="804" y="1506"/>
                  <a:pt x="798" y="1412"/>
                  <a:pt x="801" y="1369"/>
                </a:cubicBezTo>
                <a:cubicBezTo>
                  <a:pt x="804" y="1334"/>
                  <a:pt x="802" y="1281"/>
                  <a:pt x="803" y="1258"/>
                </a:cubicBezTo>
                <a:cubicBezTo>
                  <a:pt x="804" y="1129"/>
                  <a:pt x="783" y="1063"/>
                  <a:pt x="778" y="1039"/>
                </a:cubicBezTo>
                <a:cubicBezTo>
                  <a:pt x="773" y="1015"/>
                  <a:pt x="767" y="981"/>
                  <a:pt x="767" y="929"/>
                </a:cubicBezTo>
                <a:cubicBezTo>
                  <a:pt x="767" y="877"/>
                  <a:pt x="769" y="806"/>
                  <a:pt x="765" y="756"/>
                </a:cubicBezTo>
                <a:cubicBezTo>
                  <a:pt x="763" y="727"/>
                  <a:pt x="758" y="683"/>
                  <a:pt x="752" y="645"/>
                </a:cubicBezTo>
                <a:cubicBezTo>
                  <a:pt x="746" y="607"/>
                  <a:pt x="727" y="556"/>
                  <a:pt x="711" y="539"/>
                </a:cubicBezTo>
                <a:cubicBezTo>
                  <a:pt x="695" y="521"/>
                  <a:pt x="673" y="507"/>
                  <a:pt x="650" y="499"/>
                </a:cubicBezTo>
                <a:cubicBezTo>
                  <a:pt x="644" y="497"/>
                  <a:pt x="635" y="490"/>
                  <a:pt x="629" y="489"/>
                </a:cubicBezTo>
                <a:cubicBezTo>
                  <a:pt x="620" y="487"/>
                  <a:pt x="615" y="483"/>
                  <a:pt x="607" y="482"/>
                </a:cubicBezTo>
                <a:cubicBezTo>
                  <a:pt x="590" y="479"/>
                  <a:pt x="575" y="474"/>
                  <a:pt x="561" y="472"/>
                </a:cubicBezTo>
                <a:cubicBezTo>
                  <a:pt x="499" y="464"/>
                  <a:pt x="501" y="382"/>
                  <a:pt x="501" y="382"/>
                </a:cubicBezTo>
                <a:cubicBezTo>
                  <a:pt x="537" y="421"/>
                  <a:pt x="571" y="371"/>
                  <a:pt x="571" y="371"/>
                </a:cubicBezTo>
                <a:cubicBezTo>
                  <a:pt x="564" y="376"/>
                  <a:pt x="550" y="370"/>
                  <a:pt x="550" y="370"/>
                </a:cubicBezTo>
                <a:cubicBezTo>
                  <a:pt x="570" y="376"/>
                  <a:pt x="578" y="352"/>
                  <a:pt x="578" y="352"/>
                </a:cubicBezTo>
                <a:cubicBezTo>
                  <a:pt x="569" y="358"/>
                  <a:pt x="566" y="353"/>
                  <a:pt x="566" y="353"/>
                </a:cubicBezTo>
                <a:cubicBezTo>
                  <a:pt x="581" y="347"/>
                  <a:pt x="580" y="328"/>
                  <a:pt x="580" y="328"/>
                </a:cubicBezTo>
                <a:cubicBezTo>
                  <a:pt x="573" y="353"/>
                  <a:pt x="539" y="357"/>
                  <a:pt x="548" y="329"/>
                </a:cubicBezTo>
                <a:cubicBezTo>
                  <a:pt x="563" y="281"/>
                  <a:pt x="578" y="182"/>
                  <a:pt x="534" y="91"/>
                </a:cubicBezTo>
                <a:cubicBezTo>
                  <a:pt x="489" y="0"/>
                  <a:pt x="374" y="39"/>
                  <a:pt x="374" y="39"/>
                </a:cubicBezTo>
                <a:cubicBezTo>
                  <a:pt x="352" y="25"/>
                  <a:pt x="305" y="61"/>
                  <a:pt x="284" y="90"/>
                </a:cubicBezTo>
                <a:cubicBezTo>
                  <a:pt x="263" y="120"/>
                  <a:pt x="238" y="224"/>
                  <a:pt x="287" y="300"/>
                </a:cubicBezTo>
                <a:cubicBezTo>
                  <a:pt x="311" y="338"/>
                  <a:pt x="285" y="358"/>
                  <a:pt x="276" y="354"/>
                </a:cubicBezTo>
                <a:cubicBezTo>
                  <a:pt x="268" y="351"/>
                  <a:pt x="269" y="343"/>
                  <a:pt x="269" y="341"/>
                </a:cubicBezTo>
                <a:cubicBezTo>
                  <a:pt x="264" y="362"/>
                  <a:pt x="280" y="371"/>
                  <a:pt x="280" y="371"/>
                </a:cubicBezTo>
                <a:cubicBezTo>
                  <a:pt x="270" y="367"/>
                  <a:pt x="265" y="358"/>
                  <a:pt x="265" y="358"/>
                </a:cubicBezTo>
                <a:cubicBezTo>
                  <a:pt x="266" y="379"/>
                  <a:pt x="288" y="385"/>
                  <a:pt x="288" y="385"/>
                </a:cubicBezTo>
                <a:cubicBezTo>
                  <a:pt x="274" y="384"/>
                  <a:pt x="268" y="376"/>
                  <a:pt x="268" y="376"/>
                </a:cubicBezTo>
                <a:cubicBezTo>
                  <a:pt x="273" y="392"/>
                  <a:pt x="309" y="408"/>
                  <a:pt x="328" y="381"/>
                </a:cubicBezTo>
                <a:cubicBezTo>
                  <a:pt x="322" y="460"/>
                  <a:pt x="295" y="464"/>
                  <a:pt x="268" y="472"/>
                </a:cubicBezTo>
                <a:cubicBezTo>
                  <a:pt x="254" y="477"/>
                  <a:pt x="239" y="479"/>
                  <a:pt x="222" y="482"/>
                </a:cubicBezTo>
                <a:cubicBezTo>
                  <a:pt x="214" y="483"/>
                  <a:pt x="208" y="487"/>
                  <a:pt x="199" y="488"/>
                </a:cubicBezTo>
                <a:cubicBezTo>
                  <a:pt x="193" y="489"/>
                  <a:pt x="186" y="496"/>
                  <a:pt x="180" y="498"/>
                </a:cubicBezTo>
                <a:cubicBezTo>
                  <a:pt x="156" y="506"/>
                  <a:pt x="134" y="521"/>
                  <a:pt x="118" y="538"/>
                </a:cubicBezTo>
                <a:cubicBezTo>
                  <a:pt x="101" y="556"/>
                  <a:pt x="83" y="607"/>
                  <a:pt x="77" y="645"/>
                </a:cubicBezTo>
                <a:cubicBezTo>
                  <a:pt x="71" y="683"/>
                  <a:pt x="66" y="727"/>
                  <a:pt x="63" y="756"/>
                </a:cubicBezTo>
                <a:cubicBezTo>
                  <a:pt x="59" y="806"/>
                  <a:pt x="62" y="877"/>
                  <a:pt x="62" y="929"/>
                </a:cubicBezTo>
                <a:cubicBezTo>
                  <a:pt x="62" y="981"/>
                  <a:pt x="55" y="1015"/>
                  <a:pt x="50" y="1039"/>
                </a:cubicBezTo>
                <a:cubicBezTo>
                  <a:pt x="45" y="1063"/>
                  <a:pt x="25" y="1129"/>
                  <a:pt x="26" y="1258"/>
                </a:cubicBezTo>
                <a:cubicBezTo>
                  <a:pt x="26" y="1281"/>
                  <a:pt x="25" y="1334"/>
                  <a:pt x="27" y="1369"/>
                </a:cubicBezTo>
                <a:cubicBezTo>
                  <a:pt x="31" y="1412"/>
                  <a:pt x="25" y="1506"/>
                  <a:pt x="19" y="1528"/>
                </a:cubicBezTo>
                <a:cubicBezTo>
                  <a:pt x="13" y="1555"/>
                  <a:pt x="6" y="1601"/>
                  <a:pt x="3" y="1608"/>
                </a:cubicBezTo>
                <a:cubicBezTo>
                  <a:pt x="0" y="1614"/>
                  <a:pt x="6" y="1623"/>
                  <a:pt x="10" y="1630"/>
                </a:cubicBezTo>
                <a:cubicBezTo>
                  <a:pt x="13" y="1637"/>
                  <a:pt x="12" y="1643"/>
                  <a:pt x="17" y="1653"/>
                </a:cubicBezTo>
                <a:cubicBezTo>
                  <a:pt x="20" y="1660"/>
                  <a:pt x="31" y="1676"/>
                  <a:pt x="36" y="1685"/>
                </a:cubicBezTo>
                <a:cubicBezTo>
                  <a:pt x="41" y="1693"/>
                  <a:pt x="62" y="1704"/>
                  <a:pt x="79" y="1709"/>
                </a:cubicBezTo>
                <a:cubicBezTo>
                  <a:pt x="90" y="1714"/>
                  <a:pt x="111" y="1725"/>
                  <a:pt x="113" y="1720"/>
                </a:cubicBezTo>
                <a:cubicBezTo>
                  <a:pt x="117" y="1709"/>
                  <a:pt x="110" y="1701"/>
                  <a:pt x="101" y="1697"/>
                </a:cubicBezTo>
                <a:cubicBezTo>
                  <a:pt x="96" y="1694"/>
                  <a:pt x="111" y="1703"/>
                  <a:pt x="114" y="1693"/>
                </a:cubicBezTo>
                <a:cubicBezTo>
                  <a:pt x="115" y="1690"/>
                  <a:pt x="115" y="1688"/>
                  <a:pt x="113" y="1683"/>
                </a:cubicBezTo>
                <a:cubicBezTo>
                  <a:pt x="115" y="1677"/>
                  <a:pt x="113" y="1677"/>
                  <a:pt x="109" y="1671"/>
                </a:cubicBezTo>
                <a:cubicBezTo>
                  <a:pt x="117" y="1669"/>
                  <a:pt x="111" y="1636"/>
                  <a:pt x="108" y="1620"/>
                </a:cubicBezTo>
                <a:cubicBezTo>
                  <a:pt x="109" y="1608"/>
                  <a:pt x="110" y="1569"/>
                  <a:pt x="101" y="1543"/>
                </a:cubicBezTo>
                <a:cubicBezTo>
                  <a:pt x="95" y="1527"/>
                  <a:pt x="93" y="1511"/>
                  <a:pt x="93" y="1501"/>
                </a:cubicBezTo>
                <a:cubicBezTo>
                  <a:pt x="88" y="1477"/>
                  <a:pt x="115" y="1307"/>
                  <a:pt x="131" y="1259"/>
                </a:cubicBezTo>
                <a:cubicBezTo>
                  <a:pt x="161" y="1158"/>
                  <a:pt x="151" y="1071"/>
                  <a:pt x="154" y="1053"/>
                </a:cubicBezTo>
                <a:cubicBezTo>
                  <a:pt x="158" y="1035"/>
                  <a:pt x="178" y="941"/>
                  <a:pt x="184" y="899"/>
                </a:cubicBezTo>
                <a:cubicBezTo>
                  <a:pt x="185" y="900"/>
                  <a:pt x="185" y="900"/>
                  <a:pt x="185" y="900"/>
                </a:cubicBezTo>
                <a:cubicBezTo>
                  <a:pt x="188" y="951"/>
                  <a:pt x="183" y="1029"/>
                  <a:pt x="184" y="1055"/>
                </a:cubicBezTo>
                <a:cubicBezTo>
                  <a:pt x="186" y="1091"/>
                  <a:pt x="176" y="1157"/>
                  <a:pt x="161" y="1186"/>
                </a:cubicBezTo>
                <a:cubicBezTo>
                  <a:pt x="145" y="1215"/>
                  <a:pt x="138" y="1260"/>
                  <a:pt x="124" y="1341"/>
                </a:cubicBezTo>
                <a:cubicBezTo>
                  <a:pt x="111" y="1405"/>
                  <a:pt x="101" y="1472"/>
                  <a:pt x="112" y="1588"/>
                </a:cubicBezTo>
                <a:cubicBezTo>
                  <a:pt x="121" y="1669"/>
                  <a:pt x="135" y="1720"/>
                  <a:pt x="155" y="1810"/>
                </a:cubicBezTo>
                <a:cubicBezTo>
                  <a:pt x="174" y="1891"/>
                  <a:pt x="200" y="1998"/>
                  <a:pt x="211" y="2058"/>
                </a:cubicBezTo>
                <a:cubicBezTo>
                  <a:pt x="221" y="2118"/>
                  <a:pt x="236" y="2140"/>
                  <a:pt x="238" y="2179"/>
                </a:cubicBezTo>
                <a:cubicBezTo>
                  <a:pt x="241" y="2218"/>
                  <a:pt x="215" y="2402"/>
                  <a:pt x="244" y="2508"/>
                </a:cubicBezTo>
                <a:cubicBezTo>
                  <a:pt x="272" y="2615"/>
                  <a:pt x="285" y="2682"/>
                  <a:pt x="290" y="2708"/>
                </a:cubicBezTo>
                <a:cubicBezTo>
                  <a:pt x="303" y="2765"/>
                  <a:pt x="292" y="2771"/>
                  <a:pt x="297" y="2800"/>
                </a:cubicBezTo>
                <a:cubicBezTo>
                  <a:pt x="302" y="2828"/>
                  <a:pt x="303" y="2825"/>
                  <a:pt x="288" y="2853"/>
                </a:cubicBezTo>
                <a:cubicBezTo>
                  <a:pt x="275" y="2871"/>
                  <a:pt x="253" y="2910"/>
                  <a:pt x="246" y="2918"/>
                </a:cubicBezTo>
                <a:cubicBezTo>
                  <a:pt x="240" y="2927"/>
                  <a:pt x="243" y="2936"/>
                  <a:pt x="246" y="2941"/>
                </a:cubicBezTo>
                <a:cubicBezTo>
                  <a:pt x="241" y="2955"/>
                  <a:pt x="257" y="2962"/>
                  <a:pt x="262" y="2962"/>
                </a:cubicBezTo>
                <a:cubicBezTo>
                  <a:pt x="260" y="2978"/>
                  <a:pt x="289" y="2976"/>
                  <a:pt x="296" y="2969"/>
                </a:cubicBezTo>
                <a:cubicBezTo>
                  <a:pt x="304" y="2978"/>
                  <a:pt x="326" y="2978"/>
                  <a:pt x="334" y="2967"/>
                </a:cubicBezTo>
                <a:cubicBezTo>
                  <a:pt x="348" y="2980"/>
                  <a:pt x="373" y="2980"/>
                  <a:pt x="388" y="2964"/>
                </a:cubicBezTo>
                <a:cubicBezTo>
                  <a:pt x="404" y="2948"/>
                  <a:pt x="406" y="2933"/>
                  <a:pt x="404" y="2917"/>
                </a:cubicBezTo>
                <a:cubicBezTo>
                  <a:pt x="402" y="2902"/>
                  <a:pt x="406" y="2896"/>
                  <a:pt x="409" y="2877"/>
                </a:cubicBezTo>
                <a:cubicBezTo>
                  <a:pt x="412" y="2858"/>
                  <a:pt x="415" y="2843"/>
                  <a:pt x="408" y="2830"/>
                </a:cubicBezTo>
                <a:cubicBezTo>
                  <a:pt x="401" y="2816"/>
                  <a:pt x="400" y="2809"/>
                  <a:pt x="400" y="2796"/>
                </a:cubicBezTo>
                <a:cubicBezTo>
                  <a:pt x="400" y="2782"/>
                  <a:pt x="406" y="2761"/>
                  <a:pt x="397" y="2744"/>
                </a:cubicBezTo>
                <a:cubicBezTo>
                  <a:pt x="388" y="2726"/>
                  <a:pt x="378" y="2685"/>
                  <a:pt x="380" y="2640"/>
                </a:cubicBezTo>
                <a:cubicBezTo>
                  <a:pt x="381" y="2595"/>
                  <a:pt x="414" y="2343"/>
                  <a:pt x="400" y="2257"/>
                </a:cubicBezTo>
                <a:cubicBezTo>
                  <a:pt x="386" y="2170"/>
                  <a:pt x="392" y="2153"/>
                  <a:pt x="395" y="2123"/>
                </a:cubicBezTo>
                <a:cubicBezTo>
                  <a:pt x="399" y="2094"/>
                  <a:pt x="407" y="2046"/>
                  <a:pt x="399" y="1984"/>
                </a:cubicBezTo>
                <a:cubicBezTo>
                  <a:pt x="396" y="1960"/>
                  <a:pt x="407" y="1862"/>
                  <a:pt x="408" y="1760"/>
                </a:cubicBezTo>
                <a:cubicBezTo>
                  <a:pt x="409" y="1694"/>
                  <a:pt x="417" y="1606"/>
                  <a:pt x="399" y="1588"/>
                </a:cubicBezTo>
                <a:cubicBezTo>
                  <a:pt x="399" y="1587"/>
                  <a:pt x="399" y="1587"/>
                  <a:pt x="399" y="1587"/>
                </a:cubicBezTo>
                <a:cubicBezTo>
                  <a:pt x="404" y="1589"/>
                  <a:pt x="409" y="1590"/>
                  <a:pt x="413" y="1590"/>
                </a:cubicBezTo>
                <a:cubicBezTo>
                  <a:pt x="414" y="1590"/>
                  <a:pt x="414" y="1590"/>
                  <a:pt x="414" y="1590"/>
                </a:cubicBezTo>
                <a:cubicBezTo>
                  <a:pt x="419" y="1590"/>
                  <a:pt x="425" y="1588"/>
                  <a:pt x="431" y="1586"/>
                </a:cubicBezTo>
                <a:cubicBezTo>
                  <a:pt x="430" y="1588"/>
                  <a:pt x="430" y="1588"/>
                  <a:pt x="430" y="1588"/>
                </a:cubicBezTo>
                <a:cubicBezTo>
                  <a:pt x="412" y="1606"/>
                  <a:pt x="418" y="1694"/>
                  <a:pt x="418" y="1759"/>
                </a:cubicBezTo>
                <a:cubicBezTo>
                  <a:pt x="419" y="1861"/>
                  <a:pt x="432" y="1960"/>
                  <a:pt x="429" y="1984"/>
                </a:cubicBezTo>
                <a:cubicBezTo>
                  <a:pt x="421" y="2046"/>
                  <a:pt x="430" y="2094"/>
                  <a:pt x="434" y="2123"/>
                </a:cubicBezTo>
                <a:cubicBezTo>
                  <a:pt x="437" y="2153"/>
                  <a:pt x="442" y="2170"/>
                  <a:pt x="428" y="2257"/>
                </a:cubicBezTo>
                <a:cubicBezTo>
                  <a:pt x="414" y="2343"/>
                  <a:pt x="447" y="2595"/>
                  <a:pt x="449" y="2640"/>
                </a:cubicBezTo>
                <a:cubicBezTo>
                  <a:pt x="451" y="2685"/>
                  <a:pt x="440" y="2726"/>
                  <a:pt x="432" y="2744"/>
                </a:cubicBezTo>
                <a:cubicBezTo>
                  <a:pt x="423" y="2761"/>
                  <a:pt x="428" y="2782"/>
                  <a:pt x="428" y="2796"/>
                </a:cubicBezTo>
                <a:cubicBezTo>
                  <a:pt x="428" y="2809"/>
                  <a:pt x="428" y="2816"/>
                  <a:pt x="421" y="2830"/>
                </a:cubicBezTo>
                <a:cubicBezTo>
                  <a:pt x="414" y="2843"/>
                  <a:pt x="416" y="2858"/>
                  <a:pt x="420" y="2877"/>
                </a:cubicBezTo>
                <a:cubicBezTo>
                  <a:pt x="423" y="2896"/>
                  <a:pt x="427" y="2902"/>
                  <a:pt x="425" y="2917"/>
                </a:cubicBezTo>
                <a:cubicBezTo>
                  <a:pt x="423" y="2933"/>
                  <a:pt x="425" y="2948"/>
                  <a:pt x="440" y="2964"/>
                </a:cubicBezTo>
                <a:cubicBezTo>
                  <a:pt x="456" y="2980"/>
                  <a:pt x="480" y="2980"/>
                  <a:pt x="494" y="2967"/>
                </a:cubicBezTo>
                <a:cubicBezTo>
                  <a:pt x="503" y="2978"/>
                  <a:pt x="525" y="2978"/>
                  <a:pt x="533" y="2969"/>
                </a:cubicBezTo>
                <a:cubicBezTo>
                  <a:pt x="540" y="2976"/>
                  <a:pt x="569" y="2978"/>
                  <a:pt x="567" y="2962"/>
                </a:cubicBezTo>
                <a:cubicBezTo>
                  <a:pt x="572" y="2962"/>
                  <a:pt x="587" y="2955"/>
                  <a:pt x="582" y="2941"/>
                </a:cubicBezTo>
                <a:cubicBezTo>
                  <a:pt x="586" y="2936"/>
                  <a:pt x="589" y="2927"/>
                  <a:pt x="582" y="2918"/>
                </a:cubicBezTo>
                <a:cubicBezTo>
                  <a:pt x="575" y="2910"/>
                  <a:pt x="554" y="2871"/>
                  <a:pt x="541" y="2853"/>
                </a:cubicBezTo>
                <a:cubicBezTo>
                  <a:pt x="526" y="2825"/>
                  <a:pt x="527" y="2828"/>
                  <a:pt x="532" y="2800"/>
                </a:cubicBezTo>
                <a:cubicBezTo>
                  <a:pt x="537" y="2771"/>
                  <a:pt x="526" y="2765"/>
                  <a:pt x="538" y="2708"/>
                </a:cubicBezTo>
                <a:cubicBezTo>
                  <a:pt x="544" y="2682"/>
                  <a:pt x="557" y="2615"/>
                  <a:pt x="585" y="2508"/>
                </a:cubicBezTo>
                <a:cubicBezTo>
                  <a:pt x="614" y="2402"/>
                  <a:pt x="588" y="2218"/>
                  <a:pt x="590" y="2179"/>
                </a:cubicBezTo>
                <a:cubicBezTo>
                  <a:pt x="593" y="2140"/>
                  <a:pt x="610" y="2113"/>
                  <a:pt x="620" y="2054"/>
                </a:cubicBezTo>
                <a:cubicBezTo>
                  <a:pt x="630" y="1994"/>
                  <a:pt x="655" y="1891"/>
                  <a:pt x="674" y="1810"/>
                </a:cubicBezTo>
                <a:cubicBezTo>
                  <a:pt x="694" y="1720"/>
                  <a:pt x="710" y="1670"/>
                  <a:pt x="719" y="1589"/>
                </a:cubicBezTo>
                <a:cubicBezTo>
                  <a:pt x="730" y="1474"/>
                  <a:pt x="720" y="1404"/>
                  <a:pt x="708" y="1340"/>
                </a:cubicBezTo>
                <a:cubicBezTo>
                  <a:pt x="694" y="1259"/>
                  <a:pt x="682" y="1204"/>
                  <a:pt x="667" y="1175"/>
                </a:cubicBezTo>
                <a:cubicBezTo>
                  <a:pt x="651" y="1146"/>
                  <a:pt x="646" y="1089"/>
                  <a:pt x="648" y="1053"/>
                </a:cubicBezTo>
                <a:cubicBezTo>
                  <a:pt x="649" y="1026"/>
                  <a:pt x="641" y="949"/>
                  <a:pt x="644" y="898"/>
                </a:cubicBezTo>
                <a:cubicBezTo>
                  <a:pt x="644" y="898"/>
                  <a:pt x="644" y="898"/>
                  <a:pt x="644" y="898"/>
                </a:cubicBezTo>
                <a:cubicBezTo>
                  <a:pt x="650" y="940"/>
                  <a:pt x="671" y="1035"/>
                  <a:pt x="674" y="1053"/>
                </a:cubicBezTo>
                <a:cubicBezTo>
                  <a:pt x="678" y="1071"/>
                  <a:pt x="668" y="1158"/>
                  <a:pt x="698" y="1259"/>
                </a:cubicBezTo>
                <a:cubicBezTo>
                  <a:pt x="713" y="1307"/>
                  <a:pt x="740" y="1477"/>
                  <a:pt x="736" y="1501"/>
                </a:cubicBezTo>
                <a:cubicBezTo>
                  <a:pt x="736" y="1511"/>
                  <a:pt x="733" y="1527"/>
                  <a:pt x="728" y="1543"/>
                </a:cubicBezTo>
                <a:cubicBezTo>
                  <a:pt x="719" y="1569"/>
                  <a:pt x="720" y="1608"/>
                  <a:pt x="721" y="1620"/>
                </a:cubicBezTo>
                <a:cubicBezTo>
                  <a:pt x="717" y="1636"/>
                  <a:pt x="712" y="1669"/>
                  <a:pt x="719" y="1671"/>
                </a:cubicBezTo>
                <a:cubicBezTo>
                  <a:pt x="715" y="1677"/>
                  <a:pt x="714" y="1677"/>
                  <a:pt x="716" y="1683"/>
                </a:cubicBezTo>
                <a:cubicBezTo>
                  <a:pt x="713" y="1688"/>
                  <a:pt x="713" y="1690"/>
                  <a:pt x="714" y="1693"/>
                </a:cubicBezTo>
                <a:cubicBezTo>
                  <a:pt x="718" y="1703"/>
                  <a:pt x="733" y="1694"/>
                  <a:pt x="728" y="1697"/>
                </a:cubicBezTo>
                <a:cubicBezTo>
                  <a:pt x="719" y="1701"/>
                  <a:pt x="712" y="1709"/>
                  <a:pt x="716" y="1720"/>
                </a:cubicBezTo>
                <a:cubicBezTo>
                  <a:pt x="718" y="1725"/>
                  <a:pt x="739" y="1714"/>
                  <a:pt x="750" y="1709"/>
                </a:cubicBezTo>
                <a:cubicBezTo>
                  <a:pt x="767" y="1704"/>
                  <a:pt x="787" y="1693"/>
                  <a:pt x="793" y="1685"/>
                </a:cubicBezTo>
                <a:cubicBezTo>
                  <a:pt x="798" y="1676"/>
                  <a:pt x="809" y="1660"/>
                  <a:pt x="812" y="1653"/>
                </a:cubicBezTo>
                <a:cubicBezTo>
                  <a:pt x="816" y="1643"/>
                  <a:pt x="815" y="1637"/>
                  <a:pt x="819" y="1630"/>
                </a:cubicBezTo>
                <a:cubicBezTo>
                  <a:pt x="822" y="1623"/>
                  <a:pt x="829" y="1614"/>
                  <a:pt x="825" y="1608"/>
                </a:cubicBezTo>
                <a:close/>
                <a:moveTo>
                  <a:pt x="269" y="341"/>
                </a:moveTo>
                <a:cubicBezTo>
                  <a:pt x="269" y="341"/>
                  <a:pt x="269" y="340"/>
                  <a:pt x="269" y="340"/>
                </a:cubicBezTo>
                <a:cubicBezTo>
                  <a:pt x="269" y="340"/>
                  <a:pt x="269" y="341"/>
                  <a:pt x="269" y="341"/>
                </a:cubicBezTo>
                <a:close/>
              </a:path>
            </a:pathLst>
          </a:custGeom>
          <a:solidFill>
            <a:srgbClr val="FFCCCC"/>
          </a:solidFill>
          <a:ln w="4763" cap="rnd">
            <a:solidFill>
              <a:srgbClr val="494E4E"/>
            </a:solidFill>
            <a:prstDash val="solid"/>
            <a:round/>
            <a:headEnd/>
            <a:tailEnd/>
          </a:ln>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nl-NL" sz="1400" b="0" i="0" u="none" strike="noStrike" kern="0" cap="none" spc="0" normalizeH="0" baseline="0" noProof="0">
              <a:ln>
                <a:noFill/>
              </a:ln>
              <a:solidFill>
                <a:prstClr val="black"/>
              </a:solidFill>
              <a:effectLst/>
              <a:uLnTx/>
              <a:uFillTx/>
              <a:latin typeface="Neue Haas Grotesk Text Pro" panose="020B0504020202020204" pitchFamily="34" charset="77"/>
            </a:endParaRPr>
          </a:p>
        </p:txBody>
      </p:sp>
      <p:sp>
        <p:nvSpPr>
          <p:cNvPr id="38" name="Freeform 20">
            <a:extLst>
              <a:ext uri="{FF2B5EF4-FFF2-40B4-BE49-F238E27FC236}">
                <a16:creationId xmlns:a16="http://schemas.microsoft.com/office/drawing/2014/main" id="{2275B81A-70DF-1767-C6AF-4E1B61C09C86}"/>
              </a:ext>
            </a:extLst>
          </p:cNvPr>
          <p:cNvSpPr>
            <a:spLocks noEditPoints="1"/>
          </p:cNvSpPr>
          <p:nvPr/>
        </p:nvSpPr>
        <p:spPr bwMode="auto">
          <a:xfrm>
            <a:off x="4325243" y="2320195"/>
            <a:ext cx="390174" cy="1209294"/>
          </a:xfrm>
          <a:custGeom>
            <a:avLst/>
            <a:gdLst>
              <a:gd name="T0" fmla="*/ 2147483647 w 829"/>
              <a:gd name="T1" fmla="*/ 2147483647 h 2980"/>
              <a:gd name="T2" fmla="*/ 2147483647 w 829"/>
              <a:gd name="T3" fmla="*/ 2147483647 h 2980"/>
              <a:gd name="T4" fmla="*/ 2147483647 w 829"/>
              <a:gd name="T5" fmla="*/ 2147483647 h 2980"/>
              <a:gd name="T6" fmla="*/ 2147483647 w 829"/>
              <a:gd name="T7" fmla="*/ 2147483647 h 2980"/>
              <a:gd name="T8" fmla="*/ 2147483647 w 829"/>
              <a:gd name="T9" fmla="*/ 2147483647 h 2980"/>
              <a:gd name="T10" fmla="*/ 2147483647 w 829"/>
              <a:gd name="T11" fmla="*/ 2147483647 h 2980"/>
              <a:gd name="T12" fmla="*/ 2147483647 w 829"/>
              <a:gd name="T13" fmla="*/ 2147483647 h 2980"/>
              <a:gd name="T14" fmla="*/ 2147483647 w 829"/>
              <a:gd name="T15" fmla="*/ 2147483647 h 2980"/>
              <a:gd name="T16" fmla="*/ 2147483647 w 829"/>
              <a:gd name="T17" fmla="*/ 2147483647 h 2980"/>
              <a:gd name="T18" fmla="*/ 2147483647 w 829"/>
              <a:gd name="T19" fmla="*/ 2147483647 h 2980"/>
              <a:gd name="T20" fmla="*/ 2147483647 w 829"/>
              <a:gd name="T21" fmla="*/ 2147483647 h 2980"/>
              <a:gd name="T22" fmla="*/ 2147483647 w 829"/>
              <a:gd name="T23" fmla="*/ 2147483647 h 2980"/>
              <a:gd name="T24" fmla="*/ 2147483647 w 829"/>
              <a:gd name="T25" fmla="*/ 2147483647 h 2980"/>
              <a:gd name="T26" fmla="*/ 2147483647 w 829"/>
              <a:gd name="T27" fmla="*/ 2147483647 h 2980"/>
              <a:gd name="T28" fmla="*/ 2147483647 w 829"/>
              <a:gd name="T29" fmla="*/ 2147483647 h 2980"/>
              <a:gd name="T30" fmla="*/ 2147483647 w 829"/>
              <a:gd name="T31" fmla="*/ 2147483647 h 2980"/>
              <a:gd name="T32" fmla="*/ 2147483647 w 829"/>
              <a:gd name="T33" fmla="*/ 2147483647 h 2980"/>
              <a:gd name="T34" fmla="*/ 2147483647 w 829"/>
              <a:gd name="T35" fmla="*/ 2147483647 h 2980"/>
              <a:gd name="T36" fmla="*/ 2147483647 w 829"/>
              <a:gd name="T37" fmla="*/ 2147483647 h 2980"/>
              <a:gd name="T38" fmla="*/ 2147483647 w 829"/>
              <a:gd name="T39" fmla="*/ 2147483647 h 2980"/>
              <a:gd name="T40" fmla="*/ 2147483647 w 829"/>
              <a:gd name="T41" fmla="*/ 2147483647 h 2980"/>
              <a:gd name="T42" fmla="*/ 2147483647 w 829"/>
              <a:gd name="T43" fmla="*/ 2147483647 h 2980"/>
              <a:gd name="T44" fmla="*/ 2147483647 w 829"/>
              <a:gd name="T45" fmla="*/ 2147483647 h 2980"/>
              <a:gd name="T46" fmla="*/ 2147483647 w 829"/>
              <a:gd name="T47" fmla="*/ 2147483647 h 2980"/>
              <a:gd name="T48" fmla="*/ 2147483647 w 829"/>
              <a:gd name="T49" fmla="*/ 2147483647 h 2980"/>
              <a:gd name="T50" fmla="*/ 2147483647 w 829"/>
              <a:gd name="T51" fmla="*/ 2147483647 h 2980"/>
              <a:gd name="T52" fmla="*/ 2147483647 w 829"/>
              <a:gd name="T53" fmla="*/ 2147483647 h 2980"/>
              <a:gd name="T54" fmla="*/ 2147483647 w 829"/>
              <a:gd name="T55" fmla="*/ 2147483647 h 2980"/>
              <a:gd name="T56" fmla="*/ 2147483647 w 829"/>
              <a:gd name="T57" fmla="*/ 2147483647 h 2980"/>
              <a:gd name="T58" fmla="*/ 2147483647 w 829"/>
              <a:gd name="T59" fmla="*/ 2147483647 h 2980"/>
              <a:gd name="T60" fmla="*/ 2147483647 w 829"/>
              <a:gd name="T61" fmla="*/ 2147483647 h 2980"/>
              <a:gd name="T62" fmla="*/ 2147483647 w 829"/>
              <a:gd name="T63" fmla="*/ 2147483647 h 2980"/>
              <a:gd name="T64" fmla="*/ 2147483647 w 829"/>
              <a:gd name="T65" fmla="*/ 2147483647 h 2980"/>
              <a:gd name="T66" fmla="*/ 2147483647 w 829"/>
              <a:gd name="T67" fmla="*/ 2147483647 h 2980"/>
              <a:gd name="T68" fmla="*/ 2147483647 w 829"/>
              <a:gd name="T69" fmla="*/ 2147483647 h 2980"/>
              <a:gd name="T70" fmla="*/ 2147483647 w 829"/>
              <a:gd name="T71" fmla="*/ 2147483647 h 2980"/>
              <a:gd name="T72" fmla="*/ 2147483647 w 829"/>
              <a:gd name="T73" fmla="*/ 2147483647 h 2980"/>
              <a:gd name="T74" fmla="*/ 2147483647 w 829"/>
              <a:gd name="T75" fmla="*/ 2147483647 h 2980"/>
              <a:gd name="T76" fmla="*/ 2147483647 w 829"/>
              <a:gd name="T77" fmla="*/ 2147483647 h 2980"/>
              <a:gd name="T78" fmla="*/ 2147483647 w 829"/>
              <a:gd name="T79" fmla="*/ 2147483647 h 2980"/>
              <a:gd name="T80" fmla="*/ 2147483647 w 829"/>
              <a:gd name="T81" fmla="*/ 2147483647 h 2980"/>
              <a:gd name="T82" fmla="*/ 2147483647 w 829"/>
              <a:gd name="T83" fmla="*/ 2147483647 h 2980"/>
              <a:gd name="T84" fmla="*/ 2147483647 w 829"/>
              <a:gd name="T85" fmla="*/ 2147483647 h 2980"/>
              <a:gd name="T86" fmla="*/ 2147483647 w 829"/>
              <a:gd name="T87" fmla="*/ 2147483647 h 2980"/>
              <a:gd name="T88" fmla="*/ 2147483647 w 829"/>
              <a:gd name="T89" fmla="*/ 2147483647 h 2980"/>
              <a:gd name="T90" fmla="*/ 2147483647 w 829"/>
              <a:gd name="T91" fmla="*/ 2147483647 h 29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29"/>
              <a:gd name="T139" fmla="*/ 0 h 2980"/>
              <a:gd name="T140" fmla="*/ 829 w 829"/>
              <a:gd name="T141" fmla="*/ 2980 h 298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29" h="2980">
                <a:moveTo>
                  <a:pt x="825" y="1608"/>
                </a:moveTo>
                <a:cubicBezTo>
                  <a:pt x="822" y="1601"/>
                  <a:pt x="816" y="1555"/>
                  <a:pt x="809" y="1528"/>
                </a:cubicBezTo>
                <a:cubicBezTo>
                  <a:pt x="804" y="1506"/>
                  <a:pt x="798" y="1412"/>
                  <a:pt x="801" y="1369"/>
                </a:cubicBezTo>
                <a:cubicBezTo>
                  <a:pt x="804" y="1334"/>
                  <a:pt x="802" y="1281"/>
                  <a:pt x="803" y="1258"/>
                </a:cubicBezTo>
                <a:cubicBezTo>
                  <a:pt x="804" y="1129"/>
                  <a:pt x="783" y="1063"/>
                  <a:pt x="778" y="1039"/>
                </a:cubicBezTo>
                <a:cubicBezTo>
                  <a:pt x="773" y="1015"/>
                  <a:pt x="767" y="981"/>
                  <a:pt x="767" y="929"/>
                </a:cubicBezTo>
                <a:cubicBezTo>
                  <a:pt x="767" y="877"/>
                  <a:pt x="769" y="806"/>
                  <a:pt x="765" y="756"/>
                </a:cubicBezTo>
                <a:cubicBezTo>
                  <a:pt x="763" y="727"/>
                  <a:pt x="758" y="683"/>
                  <a:pt x="752" y="645"/>
                </a:cubicBezTo>
                <a:cubicBezTo>
                  <a:pt x="746" y="607"/>
                  <a:pt x="727" y="556"/>
                  <a:pt x="711" y="539"/>
                </a:cubicBezTo>
                <a:cubicBezTo>
                  <a:pt x="695" y="521"/>
                  <a:pt x="673" y="507"/>
                  <a:pt x="650" y="499"/>
                </a:cubicBezTo>
                <a:cubicBezTo>
                  <a:pt x="644" y="497"/>
                  <a:pt x="635" y="490"/>
                  <a:pt x="629" y="489"/>
                </a:cubicBezTo>
                <a:cubicBezTo>
                  <a:pt x="620" y="487"/>
                  <a:pt x="615" y="483"/>
                  <a:pt x="607" y="482"/>
                </a:cubicBezTo>
                <a:cubicBezTo>
                  <a:pt x="590" y="479"/>
                  <a:pt x="575" y="474"/>
                  <a:pt x="561" y="472"/>
                </a:cubicBezTo>
                <a:cubicBezTo>
                  <a:pt x="499" y="464"/>
                  <a:pt x="501" y="382"/>
                  <a:pt x="501" y="382"/>
                </a:cubicBezTo>
                <a:cubicBezTo>
                  <a:pt x="537" y="421"/>
                  <a:pt x="571" y="371"/>
                  <a:pt x="571" y="371"/>
                </a:cubicBezTo>
                <a:cubicBezTo>
                  <a:pt x="564" y="376"/>
                  <a:pt x="550" y="370"/>
                  <a:pt x="550" y="370"/>
                </a:cubicBezTo>
                <a:cubicBezTo>
                  <a:pt x="570" y="376"/>
                  <a:pt x="578" y="352"/>
                  <a:pt x="578" y="352"/>
                </a:cubicBezTo>
                <a:cubicBezTo>
                  <a:pt x="569" y="358"/>
                  <a:pt x="566" y="353"/>
                  <a:pt x="566" y="353"/>
                </a:cubicBezTo>
                <a:cubicBezTo>
                  <a:pt x="581" y="347"/>
                  <a:pt x="580" y="328"/>
                  <a:pt x="580" y="328"/>
                </a:cubicBezTo>
                <a:cubicBezTo>
                  <a:pt x="573" y="353"/>
                  <a:pt x="539" y="357"/>
                  <a:pt x="548" y="329"/>
                </a:cubicBezTo>
                <a:cubicBezTo>
                  <a:pt x="563" y="281"/>
                  <a:pt x="578" y="182"/>
                  <a:pt x="534" y="91"/>
                </a:cubicBezTo>
                <a:cubicBezTo>
                  <a:pt x="489" y="0"/>
                  <a:pt x="374" y="39"/>
                  <a:pt x="374" y="39"/>
                </a:cubicBezTo>
                <a:cubicBezTo>
                  <a:pt x="352" y="25"/>
                  <a:pt x="305" y="61"/>
                  <a:pt x="284" y="90"/>
                </a:cubicBezTo>
                <a:cubicBezTo>
                  <a:pt x="263" y="120"/>
                  <a:pt x="238" y="224"/>
                  <a:pt x="287" y="300"/>
                </a:cubicBezTo>
                <a:cubicBezTo>
                  <a:pt x="311" y="338"/>
                  <a:pt x="285" y="358"/>
                  <a:pt x="276" y="354"/>
                </a:cubicBezTo>
                <a:cubicBezTo>
                  <a:pt x="268" y="351"/>
                  <a:pt x="269" y="343"/>
                  <a:pt x="269" y="341"/>
                </a:cubicBezTo>
                <a:cubicBezTo>
                  <a:pt x="264" y="362"/>
                  <a:pt x="280" y="371"/>
                  <a:pt x="280" y="371"/>
                </a:cubicBezTo>
                <a:cubicBezTo>
                  <a:pt x="270" y="367"/>
                  <a:pt x="265" y="358"/>
                  <a:pt x="265" y="358"/>
                </a:cubicBezTo>
                <a:cubicBezTo>
                  <a:pt x="266" y="379"/>
                  <a:pt x="288" y="385"/>
                  <a:pt x="288" y="385"/>
                </a:cubicBezTo>
                <a:cubicBezTo>
                  <a:pt x="274" y="384"/>
                  <a:pt x="268" y="376"/>
                  <a:pt x="268" y="376"/>
                </a:cubicBezTo>
                <a:cubicBezTo>
                  <a:pt x="273" y="392"/>
                  <a:pt x="309" y="408"/>
                  <a:pt x="328" y="381"/>
                </a:cubicBezTo>
                <a:cubicBezTo>
                  <a:pt x="322" y="460"/>
                  <a:pt x="295" y="464"/>
                  <a:pt x="268" y="472"/>
                </a:cubicBezTo>
                <a:cubicBezTo>
                  <a:pt x="254" y="477"/>
                  <a:pt x="239" y="479"/>
                  <a:pt x="222" y="482"/>
                </a:cubicBezTo>
                <a:cubicBezTo>
                  <a:pt x="214" y="483"/>
                  <a:pt x="208" y="487"/>
                  <a:pt x="199" y="488"/>
                </a:cubicBezTo>
                <a:cubicBezTo>
                  <a:pt x="193" y="489"/>
                  <a:pt x="186" y="496"/>
                  <a:pt x="180" y="498"/>
                </a:cubicBezTo>
                <a:cubicBezTo>
                  <a:pt x="156" y="506"/>
                  <a:pt x="134" y="521"/>
                  <a:pt x="118" y="538"/>
                </a:cubicBezTo>
                <a:cubicBezTo>
                  <a:pt x="101" y="556"/>
                  <a:pt x="83" y="607"/>
                  <a:pt x="77" y="645"/>
                </a:cubicBezTo>
                <a:cubicBezTo>
                  <a:pt x="71" y="683"/>
                  <a:pt x="66" y="727"/>
                  <a:pt x="63" y="756"/>
                </a:cubicBezTo>
                <a:cubicBezTo>
                  <a:pt x="59" y="806"/>
                  <a:pt x="62" y="877"/>
                  <a:pt x="62" y="929"/>
                </a:cubicBezTo>
                <a:cubicBezTo>
                  <a:pt x="62" y="981"/>
                  <a:pt x="55" y="1015"/>
                  <a:pt x="50" y="1039"/>
                </a:cubicBezTo>
                <a:cubicBezTo>
                  <a:pt x="45" y="1063"/>
                  <a:pt x="25" y="1129"/>
                  <a:pt x="26" y="1258"/>
                </a:cubicBezTo>
                <a:cubicBezTo>
                  <a:pt x="26" y="1281"/>
                  <a:pt x="25" y="1334"/>
                  <a:pt x="27" y="1369"/>
                </a:cubicBezTo>
                <a:cubicBezTo>
                  <a:pt x="31" y="1412"/>
                  <a:pt x="25" y="1506"/>
                  <a:pt x="19" y="1528"/>
                </a:cubicBezTo>
                <a:cubicBezTo>
                  <a:pt x="13" y="1555"/>
                  <a:pt x="6" y="1601"/>
                  <a:pt x="3" y="1608"/>
                </a:cubicBezTo>
                <a:cubicBezTo>
                  <a:pt x="0" y="1614"/>
                  <a:pt x="6" y="1623"/>
                  <a:pt x="10" y="1630"/>
                </a:cubicBezTo>
                <a:cubicBezTo>
                  <a:pt x="13" y="1637"/>
                  <a:pt x="12" y="1643"/>
                  <a:pt x="17" y="1653"/>
                </a:cubicBezTo>
                <a:cubicBezTo>
                  <a:pt x="20" y="1660"/>
                  <a:pt x="31" y="1676"/>
                  <a:pt x="36" y="1685"/>
                </a:cubicBezTo>
                <a:cubicBezTo>
                  <a:pt x="41" y="1693"/>
                  <a:pt x="62" y="1704"/>
                  <a:pt x="79" y="1709"/>
                </a:cubicBezTo>
                <a:cubicBezTo>
                  <a:pt x="90" y="1714"/>
                  <a:pt x="111" y="1725"/>
                  <a:pt x="113" y="1720"/>
                </a:cubicBezTo>
                <a:cubicBezTo>
                  <a:pt x="117" y="1709"/>
                  <a:pt x="110" y="1701"/>
                  <a:pt x="101" y="1697"/>
                </a:cubicBezTo>
                <a:cubicBezTo>
                  <a:pt x="96" y="1694"/>
                  <a:pt x="111" y="1703"/>
                  <a:pt x="114" y="1693"/>
                </a:cubicBezTo>
                <a:cubicBezTo>
                  <a:pt x="115" y="1690"/>
                  <a:pt x="115" y="1688"/>
                  <a:pt x="113" y="1683"/>
                </a:cubicBezTo>
                <a:cubicBezTo>
                  <a:pt x="115" y="1677"/>
                  <a:pt x="113" y="1677"/>
                  <a:pt x="109" y="1671"/>
                </a:cubicBezTo>
                <a:cubicBezTo>
                  <a:pt x="117" y="1669"/>
                  <a:pt x="111" y="1636"/>
                  <a:pt x="108" y="1620"/>
                </a:cubicBezTo>
                <a:cubicBezTo>
                  <a:pt x="109" y="1608"/>
                  <a:pt x="110" y="1569"/>
                  <a:pt x="101" y="1543"/>
                </a:cubicBezTo>
                <a:cubicBezTo>
                  <a:pt x="95" y="1527"/>
                  <a:pt x="93" y="1511"/>
                  <a:pt x="93" y="1501"/>
                </a:cubicBezTo>
                <a:cubicBezTo>
                  <a:pt x="88" y="1477"/>
                  <a:pt x="115" y="1307"/>
                  <a:pt x="131" y="1259"/>
                </a:cubicBezTo>
                <a:cubicBezTo>
                  <a:pt x="161" y="1158"/>
                  <a:pt x="151" y="1071"/>
                  <a:pt x="154" y="1053"/>
                </a:cubicBezTo>
                <a:cubicBezTo>
                  <a:pt x="158" y="1035"/>
                  <a:pt x="178" y="941"/>
                  <a:pt x="184" y="899"/>
                </a:cubicBezTo>
                <a:cubicBezTo>
                  <a:pt x="185" y="900"/>
                  <a:pt x="185" y="900"/>
                  <a:pt x="185" y="900"/>
                </a:cubicBezTo>
                <a:cubicBezTo>
                  <a:pt x="188" y="951"/>
                  <a:pt x="183" y="1029"/>
                  <a:pt x="184" y="1055"/>
                </a:cubicBezTo>
                <a:cubicBezTo>
                  <a:pt x="186" y="1091"/>
                  <a:pt x="176" y="1157"/>
                  <a:pt x="161" y="1186"/>
                </a:cubicBezTo>
                <a:cubicBezTo>
                  <a:pt x="145" y="1215"/>
                  <a:pt x="138" y="1260"/>
                  <a:pt x="124" y="1341"/>
                </a:cubicBezTo>
                <a:cubicBezTo>
                  <a:pt x="111" y="1405"/>
                  <a:pt x="101" y="1472"/>
                  <a:pt x="112" y="1588"/>
                </a:cubicBezTo>
                <a:cubicBezTo>
                  <a:pt x="121" y="1669"/>
                  <a:pt x="135" y="1720"/>
                  <a:pt x="155" y="1810"/>
                </a:cubicBezTo>
                <a:cubicBezTo>
                  <a:pt x="174" y="1891"/>
                  <a:pt x="200" y="1998"/>
                  <a:pt x="211" y="2058"/>
                </a:cubicBezTo>
                <a:cubicBezTo>
                  <a:pt x="221" y="2118"/>
                  <a:pt x="236" y="2140"/>
                  <a:pt x="238" y="2179"/>
                </a:cubicBezTo>
                <a:cubicBezTo>
                  <a:pt x="241" y="2218"/>
                  <a:pt x="215" y="2402"/>
                  <a:pt x="244" y="2508"/>
                </a:cubicBezTo>
                <a:cubicBezTo>
                  <a:pt x="272" y="2615"/>
                  <a:pt x="285" y="2682"/>
                  <a:pt x="290" y="2708"/>
                </a:cubicBezTo>
                <a:cubicBezTo>
                  <a:pt x="303" y="2765"/>
                  <a:pt x="292" y="2771"/>
                  <a:pt x="297" y="2800"/>
                </a:cubicBezTo>
                <a:cubicBezTo>
                  <a:pt x="302" y="2828"/>
                  <a:pt x="303" y="2825"/>
                  <a:pt x="288" y="2853"/>
                </a:cubicBezTo>
                <a:cubicBezTo>
                  <a:pt x="275" y="2871"/>
                  <a:pt x="253" y="2910"/>
                  <a:pt x="246" y="2918"/>
                </a:cubicBezTo>
                <a:cubicBezTo>
                  <a:pt x="240" y="2927"/>
                  <a:pt x="243" y="2936"/>
                  <a:pt x="246" y="2941"/>
                </a:cubicBezTo>
                <a:cubicBezTo>
                  <a:pt x="241" y="2955"/>
                  <a:pt x="257" y="2962"/>
                  <a:pt x="262" y="2962"/>
                </a:cubicBezTo>
                <a:cubicBezTo>
                  <a:pt x="260" y="2978"/>
                  <a:pt x="289" y="2976"/>
                  <a:pt x="296" y="2969"/>
                </a:cubicBezTo>
                <a:cubicBezTo>
                  <a:pt x="304" y="2978"/>
                  <a:pt x="326" y="2978"/>
                  <a:pt x="334" y="2967"/>
                </a:cubicBezTo>
                <a:cubicBezTo>
                  <a:pt x="348" y="2980"/>
                  <a:pt x="373" y="2980"/>
                  <a:pt x="388" y="2964"/>
                </a:cubicBezTo>
                <a:cubicBezTo>
                  <a:pt x="404" y="2948"/>
                  <a:pt x="406" y="2933"/>
                  <a:pt x="404" y="2917"/>
                </a:cubicBezTo>
                <a:cubicBezTo>
                  <a:pt x="402" y="2902"/>
                  <a:pt x="406" y="2896"/>
                  <a:pt x="409" y="2877"/>
                </a:cubicBezTo>
                <a:cubicBezTo>
                  <a:pt x="412" y="2858"/>
                  <a:pt x="415" y="2843"/>
                  <a:pt x="408" y="2830"/>
                </a:cubicBezTo>
                <a:cubicBezTo>
                  <a:pt x="401" y="2816"/>
                  <a:pt x="400" y="2809"/>
                  <a:pt x="400" y="2796"/>
                </a:cubicBezTo>
                <a:cubicBezTo>
                  <a:pt x="400" y="2782"/>
                  <a:pt x="406" y="2761"/>
                  <a:pt x="397" y="2744"/>
                </a:cubicBezTo>
                <a:cubicBezTo>
                  <a:pt x="388" y="2726"/>
                  <a:pt x="378" y="2685"/>
                  <a:pt x="380" y="2640"/>
                </a:cubicBezTo>
                <a:cubicBezTo>
                  <a:pt x="381" y="2595"/>
                  <a:pt x="414" y="2343"/>
                  <a:pt x="400" y="2257"/>
                </a:cubicBezTo>
                <a:cubicBezTo>
                  <a:pt x="386" y="2170"/>
                  <a:pt x="392" y="2153"/>
                  <a:pt x="395" y="2123"/>
                </a:cubicBezTo>
                <a:cubicBezTo>
                  <a:pt x="399" y="2094"/>
                  <a:pt x="407" y="2046"/>
                  <a:pt x="399" y="1984"/>
                </a:cubicBezTo>
                <a:cubicBezTo>
                  <a:pt x="396" y="1960"/>
                  <a:pt x="407" y="1862"/>
                  <a:pt x="408" y="1760"/>
                </a:cubicBezTo>
                <a:cubicBezTo>
                  <a:pt x="409" y="1694"/>
                  <a:pt x="417" y="1606"/>
                  <a:pt x="399" y="1588"/>
                </a:cubicBezTo>
                <a:cubicBezTo>
                  <a:pt x="399" y="1587"/>
                  <a:pt x="399" y="1587"/>
                  <a:pt x="399" y="1587"/>
                </a:cubicBezTo>
                <a:cubicBezTo>
                  <a:pt x="404" y="1589"/>
                  <a:pt x="409" y="1590"/>
                  <a:pt x="413" y="1590"/>
                </a:cubicBezTo>
                <a:cubicBezTo>
                  <a:pt x="414" y="1590"/>
                  <a:pt x="414" y="1590"/>
                  <a:pt x="414" y="1590"/>
                </a:cubicBezTo>
                <a:cubicBezTo>
                  <a:pt x="419" y="1590"/>
                  <a:pt x="425" y="1588"/>
                  <a:pt x="431" y="1586"/>
                </a:cubicBezTo>
                <a:cubicBezTo>
                  <a:pt x="430" y="1588"/>
                  <a:pt x="430" y="1588"/>
                  <a:pt x="430" y="1588"/>
                </a:cubicBezTo>
                <a:cubicBezTo>
                  <a:pt x="412" y="1606"/>
                  <a:pt x="418" y="1694"/>
                  <a:pt x="418" y="1759"/>
                </a:cubicBezTo>
                <a:cubicBezTo>
                  <a:pt x="419" y="1861"/>
                  <a:pt x="432" y="1960"/>
                  <a:pt x="429" y="1984"/>
                </a:cubicBezTo>
                <a:cubicBezTo>
                  <a:pt x="421" y="2046"/>
                  <a:pt x="430" y="2094"/>
                  <a:pt x="434" y="2123"/>
                </a:cubicBezTo>
                <a:cubicBezTo>
                  <a:pt x="437" y="2153"/>
                  <a:pt x="442" y="2170"/>
                  <a:pt x="428" y="2257"/>
                </a:cubicBezTo>
                <a:cubicBezTo>
                  <a:pt x="414" y="2343"/>
                  <a:pt x="447" y="2595"/>
                  <a:pt x="449" y="2640"/>
                </a:cubicBezTo>
                <a:cubicBezTo>
                  <a:pt x="451" y="2685"/>
                  <a:pt x="440" y="2726"/>
                  <a:pt x="432" y="2744"/>
                </a:cubicBezTo>
                <a:cubicBezTo>
                  <a:pt x="423" y="2761"/>
                  <a:pt x="428" y="2782"/>
                  <a:pt x="428" y="2796"/>
                </a:cubicBezTo>
                <a:cubicBezTo>
                  <a:pt x="428" y="2809"/>
                  <a:pt x="428" y="2816"/>
                  <a:pt x="421" y="2830"/>
                </a:cubicBezTo>
                <a:cubicBezTo>
                  <a:pt x="414" y="2843"/>
                  <a:pt x="416" y="2858"/>
                  <a:pt x="420" y="2877"/>
                </a:cubicBezTo>
                <a:cubicBezTo>
                  <a:pt x="423" y="2896"/>
                  <a:pt x="427" y="2902"/>
                  <a:pt x="425" y="2917"/>
                </a:cubicBezTo>
                <a:cubicBezTo>
                  <a:pt x="423" y="2933"/>
                  <a:pt x="425" y="2948"/>
                  <a:pt x="440" y="2964"/>
                </a:cubicBezTo>
                <a:cubicBezTo>
                  <a:pt x="456" y="2980"/>
                  <a:pt x="480" y="2980"/>
                  <a:pt x="494" y="2967"/>
                </a:cubicBezTo>
                <a:cubicBezTo>
                  <a:pt x="503" y="2978"/>
                  <a:pt x="525" y="2978"/>
                  <a:pt x="533" y="2969"/>
                </a:cubicBezTo>
                <a:cubicBezTo>
                  <a:pt x="540" y="2976"/>
                  <a:pt x="569" y="2978"/>
                  <a:pt x="567" y="2962"/>
                </a:cubicBezTo>
                <a:cubicBezTo>
                  <a:pt x="572" y="2962"/>
                  <a:pt x="587" y="2955"/>
                  <a:pt x="582" y="2941"/>
                </a:cubicBezTo>
                <a:cubicBezTo>
                  <a:pt x="586" y="2936"/>
                  <a:pt x="589" y="2927"/>
                  <a:pt x="582" y="2918"/>
                </a:cubicBezTo>
                <a:cubicBezTo>
                  <a:pt x="575" y="2910"/>
                  <a:pt x="554" y="2871"/>
                  <a:pt x="541" y="2853"/>
                </a:cubicBezTo>
                <a:cubicBezTo>
                  <a:pt x="526" y="2825"/>
                  <a:pt x="527" y="2828"/>
                  <a:pt x="532" y="2800"/>
                </a:cubicBezTo>
                <a:cubicBezTo>
                  <a:pt x="537" y="2771"/>
                  <a:pt x="526" y="2765"/>
                  <a:pt x="538" y="2708"/>
                </a:cubicBezTo>
                <a:cubicBezTo>
                  <a:pt x="544" y="2682"/>
                  <a:pt x="557" y="2615"/>
                  <a:pt x="585" y="2508"/>
                </a:cubicBezTo>
                <a:cubicBezTo>
                  <a:pt x="614" y="2402"/>
                  <a:pt x="588" y="2218"/>
                  <a:pt x="590" y="2179"/>
                </a:cubicBezTo>
                <a:cubicBezTo>
                  <a:pt x="593" y="2140"/>
                  <a:pt x="610" y="2113"/>
                  <a:pt x="620" y="2054"/>
                </a:cubicBezTo>
                <a:cubicBezTo>
                  <a:pt x="630" y="1994"/>
                  <a:pt x="655" y="1891"/>
                  <a:pt x="674" y="1810"/>
                </a:cubicBezTo>
                <a:cubicBezTo>
                  <a:pt x="694" y="1720"/>
                  <a:pt x="710" y="1670"/>
                  <a:pt x="719" y="1589"/>
                </a:cubicBezTo>
                <a:cubicBezTo>
                  <a:pt x="730" y="1474"/>
                  <a:pt x="720" y="1404"/>
                  <a:pt x="708" y="1340"/>
                </a:cubicBezTo>
                <a:cubicBezTo>
                  <a:pt x="694" y="1259"/>
                  <a:pt x="682" y="1204"/>
                  <a:pt x="667" y="1175"/>
                </a:cubicBezTo>
                <a:cubicBezTo>
                  <a:pt x="651" y="1146"/>
                  <a:pt x="646" y="1089"/>
                  <a:pt x="648" y="1053"/>
                </a:cubicBezTo>
                <a:cubicBezTo>
                  <a:pt x="649" y="1026"/>
                  <a:pt x="641" y="949"/>
                  <a:pt x="644" y="898"/>
                </a:cubicBezTo>
                <a:cubicBezTo>
                  <a:pt x="644" y="898"/>
                  <a:pt x="644" y="898"/>
                  <a:pt x="644" y="898"/>
                </a:cubicBezTo>
                <a:cubicBezTo>
                  <a:pt x="650" y="940"/>
                  <a:pt x="671" y="1035"/>
                  <a:pt x="674" y="1053"/>
                </a:cubicBezTo>
                <a:cubicBezTo>
                  <a:pt x="678" y="1071"/>
                  <a:pt x="668" y="1158"/>
                  <a:pt x="698" y="1259"/>
                </a:cubicBezTo>
                <a:cubicBezTo>
                  <a:pt x="713" y="1307"/>
                  <a:pt x="740" y="1477"/>
                  <a:pt x="736" y="1501"/>
                </a:cubicBezTo>
                <a:cubicBezTo>
                  <a:pt x="736" y="1511"/>
                  <a:pt x="733" y="1527"/>
                  <a:pt x="728" y="1543"/>
                </a:cubicBezTo>
                <a:cubicBezTo>
                  <a:pt x="719" y="1569"/>
                  <a:pt x="720" y="1608"/>
                  <a:pt x="721" y="1620"/>
                </a:cubicBezTo>
                <a:cubicBezTo>
                  <a:pt x="717" y="1636"/>
                  <a:pt x="712" y="1669"/>
                  <a:pt x="719" y="1671"/>
                </a:cubicBezTo>
                <a:cubicBezTo>
                  <a:pt x="715" y="1677"/>
                  <a:pt x="714" y="1677"/>
                  <a:pt x="716" y="1683"/>
                </a:cubicBezTo>
                <a:cubicBezTo>
                  <a:pt x="713" y="1688"/>
                  <a:pt x="713" y="1690"/>
                  <a:pt x="714" y="1693"/>
                </a:cubicBezTo>
                <a:cubicBezTo>
                  <a:pt x="718" y="1703"/>
                  <a:pt x="733" y="1694"/>
                  <a:pt x="728" y="1697"/>
                </a:cubicBezTo>
                <a:cubicBezTo>
                  <a:pt x="719" y="1701"/>
                  <a:pt x="712" y="1709"/>
                  <a:pt x="716" y="1720"/>
                </a:cubicBezTo>
                <a:cubicBezTo>
                  <a:pt x="718" y="1725"/>
                  <a:pt x="739" y="1714"/>
                  <a:pt x="750" y="1709"/>
                </a:cubicBezTo>
                <a:cubicBezTo>
                  <a:pt x="767" y="1704"/>
                  <a:pt x="787" y="1693"/>
                  <a:pt x="793" y="1685"/>
                </a:cubicBezTo>
                <a:cubicBezTo>
                  <a:pt x="798" y="1676"/>
                  <a:pt x="809" y="1660"/>
                  <a:pt x="812" y="1653"/>
                </a:cubicBezTo>
                <a:cubicBezTo>
                  <a:pt x="816" y="1643"/>
                  <a:pt x="815" y="1637"/>
                  <a:pt x="819" y="1630"/>
                </a:cubicBezTo>
                <a:cubicBezTo>
                  <a:pt x="822" y="1623"/>
                  <a:pt x="829" y="1614"/>
                  <a:pt x="825" y="1608"/>
                </a:cubicBezTo>
                <a:close/>
                <a:moveTo>
                  <a:pt x="269" y="341"/>
                </a:moveTo>
                <a:cubicBezTo>
                  <a:pt x="269" y="341"/>
                  <a:pt x="269" y="340"/>
                  <a:pt x="269" y="340"/>
                </a:cubicBezTo>
                <a:cubicBezTo>
                  <a:pt x="269" y="340"/>
                  <a:pt x="269" y="341"/>
                  <a:pt x="269" y="341"/>
                </a:cubicBezTo>
                <a:close/>
              </a:path>
            </a:pathLst>
          </a:custGeom>
          <a:solidFill>
            <a:srgbClr val="FFCCCC"/>
          </a:solidFill>
          <a:ln w="4763" cap="rnd">
            <a:solidFill>
              <a:srgbClr val="494E4E"/>
            </a:solidFill>
            <a:prstDash val="solid"/>
            <a:round/>
            <a:headEnd/>
            <a:tailEnd/>
          </a:ln>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nl-NL" sz="1400" b="0" i="0" u="none" strike="noStrike" kern="0" cap="none" spc="0" normalizeH="0" baseline="0" noProof="0">
              <a:ln>
                <a:noFill/>
              </a:ln>
              <a:solidFill>
                <a:prstClr val="black"/>
              </a:solidFill>
              <a:effectLst/>
              <a:uLnTx/>
              <a:uFillTx/>
              <a:latin typeface="Neue Haas Grotesk Text Pro" panose="020B0504020202020204" pitchFamily="34" charset="77"/>
            </a:endParaRPr>
          </a:p>
        </p:txBody>
      </p:sp>
      <p:sp>
        <p:nvSpPr>
          <p:cNvPr id="39" name="Freeform 13">
            <a:extLst>
              <a:ext uri="{FF2B5EF4-FFF2-40B4-BE49-F238E27FC236}">
                <a16:creationId xmlns:a16="http://schemas.microsoft.com/office/drawing/2014/main" id="{2E68C130-FDFF-207C-E26F-67C5793F928B}"/>
              </a:ext>
            </a:extLst>
          </p:cNvPr>
          <p:cNvSpPr>
            <a:spLocks noEditPoints="1"/>
          </p:cNvSpPr>
          <p:nvPr/>
        </p:nvSpPr>
        <p:spPr bwMode="auto">
          <a:xfrm>
            <a:off x="5347366" y="2305739"/>
            <a:ext cx="465033" cy="1208123"/>
          </a:xfrm>
          <a:custGeom>
            <a:avLst/>
            <a:gdLst>
              <a:gd name="T0" fmla="*/ 118 w 1120"/>
              <a:gd name="T1" fmla="*/ 152 h 2926"/>
              <a:gd name="T2" fmla="*/ 82 w 1120"/>
              <a:gd name="T3" fmla="*/ 56 h 2926"/>
              <a:gd name="T4" fmla="*/ 77 w 1120"/>
              <a:gd name="T5" fmla="*/ 40 h 2926"/>
              <a:gd name="T6" fmla="*/ 78 w 1120"/>
              <a:gd name="T7" fmla="*/ 38 h 2926"/>
              <a:gd name="T8" fmla="*/ 78 w 1120"/>
              <a:gd name="T9" fmla="*/ 36 h 2926"/>
              <a:gd name="T10" fmla="*/ 80 w 1120"/>
              <a:gd name="T11" fmla="*/ 35 h 2926"/>
              <a:gd name="T12" fmla="*/ 82 w 1120"/>
              <a:gd name="T13" fmla="*/ 24 h 2926"/>
              <a:gd name="T14" fmla="*/ 81 w 1120"/>
              <a:gd name="T15" fmla="*/ 13 h 2926"/>
              <a:gd name="T16" fmla="*/ 65 w 1120"/>
              <a:gd name="T17" fmla="*/ 2 h 2926"/>
              <a:gd name="T18" fmla="*/ 48 w 1120"/>
              <a:gd name="T19" fmla="*/ 15 h 2926"/>
              <a:gd name="T20" fmla="*/ 48 w 1120"/>
              <a:gd name="T21" fmla="*/ 24 h 2926"/>
              <a:gd name="T22" fmla="*/ 51 w 1120"/>
              <a:gd name="T23" fmla="*/ 35 h 2926"/>
              <a:gd name="T24" fmla="*/ 52 w 1120"/>
              <a:gd name="T25" fmla="*/ 36 h 2926"/>
              <a:gd name="T26" fmla="*/ 52 w 1120"/>
              <a:gd name="T27" fmla="*/ 38 h 2926"/>
              <a:gd name="T28" fmla="*/ 53 w 1120"/>
              <a:gd name="T29" fmla="*/ 39 h 2926"/>
              <a:gd name="T30" fmla="*/ 54 w 1120"/>
              <a:gd name="T31" fmla="*/ 40 h 2926"/>
              <a:gd name="T32" fmla="*/ 54 w 1120"/>
              <a:gd name="T33" fmla="*/ 42 h 2926"/>
              <a:gd name="T34" fmla="*/ 50 w 1120"/>
              <a:gd name="T35" fmla="*/ 56 h 2926"/>
              <a:gd name="T36" fmla="*/ 13 w 1120"/>
              <a:gd name="T37" fmla="*/ 152 h 2926"/>
              <a:gd name="T38" fmla="*/ 2 w 1120"/>
              <a:gd name="T39" fmla="*/ 190 h 2926"/>
              <a:gd name="T40" fmla="*/ 16 w 1120"/>
              <a:gd name="T41" fmla="*/ 202 h 2926"/>
              <a:gd name="T42" fmla="*/ 20 w 1120"/>
              <a:gd name="T43" fmla="*/ 199 h 2926"/>
              <a:gd name="T44" fmla="*/ 21 w 1120"/>
              <a:gd name="T45" fmla="*/ 199 h 2926"/>
              <a:gd name="T46" fmla="*/ 24 w 1120"/>
              <a:gd name="T47" fmla="*/ 172 h 2926"/>
              <a:gd name="T48" fmla="*/ 34 w 1120"/>
              <a:gd name="T49" fmla="*/ 104 h 2926"/>
              <a:gd name="T50" fmla="*/ 38 w 1120"/>
              <a:gd name="T51" fmla="*/ 146 h 2926"/>
              <a:gd name="T52" fmla="*/ 36 w 1120"/>
              <a:gd name="T53" fmla="*/ 153 h 2926"/>
              <a:gd name="T54" fmla="*/ 35 w 1120"/>
              <a:gd name="T55" fmla="*/ 156 h 2926"/>
              <a:gd name="T56" fmla="*/ 35 w 1120"/>
              <a:gd name="T57" fmla="*/ 158 h 2926"/>
              <a:gd name="T58" fmla="*/ 35 w 1120"/>
              <a:gd name="T59" fmla="*/ 161 h 2926"/>
              <a:gd name="T60" fmla="*/ 35 w 1120"/>
              <a:gd name="T61" fmla="*/ 164 h 2926"/>
              <a:gd name="T62" fmla="*/ 34 w 1120"/>
              <a:gd name="T63" fmla="*/ 164 h 2926"/>
              <a:gd name="T64" fmla="*/ 50 w 1120"/>
              <a:gd name="T65" fmla="*/ 313 h 2926"/>
              <a:gd name="T66" fmla="*/ 40 w 1120"/>
              <a:gd name="T67" fmla="*/ 334 h 2926"/>
              <a:gd name="T68" fmla="*/ 48 w 1120"/>
              <a:gd name="T69" fmla="*/ 337 h 2926"/>
              <a:gd name="T70" fmla="*/ 51 w 1120"/>
              <a:gd name="T71" fmla="*/ 337 h 2926"/>
              <a:gd name="T72" fmla="*/ 57 w 1120"/>
              <a:gd name="T73" fmla="*/ 337 h 2926"/>
              <a:gd name="T74" fmla="*/ 58 w 1120"/>
              <a:gd name="T75" fmla="*/ 337 h 2926"/>
              <a:gd name="T76" fmla="*/ 61 w 1120"/>
              <a:gd name="T77" fmla="*/ 332 h 2926"/>
              <a:gd name="T78" fmla="*/ 60 w 1120"/>
              <a:gd name="T79" fmla="*/ 248 h 2926"/>
              <a:gd name="T80" fmla="*/ 72 w 1120"/>
              <a:gd name="T81" fmla="*/ 248 h 2926"/>
              <a:gd name="T82" fmla="*/ 69 w 1120"/>
              <a:gd name="T83" fmla="*/ 332 h 2926"/>
              <a:gd name="T84" fmla="*/ 72 w 1120"/>
              <a:gd name="T85" fmla="*/ 337 h 2926"/>
              <a:gd name="T86" fmla="*/ 73 w 1120"/>
              <a:gd name="T87" fmla="*/ 337 h 2926"/>
              <a:gd name="T88" fmla="*/ 76 w 1120"/>
              <a:gd name="T89" fmla="*/ 338 h 2926"/>
              <a:gd name="T90" fmla="*/ 82 w 1120"/>
              <a:gd name="T91" fmla="*/ 337 h 2926"/>
              <a:gd name="T92" fmla="*/ 88 w 1120"/>
              <a:gd name="T93" fmla="*/ 335 h 2926"/>
              <a:gd name="T94" fmla="*/ 88 w 1120"/>
              <a:gd name="T95" fmla="*/ 327 h 2926"/>
              <a:gd name="T96" fmla="*/ 91 w 1120"/>
              <a:gd name="T97" fmla="*/ 243 h 2926"/>
              <a:gd name="T98" fmla="*/ 96 w 1120"/>
              <a:gd name="T99" fmla="*/ 164 h 2926"/>
              <a:gd name="T100" fmla="*/ 96 w 1120"/>
              <a:gd name="T101" fmla="*/ 162 h 2926"/>
              <a:gd name="T102" fmla="*/ 95 w 1120"/>
              <a:gd name="T103" fmla="*/ 160 h 2926"/>
              <a:gd name="T104" fmla="*/ 94 w 1120"/>
              <a:gd name="T105" fmla="*/ 157 h 2926"/>
              <a:gd name="T106" fmla="*/ 94 w 1120"/>
              <a:gd name="T107" fmla="*/ 154 h 2926"/>
              <a:gd name="T108" fmla="*/ 93 w 1120"/>
              <a:gd name="T109" fmla="*/ 152 h 2926"/>
              <a:gd name="T110" fmla="*/ 93 w 1120"/>
              <a:gd name="T111" fmla="*/ 149 h 2926"/>
              <a:gd name="T112" fmla="*/ 93 w 1120"/>
              <a:gd name="T113" fmla="*/ 127 h 2926"/>
              <a:gd name="T114" fmla="*/ 99 w 1120"/>
              <a:gd name="T115" fmla="*/ 141 h 2926"/>
              <a:gd name="T116" fmla="*/ 109 w 1120"/>
              <a:gd name="T117" fmla="*/ 199 h 2926"/>
              <a:gd name="T118" fmla="*/ 109 w 1120"/>
              <a:gd name="T119" fmla="*/ 199 h 2926"/>
              <a:gd name="T120" fmla="*/ 110 w 1120"/>
              <a:gd name="T121" fmla="*/ 199 h 2926"/>
              <a:gd name="T122" fmla="*/ 120 w 1120"/>
              <a:gd name="T123" fmla="*/ 193 h 2926"/>
              <a:gd name="T124" fmla="*/ 78 w 1120"/>
              <a:gd name="T125" fmla="*/ 36 h 292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120"/>
              <a:gd name="T190" fmla="*/ 0 h 2926"/>
              <a:gd name="T191" fmla="*/ 1120 w 1120"/>
              <a:gd name="T192" fmla="*/ 2926 h 292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120" h="2926">
                <a:moveTo>
                  <a:pt x="1111" y="1628"/>
                </a:moveTo>
                <a:cubicBezTo>
                  <a:pt x="1106" y="1614"/>
                  <a:pt x="1105" y="1598"/>
                  <a:pt x="1100" y="1592"/>
                </a:cubicBezTo>
                <a:cubicBezTo>
                  <a:pt x="1095" y="1586"/>
                  <a:pt x="1087" y="1551"/>
                  <a:pt x="1078" y="1539"/>
                </a:cubicBezTo>
                <a:cubicBezTo>
                  <a:pt x="1069" y="1528"/>
                  <a:pt x="1035" y="1477"/>
                  <a:pt x="1026" y="1469"/>
                </a:cubicBezTo>
                <a:cubicBezTo>
                  <a:pt x="1023" y="1464"/>
                  <a:pt x="1025" y="1444"/>
                  <a:pt x="1021" y="1430"/>
                </a:cubicBezTo>
                <a:cubicBezTo>
                  <a:pt x="1017" y="1416"/>
                  <a:pt x="1018" y="1402"/>
                  <a:pt x="1014" y="1386"/>
                </a:cubicBezTo>
                <a:cubicBezTo>
                  <a:pt x="1010" y="1369"/>
                  <a:pt x="1010" y="1337"/>
                  <a:pt x="1009" y="1315"/>
                </a:cubicBezTo>
                <a:cubicBezTo>
                  <a:pt x="1007" y="1277"/>
                  <a:pt x="1007" y="1129"/>
                  <a:pt x="985" y="1075"/>
                </a:cubicBezTo>
                <a:cubicBezTo>
                  <a:pt x="981" y="1058"/>
                  <a:pt x="976" y="1030"/>
                  <a:pt x="977" y="992"/>
                </a:cubicBezTo>
                <a:cubicBezTo>
                  <a:pt x="975" y="886"/>
                  <a:pt x="951" y="825"/>
                  <a:pt x="953" y="792"/>
                </a:cubicBezTo>
                <a:cubicBezTo>
                  <a:pt x="960" y="744"/>
                  <a:pt x="949" y="693"/>
                  <a:pt x="940" y="653"/>
                </a:cubicBezTo>
                <a:cubicBezTo>
                  <a:pt x="921" y="567"/>
                  <a:pt x="879" y="544"/>
                  <a:pt x="860" y="540"/>
                </a:cubicBezTo>
                <a:cubicBezTo>
                  <a:pt x="840" y="536"/>
                  <a:pt x="810" y="533"/>
                  <a:pt x="797" y="520"/>
                </a:cubicBezTo>
                <a:cubicBezTo>
                  <a:pt x="787" y="512"/>
                  <a:pt x="720" y="481"/>
                  <a:pt x="701" y="479"/>
                </a:cubicBezTo>
                <a:cubicBezTo>
                  <a:pt x="651" y="470"/>
                  <a:pt x="660" y="380"/>
                  <a:pt x="660" y="362"/>
                </a:cubicBezTo>
                <a:cubicBezTo>
                  <a:pt x="660" y="362"/>
                  <a:pt x="660" y="362"/>
                  <a:pt x="660" y="362"/>
                </a:cubicBezTo>
                <a:cubicBezTo>
                  <a:pt x="660" y="362"/>
                  <a:pt x="660" y="362"/>
                  <a:pt x="660" y="362"/>
                </a:cubicBezTo>
                <a:cubicBezTo>
                  <a:pt x="661" y="360"/>
                  <a:pt x="661" y="358"/>
                  <a:pt x="662" y="357"/>
                </a:cubicBezTo>
                <a:cubicBezTo>
                  <a:pt x="662" y="357"/>
                  <a:pt x="662" y="356"/>
                  <a:pt x="662" y="356"/>
                </a:cubicBezTo>
                <a:cubicBezTo>
                  <a:pt x="663" y="355"/>
                  <a:pt x="663" y="353"/>
                  <a:pt x="664" y="351"/>
                </a:cubicBezTo>
                <a:cubicBezTo>
                  <a:pt x="664" y="350"/>
                  <a:pt x="664" y="350"/>
                  <a:pt x="664" y="350"/>
                </a:cubicBezTo>
                <a:cubicBezTo>
                  <a:pt x="665" y="348"/>
                  <a:pt x="665" y="346"/>
                  <a:pt x="666" y="344"/>
                </a:cubicBezTo>
                <a:cubicBezTo>
                  <a:pt x="666" y="344"/>
                  <a:pt x="666" y="344"/>
                  <a:pt x="666" y="343"/>
                </a:cubicBezTo>
                <a:cubicBezTo>
                  <a:pt x="666" y="341"/>
                  <a:pt x="667" y="339"/>
                  <a:pt x="667" y="337"/>
                </a:cubicBezTo>
                <a:cubicBezTo>
                  <a:pt x="667" y="337"/>
                  <a:pt x="667" y="337"/>
                  <a:pt x="668" y="337"/>
                </a:cubicBezTo>
                <a:cubicBezTo>
                  <a:pt x="668" y="334"/>
                  <a:pt x="669" y="332"/>
                  <a:pt x="669" y="330"/>
                </a:cubicBezTo>
                <a:cubicBezTo>
                  <a:pt x="669" y="330"/>
                  <a:pt x="669" y="330"/>
                  <a:pt x="669" y="330"/>
                </a:cubicBezTo>
                <a:cubicBezTo>
                  <a:pt x="669" y="328"/>
                  <a:pt x="670" y="325"/>
                  <a:pt x="670" y="323"/>
                </a:cubicBezTo>
                <a:cubicBezTo>
                  <a:pt x="670" y="323"/>
                  <a:pt x="670" y="323"/>
                  <a:pt x="670" y="323"/>
                </a:cubicBezTo>
                <a:cubicBezTo>
                  <a:pt x="671" y="321"/>
                  <a:pt x="671" y="319"/>
                  <a:pt x="671" y="317"/>
                </a:cubicBezTo>
                <a:cubicBezTo>
                  <a:pt x="671" y="317"/>
                  <a:pt x="671" y="317"/>
                  <a:pt x="671" y="317"/>
                </a:cubicBezTo>
                <a:cubicBezTo>
                  <a:pt x="672" y="315"/>
                  <a:pt x="672" y="313"/>
                  <a:pt x="672" y="312"/>
                </a:cubicBezTo>
                <a:cubicBezTo>
                  <a:pt x="672" y="312"/>
                  <a:pt x="672" y="312"/>
                  <a:pt x="672" y="312"/>
                </a:cubicBezTo>
                <a:cubicBezTo>
                  <a:pt x="672" y="311"/>
                  <a:pt x="672" y="310"/>
                  <a:pt x="672" y="310"/>
                </a:cubicBezTo>
                <a:cubicBezTo>
                  <a:pt x="672" y="310"/>
                  <a:pt x="672" y="310"/>
                  <a:pt x="672" y="310"/>
                </a:cubicBezTo>
                <a:cubicBezTo>
                  <a:pt x="674" y="309"/>
                  <a:pt x="676" y="308"/>
                  <a:pt x="679" y="306"/>
                </a:cubicBezTo>
                <a:cubicBezTo>
                  <a:pt x="679" y="306"/>
                  <a:pt x="679" y="306"/>
                  <a:pt x="679" y="306"/>
                </a:cubicBezTo>
                <a:cubicBezTo>
                  <a:pt x="680" y="305"/>
                  <a:pt x="680" y="305"/>
                  <a:pt x="681" y="305"/>
                </a:cubicBezTo>
                <a:cubicBezTo>
                  <a:pt x="681" y="304"/>
                  <a:pt x="681" y="304"/>
                  <a:pt x="681" y="304"/>
                </a:cubicBezTo>
                <a:cubicBezTo>
                  <a:pt x="682" y="304"/>
                  <a:pt x="682" y="303"/>
                  <a:pt x="682" y="303"/>
                </a:cubicBezTo>
                <a:cubicBezTo>
                  <a:pt x="683" y="303"/>
                  <a:pt x="683" y="302"/>
                  <a:pt x="683" y="302"/>
                </a:cubicBezTo>
                <a:cubicBezTo>
                  <a:pt x="683" y="302"/>
                  <a:pt x="684" y="302"/>
                  <a:pt x="684" y="301"/>
                </a:cubicBezTo>
                <a:cubicBezTo>
                  <a:pt x="684" y="301"/>
                  <a:pt x="685" y="300"/>
                  <a:pt x="685" y="300"/>
                </a:cubicBezTo>
                <a:cubicBezTo>
                  <a:pt x="688" y="296"/>
                  <a:pt x="689" y="291"/>
                  <a:pt x="693" y="286"/>
                </a:cubicBezTo>
                <a:cubicBezTo>
                  <a:pt x="696" y="280"/>
                  <a:pt x="695" y="276"/>
                  <a:pt x="698" y="267"/>
                </a:cubicBezTo>
                <a:cubicBezTo>
                  <a:pt x="701" y="258"/>
                  <a:pt x="703" y="244"/>
                  <a:pt x="703" y="239"/>
                </a:cubicBezTo>
                <a:cubicBezTo>
                  <a:pt x="703" y="233"/>
                  <a:pt x="709" y="218"/>
                  <a:pt x="709" y="211"/>
                </a:cubicBezTo>
                <a:cubicBezTo>
                  <a:pt x="709" y="206"/>
                  <a:pt x="707" y="202"/>
                  <a:pt x="705" y="201"/>
                </a:cubicBezTo>
                <a:cubicBezTo>
                  <a:pt x="705" y="201"/>
                  <a:pt x="705" y="201"/>
                  <a:pt x="705" y="201"/>
                </a:cubicBezTo>
                <a:cubicBezTo>
                  <a:pt x="705" y="201"/>
                  <a:pt x="706" y="201"/>
                  <a:pt x="706" y="200"/>
                </a:cubicBezTo>
                <a:cubicBezTo>
                  <a:pt x="706" y="200"/>
                  <a:pt x="706" y="200"/>
                  <a:pt x="706" y="200"/>
                </a:cubicBezTo>
                <a:cubicBezTo>
                  <a:pt x="706" y="200"/>
                  <a:pt x="706" y="200"/>
                  <a:pt x="706" y="200"/>
                </a:cubicBezTo>
                <a:cubicBezTo>
                  <a:pt x="707" y="200"/>
                  <a:pt x="707" y="199"/>
                  <a:pt x="707" y="199"/>
                </a:cubicBezTo>
                <a:cubicBezTo>
                  <a:pt x="707" y="192"/>
                  <a:pt x="704" y="175"/>
                  <a:pt x="705" y="168"/>
                </a:cubicBezTo>
                <a:cubicBezTo>
                  <a:pt x="705" y="163"/>
                  <a:pt x="706" y="148"/>
                  <a:pt x="706" y="142"/>
                </a:cubicBezTo>
                <a:cubicBezTo>
                  <a:pt x="706" y="131"/>
                  <a:pt x="700" y="120"/>
                  <a:pt x="697" y="110"/>
                </a:cubicBezTo>
                <a:cubicBezTo>
                  <a:pt x="694" y="99"/>
                  <a:pt x="694" y="87"/>
                  <a:pt x="691" y="77"/>
                </a:cubicBezTo>
                <a:cubicBezTo>
                  <a:pt x="687" y="64"/>
                  <a:pt x="678" y="56"/>
                  <a:pt x="666" y="49"/>
                </a:cubicBezTo>
                <a:cubicBezTo>
                  <a:pt x="657" y="44"/>
                  <a:pt x="646" y="43"/>
                  <a:pt x="641" y="35"/>
                </a:cubicBezTo>
                <a:cubicBezTo>
                  <a:pt x="638" y="31"/>
                  <a:pt x="641" y="30"/>
                  <a:pt x="635" y="27"/>
                </a:cubicBezTo>
                <a:cubicBezTo>
                  <a:pt x="632" y="25"/>
                  <a:pt x="626" y="24"/>
                  <a:pt x="623" y="23"/>
                </a:cubicBezTo>
                <a:cubicBezTo>
                  <a:pt x="614" y="21"/>
                  <a:pt x="602" y="16"/>
                  <a:pt x="604" y="5"/>
                </a:cubicBezTo>
                <a:cubicBezTo>
                  <a:pt x="591" y="2"/>
                  <a:pt x="570" y="13"/>
                  <a:pt x="559" y="2"/>
                </a:cubicBezTo>
                <a:cubicBezTo>
                  <a:pt x="551" y="2"/>
                  <a:pt x="551" y="2"/>
                  <a:pt x="551" y="2"/>
                </a:cubicBezTo>
                <a:cubicBezTo>
                  <a:pt x="544" y="4"/>
                  <a:pt x="535" y="3"/>
                  <a:pt x="528" y="0"/>
                </a:cubicBezTo>
                <a:cubicBezTo>
                  <a:pt x="525" y="6"/>
                  <a:pt x="511" y="12"/>
                  <a:pt x="503" y="12"/>
                </a:cubicBezTo>
                <a:cubicBezTo>
                  <a:pt x="493" y="12"/>
                  <a:pt x="482" y="14"/>
                  <a:pt x="476" y="23"/>
                </a:cubicBezTo>
                <a:cubicBezTo>
                  <a:pt x="480" y="22"/>
                  <a:pt x="485" y="20"/>
                  <a:pt x="487" y="23"/>
                </a:cubicBezTo>
                <a:cubicBezTo>
                  <a:pt x="461" y="37"/>
                  <a:pt x="429" y="57"/>
                  <a:pt x="426" y="89"/>
                </a:cubicBezTo>
                <a:cubicBezTo>
                  <a:pt x="425" y="103"/>
                  <a:pt x="418" y="114"/>
                  <a:pt x="417" y="128"/>
                </a:cubicBezTo>
                <a:cubicBezTo>
                  <a:pt x="416" y="142"/>
                  <a:pt x="405" y="149"/>
                  <a:pt x="410" y="163"/>
                </a:cubicBezTo>
                <a:cubicBezTo>
                  <a:pt x="409" y="172"/>
                  <a:pt x="412" y="172"/>
                  <a:pt x="412" y="180"/>
                </a:cubicBezTo>
                <a:cubicBezTo>
                  <a:pt x="409" y="189"/>
                  <a:pt x="417" y="200"/>
                  <a:pt x="417" y="200"/>
                </a:cubicBezTo>
                <a:cubicBezTo>
                  <a:pt x="417" y="200"/>
                  <a:pt x="417" y="200"/>
                  <a:pt x="417" y="200"/>
                </a:cubicBezTo>
                <a:cubicBezTo>
                  <a:pt x="416" y="200"/>
                  <a:pt x="415" y="202"/>
                  <a:pt x="414" y="204"/>
                </a:cubicBezTo>
                <a:cubicBezTo>
                  <a:pt x="414" y="204"/>
                  <a:pt x="414" y="204"/>
                  <a:pt x="414" y="204"/>
                </a:cubicBezTo>
                <a:cubicBezTo>
                  <a:pt x="413" y="205"/>
                  <a:pt x="413" y="205"/>
                  <a:pt x="413" y="206"/>
                </a:cubicBezTo>
                <a:cubicBezTo>
                  <a:pt x="413" y="207"/>
                  <a:pt x="413" y="207"/>
                  <a:pt x="413" y="207"/>
                </a:cubicBezTo>
                <a:cubicBezTo>
                  <a:pt x="412" y="208"/>
                  <a:pt x="412" y="209"/>
                  <a:pt x="412" y="211"/>
                </a:cubicBezTo>
                <a:cubicBezTo>
                  <a:pt x="412" y="218"/>
                  <a:pt x="419" y="233"/>
                  <a:pt x="419" y="239"/>
                </a:cubicBezTo>
                <a:cubicBezTo>
                  <a:pt x="419" y="244"/>
                  <a:pt x="420" y="258"/>
                  <a:pt x="424" y="267"/>
                </a:cubicBezTo>
                <a:cubicBezTo>
                  <a:pt x="427" y="276"/>
                  <a:pt x="425" y="280"/>
                  <a:pt x="429" y="286"/>
                </a:cubicBezTo>
                <a:cubicBezTo>
                  <a:pt x="432" y="291"/>
                  <a:pt x="433" y="296"/>
                  <a:pt x="436" y="300"/>
                </a:cubicBezTo>
                <a:cubicBezTo>
                  <a:pt x="437" y="300"/>
                  <a:pt x="437" y="301"/>
                  <a:pt x="437" y="301"/>
                </a:cubicBezTo>
                <a:cubicBezTo>
                  <a:pt x="438" y="302"/>
                  <a:pt x="438" y="302"/>
                  <a:pt x="438" y="302"/>
                </a:cubicBezTo>
                <a:cubicBezTo>
                  <a:pt x="438" y="302"/>
                  <a:pt x="439" y="303"/>
                  <a:pt x="439" y="303"/>
                </a:cubicBezTo>
                <a:cubicBezTo>
                  <a:pt x="439" y="303"/>
                  <a:pt x="440" y="304"/>
                  <a:pt x="440" y="304"/>
                </a:cubicBezTo>
                <a:cubicBezTo>
                  <a:pt x="440" y="304"/>
                  <a:pt x="441" y="305"/>
                  <a:pt x="441" y="305"/>
                </a:cubicBezTo>
                <a:cubicBezTo>
                  <a:pt x="441" y="305"/>
                  <a:pt x="442" y="306"/>
                  <a:pt x="442" y="306"/>
                </a:cubicBezTo>
                <a:cubicBezTo>
                  <a:pt x="442" y="306"/>
                  <a:pt x="443" y="306"/>
                  <a:pt x="443" y="306"/>
                </a:cubicBezTo>
                <a:cubicBezTo>
                  <a:pt x="445" y="308"/>
                  <a:pt x="448" y="310"/>
                  <a:pt x="449" y="310"/>
                </a:cubicBezTo>
                <a:cubicBezTo>
                  <a:pt x="449" y="310"/>
                  <a:pt x="449" y="310"/>
                  <a:pt x="449" y="310"/>
                </a:cubicBezTo>
                <a:cubicBezTo>
                  <a:pt x="449" y="312"/>
                  <a:pt x="450" y="314"/>
                  <a:pt x="450" y="316"/>
                </a:cubicBezTo>
                <a:cubicBezTo>
                  <a:pt x="450" y="316"/>
                  <a:pt x="450" y="316"/>
                  <a:pt x="450" y="316"/>
                </a:cubicBezTo>
                <a:cubicBezTo>
                  <a:pt x="450" y="317"/>
                  <a:pt x="450" y="318"/>
                  <a:pt x="450" y="319"/>
                </a:cubicBezTo>
                <a:cubicBezTo>
                  <a:pt x="450" y="319"/>
                  <a:pt x="450" y="319"/>
                  <a:pt x="450" y="319"/>
                </a:cubicBezTo>
                <a:cubicBezTo>
                  <a:pt x="450" y="320"/>
                  <a:pt x="450" y="321"/>
                  <a:pt x="450" y="322"/>
                </a:cubicBezTo>
                <a:cubicBezTo>
                  <a:pt x="450" y="322"/>
                  <a:pt x="450" y="322"/>
                  <a:pt x="450" y="322"/>
                </a:cubicBezTo>
                <a:cubicBezTo>
                  <a:pt x="450" y="323"/>
                  <a:pt x="451" y="324"/>
                  <a:pt x="451" y="326"/>
                </a:cubicBezTo>
                <a:cubicBezTo>
                  <a:pt x="451" y="326"/>
                  <a:pt x="451" y="326"/>
                  <a:pt x="451" y="326"/>
                </a:cubicBezTo>
                <a:cubicBezTo>
                  <a:pt x="451" y="327"/>
                  <a:pt x="451" y="328"/>
                  <a:pt x="451" y="329"/>
                </a:cubicBezTo>
                <a:cubicBezTo>
                  <a:pt x="451" y="329"/>
                  <a:pt x="451" y="330"/>
                  <a:pt x="451" y="330"/>
                </a:cubicBezTo>
                <a:cubicBezTo>
                  <a:pt x="451" y="331"/>
                  <a:pt x="452" y="332"/>
                  <a:pt x="452" y="333"/>
                </a:cubicBezTo>
                <a:cubicBezTo>
                  <a:pt x="452" y="333"/>
                  <a:pt x="452" y="333"/>
                  <a:pt x="452" y="334"/>
                </a:cubicBezTo>
                <a:cubicBezTo>
                  <a:pt x="452" y="335"/>
                  <a:pt x="452" y="336"/>
                  <a:pt x="452" y="336"/>
                </a:cubicBezTo>
                <a:cubicBezTo>
                  <a:pt x="452" y="337"/>
                  <a:pt x="452" y="337"/>
                  <a:pt x="453" y="338"/>
                </a:cubicBezTo>
                <a:cubicBezTo>
                  <a:pt x="453" y="339"/>
                  <a:pt x="453" y="339"/>
                  <a:pt x="453" y="340"/>
                </a:cubicBezTo>
                <a:cubicBezTo>
                  <a:pt x="453" y="341"/>
                  <a:pt x="453" y="341"/>
                  <a:pt x="453" y="342"/>
                </a:cubicBezTo>
                <a:cubicBezTo>
                  <a:pt x="453" y="342"/>
                  <a:pt x="454" y="343"/>
                  <a:pt x="454" y="344"/>
                </a:cubicBezTo>
                <a:cubicBezTo>
                  <a:pt x="454" y="344"/>
                  <a:pt x="454" y="345"/>
                  <a:pt x="454" y="345"/>
                </a:cubicBezTo>
                <a:cubicBezTo>
                  <a:pt x="454" y="346"/>
                  <a:pt x="454" y="347"/>
                  <a:pt x="454" y="347"/>
                </a:cubicBezTo>
                <a:cubicBezTo>
                  <a:pt x="455" y="348"/>
                  <a:pt x="455" y="348"/>
                  <a:pt x="455" y="349"/>
                </a:cubicBezTo>
                <a:cubicBezTo>
                  <a:pt x="455" y="349"/>
                  <a:pt x="455" y="350"/>
                  <a:pt x="455" y="351"/>
                </a:cubicBezTo>
                <a:cubicBezTo>
                  <a:pt x="455" y="351"/>
                  <a:pt x="456" y="352"/>
                  <a:pt x="456" y="352"/>
                </a:cubicBezTo>
                <a:cubicBezTo>
                  <a:pt x="456" y="353"/>
                  <a:pt x="456" y="353"/>
                  <a:pt x="456" y="354"/>
                </a:cubicBezTo>
                <a:cubicBezTo>
                  <a:pt x="456" y="354"/>
                  <a:pt x="457" y="355"/>
                  <a:pt x="457" y="355"/>
                </a:cubicBezTo>
                <a:cubicBezTo>
                  <a:pt x="457" y="356"/>
                  <a:pt x="457" y="356"/>
                  <a:pt x="457" y="357"/>
                </a:cubicBezTo>
                <a:cubicBezTo>
                  <a:pt x="457" y="357"/>
                  <a:pt x="458" y="358"/>
                  <a:pt x="458" y="358"/>
                </a:cubicBezTo>
                <a:cubicBezTo>
                  <a:pt x="458" y="359"/>
                  <a:pt x="458" y="359"/>
                  <a:pt x="458" y="359"/>
                </a:cubicBezTo>
                <a:cubicBezTo>
                  <a:pt x="459" y="360"/>
                  <a:pt x="459" y="361"/>
                  <a:pt x="459" y="362"/>
                </a:cubicBezTo>
                <a:cubicBezTo>
                  <a:pt x="460" y="362"/>
                  <a:pt x="460" y="363"/>
                  <a:pt x="461" y="364"/>
                </a:cubicBezTo>
                <a:cubicBezTo>
                  <a:pt x="461" y="365"/>
                  <a:pt x="461" y="365"/>
                  <a:pt x="461" y="366"/>
                </a:cubicBezTo>
                <a:cubicBezTo>
                  <a:pt x="461" y="377"/>
                  <a:pt x="463" y="401"/>
                  <a:pt x="459" y="425"/>
                </a:cubicBezTo>
                <a:cubicBezTo>
                  <a:pt x="459" y="425"/>
                  <a:pt x="459" y="426"/>
                  <a:pt x="459" y="426"/>
                </a:cubicBezTo>
                <a:cubicBezTo>
                  <a:pt x="458" y="427"/>
                  <a:pt x="458" y="427"/>
                  <a:pt x="458" y="427"/>
                </a:cubicBezTo>
                <a:cubicBezTo>
                  <a:pt x="454" y="452"/>
                  <a:pt x="443" y="475"/>
                  <a:pt x="420" y="479"/>
                </a:cubicBezTo>
                <a:cubicBezTo>
                  <a:pt x="400" y="481"/>
                  <a:pt x="333" y="512"/>
                  <a:pt x="324" y="520"/>
                </a:cubicBezTo>
                <a:cubicBezTo>
                  <a:pt x="311" y="533"/>
                  <a:pt x="280" y="536"/>
                  <a:pt x="261" y="540"/>
                </a:cubicBezTo>
                <a:cubicBezTo>
                  <a:pt x="241" y="544"/>
                  <a:pt x="200" y="567"/>
                  <a:pt x="180" y="653"/>
                </a:cubicBezTo>
                <a:cubicBezTo>
                  <a:pt x="171" y="693"/>
                  <a:pt x="161" y="744"/>
                  <a:pt x="167" y="792"/>
                </a:cubicBezTo>
                <a:cubicBezTo>
                  <a:pt x="170" y="825"/>
                  <a:pt x="146" y="886"/>
                  <a:pt x="143" y="992"/>
                </a:cubicBezTo>
                <a:cubicBezTo>
                  <a:pt x="144" y="1030"/>
                  <a:pt x="140" y="1058"/>
                  <a:pt x="135" y="1075"/>
                </a:cubicBezTo>
                <a:cubicBezTo>
                  <a:pt x="113" y="1129"/>
                  <a:pt x="113" y="1277"/>
                  <a:pt x="112" y="1315"/>
                </a:cubicBezTo>
                <a:cubicBezTo>
                  <a:pt x="111" y="1337"/>
                  <a:pt x="111" y="1369"/>
                  <a:pt x="107" y="1386"/>
                </a:cubicBezTo>
                <a:cubicBezTo>
                  <a:pt x="103" y="1402"/>
                  <a:pt x="106" y="1416"/>
                  <a:pt x="101" y="1430"/>
                </a:cubicBezTo>
                <a:cubicBezTo>
                  <a:pt x="97" y="1444"/>
                  <a:pt x="99" y="1464"/>
                  <a:pt x="96" y="1469"/>
                </a:cubicBezTo>
                <a:cubicBezTo>
                  <a:pt x="88" y="1477"/>
                  <a:pt x="53" y="1528"/>
                  <a:pt x="44" y="1539"/>
                </a:cubicBezTo>
                <a:cubicBezTo>
                  <a:pt x="36" y="1551"/>
                  <a:pt x="26" y="1586"/>
                  <a:pt x="21" y="1592"/>
                </a:cubicBezTo>
                <a:cubicBezTo>
                  <a:pt x="16" y="1598"/>
                  <a:pt x="15" y="1614"/>
                  <a:pt x="9" y="1628"/>
                </a:cubicBezTo>
                <a:cubicBezTo>
                  <a:pt x="4" y="1641"/>
                  <a:pt x="0" y="1653"/>
                  <a:pt x="17" y="1652"/>
                </a:cubicBezTo>
                <a:cubicBezTo>
                  <a:pt x="31" y="1651"/>
                  <a:pt x="46" y="1627"/>
                  <a:pt x="49" y="1611"/>
                </a:cubicBezTo>
                <a:cubicBezTo>
                  <a:pt x="53" y="1609"/>
                  <a:pt x="61" y="1599"/>
                  <a:pt x="70" y="1589"/>
                </a:cubicBezTo>
                <a:cubicBezTo>
                  <a:pt x="68" y="1597"/>
                  <a:pt x="74" y="1606"/>
                  <a:pt x="81" y="1633"/>
                </a:cubicBezTo>
                <a:cubicBezTo>
                  <a:pt x="81" y="1642"/>
                  <a:pt x="89" y="1665"/>
                  <a:pt x="88" y="1675"/>
                </a:cubicBezTo>
                <a:cubicBezTo>
                  <a:pt x="87" y="1686"/>
                  <a:pt x="94" y="1714"/>
                  <a:pt x="97" y="1728"/>
                </a:cubicBezTo>
                <a:cubicBezTo>
                  <a:pt x="100" y="1742"/>
                  <a:pt x="113" y="1743"/>
                  <a:pt x="122" y="1739"/>
                </a:cubicBezTo>
                <a:cubicBezTo>
                  <a:pt x="122" y="1739"/>
                  <a:pt x="121" y="1751"/>
                  <a:pt x="134" y="1753"/>
                </a:cubicBezTo>
                <a:cubicBezTo>
                  <a:pt x="146" y="1755"/>
                  <a:pt x="148" y="1733"/>
                  <a:pt x="148" y="1733"/>
                </a:cubicBezTo>
                <a:cubicBezTo>
                  <a:pt x="148" y="1733"/>
                  <a:pt x="148" y="1741"/>
                  <a:pt x="157" y="1742"/>
                </a:cubicBezTo>
                <a:cubicBezTo>
                  <a:pt x="171" y="1742"/>
                  <a:pt x="173" y="1715"/>
                  <a:pt x="173" y="1715"/>
                </a:cubicBezTo>
                <a:cubicBezTo>
                  <a:pt x="173" y="1715"/>
                  <a:pt x="174" y="1716"/>
                  <a:pt x="174" y="1716"/>
                </a:cubicBezTo>
                <a:cubicBezTo>
                  <a:pt x="174" y="1716"/>
                  <a:pt x="174" y="1716"/>
                  <a:pt x="174" y="1716"/>
                </a:cubicBezTo>
                <a:cubicBezTo>
                  <a:pt x="174" y="1716"/>
                  <a:pt x="174" y="1717"/>
                  <a:pt x="174" y="1717"/>
                </a:cubicBezTo>
                <a:cubicBezTo>
                  <a:pt x="174" y="1716"/>
                  <a:pt x="174" y="1716"/>
                  <a:pt x="174" y="1716"/>
                </a:cubicBezTo>
                <a:cubicBezTo>
                  <a:pt x="174" y="1717"/>
                  <a:pt x="174" y="1717"/>
                  <a:pt x="174" y="1717"/>
                </a:cubicBezTo>
                <a:cubicBezTo>
                  <a:pt x="174" y="1717"/>
                  <a:pt x="174" y="1717"/>
                  <a:pt x="174" y="1717"/>
                </a:cubicBezTo>
                <a:cubicBezTo>
                  <a:pt x="174" y="1718"/>
                  <a:pt x="175" y="1718"/>
                  <a:pt x="175" y="1719"/>
                </a:cubicBezTo>
                <a:cubicBezTo>
                  <a:pt x="175" y="1719"/>
                  <a:pt x="176" y="1719"/>
                  <a:pt x="176" y="1719"/>
                </a:cubicBezTo>
                <a:cubicBezTo>
                  <a:pt x="176" y="1719"/>
                  <a:pt x="176" y="1719"/>
                  <a:pt x="176" y="1719"/>
                </a:cubicBezTo>
                <a:cubicBezTo>
                  <a:pt x="176" y="1720"/>
                  <a:pt x="177" y="1720"/>
                  <a:pt x="177" y="1720"/>
                </a:cubicBezTo>
                <a:cubicBezTo>
                  <a:pt x="177" y="1720"/>
                  <a:pt x="177" y="1720"/>
                  <a:pt x="177" y="1720"/>
                </a:cubicBezTo>
                <a:cubicBezTo>
                  <a:pt x="178" y="1720"/>
                  <a:pt x="178" y="1720"/>
                  <a:pt x="179" y="1720"/>
                </a:cubicBezTo>
                <a:cubicBezTo>
                  <a:pt x="179" y="1720"/>
                  <a:pt x="179" y="1720"/>
                  <a:pt x="179" y="1720"/>
                </a:cubicBezTo>
                <a:cubicBezTo>
                  <a:pt x="180" y="1720"/>
                  <a:pt x="180" y="1720"/>
                  <a:pt x="181" y="1720"/>
                </a:cubicBezTo>
                <a:cubicBezTo>
                  <a:pt x="188" y="1720"/>
                  <a:pt x="194" y="1691"/>
                  <a:pt x="197" y="1679"/>
                </a:cubicBezTo>
                <a:cubicBezTo>
                  <a:pt x="200" y="1667"/>
                  <a:pt x="205" y="1657"/>
                  <a:pt x="206" y="1647"/>
                </a:cubicBezTo>
                <a:cubicBezTo>
                  <a:pt x="207" y="1638"/>
                  <a:pt x="208" y="1632"/>
                  <a:pt x="216" y="1589"/>
                </a:cubicBezTo>
                <a:cubicBezTo>
                  <a:pt x="224" y="1546"/>
                  <a:pt x="199" y="1500"/>
                  <a:pt x="202" y="1486"/>
                </a:cubicBezTo>
                <a:cubicBezTo>
                  <a:pt x="206" y="1471"/>
                  <a:pt x="193" y="1449"/>
                  <a:pt x="195" y="1445"/>
                </a:cubicBezTo>
                <a:cubicBezTo>
                  <a:pt x="197" y="1441"/>
                  <a:pt x="201" y="1425"/>
                  <a:pt x="204" y="1409"/>
                </a:cubicBezTo>
                <a:cubicBezTo>
                  <a:pt x="206" y="1393"/>
                  <a:pt x="264" y="1251"/>
                  <a:pt x="270" y="1219"/>
                </a:cubicBezTo>
                <a:cubicBezTo>
                  <a:pt x="281" y="1159"/>
                  <a:pt x="281" y="1132"/>
                  <a:pt x="274" y="1090"/>
                </a:cubicBezTo>
                <a:cubicBezTo>
                  <a:pt x="275" y="1059"/>
                  <a:pt x="288" y="975"/>
                  <a:pt x="290" y="960"/>
                </a:cubicBezTo>
                <a:cubicBezTo>
                  <a:pt x="291" y="957"/>
                  <a:pt x="291" y="942"/>
                  <a:pt x="293" y="932"/>
                </a:cubicBezTo>
                <a:cubicBezTo>
                  <a:pt x="294" y="926"/>
                  <a:pt x="295" y="915"/>
                  <a:pt x="295" y="902"/>
                </a:cubicBezTo>
                <a:cubicBezTo>
                  <a:pt x="296" y="904"/>
                  <a:pt x="296" y="904"/>
                  <a:pt x="296" y="904"/>
                </a:cubicBezTo>
                <a:cubicBezTo>
                  <a:pt x="296" y="918"/>
                  <a:pt x="300" y="942"/>
                  <a:pt x="302" y="980"/>
                </a:cubicBezTo>
                <a:cubicBezTo>
                  <a:pt x="301" y="1011"/>
                  <a:pt x="316" y="1068"/>
                  <a:pt x="318" y="1098"/>
                </a:cubicBezTo>
                <a:cubicBezTo>
                  <a:pt x="314" y="1107"/>
                  <a:pt x="329" y="1264"/>
                  <a:pt x="329" y="1264"/>
                </a:cubicBezTo>
                <a:cubicBezTo>
                  <a:pt x="328" y="1265"/>
                  <a:pt x="328" y="1265"/>
                  <a:pt x="328" y="1265"/>
                </a:cubicBezTo>
                <a:cubicBezTo>
                  <a:pt x="328" y="1265"/>
                  <a:pt x="328" y="1265"/>
                  <a:pt x="328" y="1266"/>
                </a:cubicBezTo>
                <a:cubicBezTo>
                  <a:pt x="328" y="1266"/>
                  <a:pt x="328" y="1266"/>
                  <a:pt x="328" y="1266"/>
                </a:cubicBezTo>
                <a:cubicBezTo>
                  <a:pt x="326" y="1272"/>
                  <a:pt x="321" y="1288"/>
                  <a:pt x="317" y="1309"/>
                </a:cubicBezTo>
                <a:cubicBezTo>
                  <a:pt x="317" y="1309"/>
                  <a:pt x="317" y="1309"/>
                  <a:pt x="316" y="1310"/>
                </a:cubicBezTo>
                <a:cubicBezTo>
                  <a:pt x="316" y="1311"/>
                  <a:pt x="316" y="1313"/>
                  <a:pt x="315" y="1314"/>
                </a:cubicBezTo>
                <a:cubicBezTo>
                  <a:pt x="315" y="1315"/>
                  <a:pt x="315" y="1315"/>
                  <a:pt x="315" y="1316"/>
                </a:cubicBezTo>
                <a:cubicBezTo>
                  <a:pt x="315" y="1317"/>
                  <a:pt x="314" y="1319"/>
                  <a:pt x="314" y="1320"/>
                </a:cubicBezTo>
                <a:cubicBezTo>
                  <a:pt x="314" y="1321"/>
                  <a:pt x="314" y="1321"/>
                  <a:pt x="314" y="1322"/>
                </a:cubicBezTo>
                <a:cubicBezTo>
                  <a:pt x="313" y="1323"/>
                  <a:pt x="313" y="1325"/>
                  <a:pt x="313" y="1326"/>
                </a:cubicBezTo>
                <a:cubicBezTo>
                  <a:pt x="313" y="1327"/>
                  <a:pt x="312" y="1328"/>
                  <a:pt x="312" y="1328"/>
                </a:cubicBezTo>
                <a:cubicBezTo>
                  <a:pt x="312" y="1330"/>
                  <a:pt x="312" y="1331"/>
                  <a:pt x="311" y="1332"/>
                </a:cubicBezTo>
                <a:cubicBezTo>
                  <a:pt x="311" y="1333"/>
                  <a:pt x="311" y="1334"/>
                  <a:pt x="311" y="1335"/>
                </a:cubicBezTo>
                <a:cubicBezTo>
                  <a:pt x="311" y="1336"/>
                  <a:pt x="310" y="1337"/>
                  <a:pt x="310" y="1339"/>
                </a:cubicBezTo>
                <a:cubicBezTo>
                  <a:pt x="310" y="1340"/>
                  <a:pt x="310" y="1341"/>
                  <a:pt x="310" y="1341"/>
                </a:cubicBezTo>
                <a:cubicBezTo>
                  <a:pt x="309" y="1343"/>
                  <a:pt x="309" y="1344"/>
                  <a:pt x="309" y="1345"/>
                </a:cubicBezTo>
                <a:cubicBezTo>
                  <a:pt x="309" y="1346"/>
                  <a:pt x="308" y="1347"/>
                  <a:pt x="308" y="1348"/>
                </a:cubicBezTo>
                <a:cubicBezTo>
                  <a:pt x="308" y="1349"/>
                  <a:pt x="308" y="1350"/>
                  <a:pt x="307" y="1352"/>
                </a:cubicBezTo>
                <a:cubicBezTo>
                  <a:pt x="307" y="1353"/>
                  <a:pt x="307" y="1354"/>
                  <a:pt x="307" y="1355"/>
                </a:cubicBezTo>
                <a:cubicBezTo>
                  <a:pt x="307" y="1356"/>
                  <a:pt x="306" y="1357"/>
                  <a:pt x="306" y="1358"/>
                </a:cubicBezTo>
                <a:cubicBezTo>
                  <a:pt x="306" y="1359"/>
                  <a:pt x="306" y="1360"/>
                  <a:pt x="306" y="1361"/>
                </a:cubicBezTo>
                <a:cubicBezTo>
                  <a:pt x="305" y="1363"/>
                  <a:pt x="305" y="1364"/>
                  <a:pt x="305" y="1365"/>
                </a:cubicBezTo>
                <a:cubicBezTo>
                  <a:pt x="305" y="1366"/>
                  <a:pt x="304" y="1367"/>
                  <a:pt x="304" y="1368"/>
                </a:cubicBezTo>
                <a:cubicBezTo>
                  <a:pt x="304" y="1369"/>
                  <a:pt x="304" y="1370"/>
                  <a:pt x="304" y="1371"/>
                </a:cubicBezTo>
                <a:cubicBezTo>
                  <a:pt x="303" y="1372"/>
                  <a:pt x="303" y="1373"/>
                  <a:pt x="303" y="1375"/>
                </a:cubicBezTo>
                <a:cubicBezTo>
                  <a:pt x="303" y="1376"/>
                  <a:pt x="303" y="1377"/>
                  <a:pt x="303" y="1378"/>
                </a:cubicBezTo>
                <a:cubicBezTo>
                  <a:pt x="302" y="1379"/>
                  <a:pt x="302" y="1380"/>
                  <a:pt x="302" y="1381"/>
                </a:cubicBezTo>
                <a:cubicBezTo>
                  <a:pt x="302" y="1382"/>
                  <a:pt x="302" y="1383"/>
                  <a:pt x="301" y="1384"/>
                </a:cubicBezTo>
                <a:cubicBezTo>
                  <a:pt x="301" y="1385"/>
                  <a:pt x="301" y="1386"/>
                  <a:pt x="301" y="1387"/>
                </a:cubicBezTo>
                <a:cubicBezTo>
                  <a:pt x="301" y="1388"/>
                  <a:pt x="301" y="1389"/>
                  <a:pt x="300" y="1390"/>
                </a:cubicBezTo>
                <a:cubicBezTo>
                  <a:pt x="300" y="1391"/>
                  <a:pt x="300" y="1392"/>
                  <a:pt x="300" y="1393"/>
                </a:cubicBezTo>
                <a:cubicBezTo>
                  <a:pt x="300" y="1394"/>
                  <a:pt x="300" y="1395"/>
                  <a:pt x="299" y="1396"/>
                </a:cubicBezTo>
                <a:cubicBezTo>
                  <a:pt x="299" y="1397"/>
                  <a:pt x="299" y="1398"/>
                  <a:pt x="299" y="1399"/>
                </a:cubicBezTo>
                <a:cubicBezTo>
                  <a:pt x="299" y="1400"/>
                  <a:pt x="299" y="1401"/>
                  <a:pt x="299" y="1401"/>
                </a:cubicBezTo>
                <a:cubicBezTo>
                  <a:pt x="298" y="1403"/>
                  <a:pt x="298" y="1404"/>
                  <a:pt x="298" y="1405"/>
                </a:cubicBezTo>
                <a:cubicBezTo>
                  <a:pt x="298" y="1405"/>
                  <a:pt x="298" y="1406"/>
                  <a:pt x="298" y="1407"/>
                </a:cubicBezTo>
                <a:cubicBezTo>
                  <a:pt x="298" y="1408"/>
                  <a:pt x="298" y="1409"/>
                  <a:pt x="297" y="1410"/>
                </a:cubicBezTo>
                <a:cubicBezTo>
                  <a:pt x="297" y="1411"/>
                  <a:pt x="297" y="1411"/>
                  <a:pt x="297" y="1412"/>
                </a:cubicBezTo>
                <a:cubicBezTo>
                  <a:pt x="297" y="1413"/>
                  <a:pt x="297" y="1414"/>
                  <a:pt x="297" y="1415"/>
                </a:cubicBezTo>
                <a:cubicBezTo>
                  <a:pt x="297" y="1415"/>
                  <a:pt x="297" y="1416"/>
                  <a:pt x="297" y="1417"/>
                </a:cubicBezTo>
                <a:cubicBezTo>
                  <a:pt x="296" y="1418"/>
                  <a:pt x="296" y="1419"/>
                  <a:pt x="296" y="1419"/>
                </a:cubicBezTo>
                <a:cubicBezTo>
                  <a:pt x="296" y="1420"/>
                  <a:pt x="296" y="1421"/>
                  <a:pt x="296" y="1421"/>
                </a:cubicBezTo>
                <a:cubicBezTo>
                  <a:pt x="296" y="1422"/>
                  <a:pt x="296" y="1423"/>
                  <a:pt x="296" y="1424"/>
                </a:cubicBezTo>
                <a:cubicBezTo>
                  <a:pt x="296" y="1424"/>
                  <a:pt x="296" y="1425"/>
                  <a:pt x="296" y="1425"/>
                </a:cubicBezTo>
                <a:cubicBezTo>
                  <a:pt x="296" y="1426"/>
                  <a:pt x="296" y="1428"/>
                  <a:pt x="296" y="1429"/>
                </a:cubicBezTo>
                <a:cubicBezTo>
                  <a:pt x="293" y="1447"/>
                  <a:pt x="300" y="1472"/>
                  <a:pt x="298" y="1512"/>
                </a:cubicBezTo>
                <a:cubicBezTo>
                  <a:pt x="295" y="1562"/>
                  <a:pt x="251" y="1762"/>
                  <a:pt x="333" y="2014"/>
                </a:cubicBezTo>
                <a:cubicBezTo>
                  <a:pt x="338" y="2029"/>
                  <a:pt x="338" y="2079"/>
                  <a:pt x="344" y="2107"/>
                </a:cubicBezTo>
                <a:cubicBezTo>
                  <a:pt x="345" y="2114"/>
                  <a:pt x="359" y="2145"/>
                  <a:pt x="360" y="2189"/>
                </a:cubicBezTo>
                <a:cubicBezTo>
                  <a:pt x="361" y="2259"/>
                  <a:pt x="354" y="2349"/>
                  <a:pt x="356" y="2399"/>
                </a:cubicBezTo>
                <a:cubicBezTo>
                  <a:pt x="359" y="2481"/>
                  <a:pt x="393" y="2556"/>
                  <a:pt x="406" y="2609"/>
                </a:cubicBezTo>
                <a:cubicBezTo>
                  <a:pt x="420" y="2661"/>
                  <a:pt x="425" y="2703"/>
                  <a:pt x="422" y="2713"/>
                </a:cubicBezTo>
                <a:cubicBezTo>
                  <a:pt x="420" y="2722"/>
                  <a:pt x="418" y="2740"/>
                  <a:pt x="425" y="2755"/>
                </a:cubicBezTo>
                <a:cubicBezTo>
                  <a:pt x="426" y="2756"/>
                  <a:pt x="402" y="2808"/>
                  <a:pt x="389" y="2817"/>
                </a:cubicBezTo>
                <a:cubicBezTo>
                  <a:pt x="377" y="2827"/>
                  <a:pt x="373" y="2835"/>
                  <a:pt x="364" y="2840"/>
                </a:cubicBezTo>
                <a:cubicBezTo>
                  <a:pt x="354" y="2845"/>
                  <a:pt x="349" y="2850"/>
                  <a:pt x="345" y="2861"/>
                </a:cubicBezTo>
                <a:cubicBezTo>
                  <a:pt x="342" y="2869"/>
                  <a:pt x="333" y="2881"/>
                  <a:pt x="340" y="2887"/>
                </a:cubicBezTo>
                <a:cubicBezTo>
                  <a:pt x="341" y="2888"/>
                  <a:pt x="342" y="2888"/>
                  <a:pt x="343" y="2889"/>
                </a:cubicBezTo>
                <a:cubicBezTo>
                  <a:pt x="344" y="2889"/>
                  <a:pt x="344" y="2889"/>
                  <a:pt x="344" y="2889"/>
                </a:cubicBezTo>
                <a:cubicBezTo>
                  <a:pt x="343" y="2892"/>
                  <a:pt x="343" y="2894"/>
                  <a:pt x="344" y="2896"/>
                </a:cubicBezTo>
                <a:cubicBezTo>
                  <a:pt x="348" y="2903"/>
                  <a:pt x="355" y="2905"/>
                  <a:pt x="364" y="2904"/>
                </a:cubicBezTo>
                <a:cubicBezTo>
                  <a:pt x="365" y="2902"/>
                  <a:pt x="365" y="2902"/>
                  <a:pt x="365" y="2902"/>
                </a:cubicBezTo>
                <a:cubicBezTo>
                  <a:pt x="366" y="2905"/>
                  <a:pt x="366" y="2908"/>
                  <a:pt x="368" y="2910"/>
                </a:cubicBezTo>
                <a:cubicBezTo>
                  <a:pt x="374" y="2919"/>
                  <a:pt x="394" y="2923"/>
                  <a:pt x="402" y="2915"/>
                </a:cubicBezTo>
                <a:cubicBezTo>
                  <a:pt x="403" y="2916"/>
                  <a:pt x="404" y="2916"/>
                  <a:pt x="406" y="2917"/>
                </a:cubicBezTo>
                <a:cubicBezTo>
                  <a:pt x="407" y="2917"/>
                  <a:pt x="408" y="2917"/>
                  <a:pt x="409" y="2918"/>
                </a:cubicBezTo>
                <a:cubicBezTo>
                  <a:pt x="410" y="2918"/>
                  <a:pt x="410" y="2918"/>
                  <a:pt x="411" y="2918"/>
                </a:cubicBezTo>
                <a:cubicBezTo>
                  <a:pt x="413" y="2919"/>
                  <a:pt x="414" y="2919"/>
                  <a:pt x="416" y="2919"/>
                </a:cubicBezTo>
                <a:cubicBezTo>
                  <a:pt x="416" y="2919"/>
                  <a:pt x="416" y="2919"/>
                  <a:pt x="416" y="2919"/>
                </a:cubicBezTo>
                <a:cubicBezTo>
                  <a:pt x="425" y="2920"/>
                  <a:pt x="435" y="2918"/>
                  <a:pt x="440" y="2912"/>
                </a:cubicBezTo>
                <a:cubicBezTo>
                  <a:pt x="440" y="2912"/>
                  <a:pt x="440" y="2912"/>
                  <a:pt x="440" y="2912"/>
                </a:cubicBezTo>
                <a:cubicBezTo>
                  <a:pt x="440" y="2913"/>
                  <a:pt x="441" y="2913"/>
                  <a:pt x="441" y="2914"/>
                </a:cubicBezTo>
                <a:cubicBezTo>
                  <a:pt x="441" y="2913"/>
                  <a:pt x="441" y="2913"/>
                  <a:pt x="441" y="2913"/>
                </a:cubicBezTo>
                <a:cubicBezTo>
                  <a:pt x="446" y="2925"/>
                  <a:pt x="462" y="2926"/>
                  <a:pt x="475" y="2924"/>
                </a:cubicBezTo>
                <a:cubicBezTo>
                  <a:pt x="475" y="2924"/>
                  <a:pt x="475" y="2924"/>
                  <a:pt x="475" y="2924"/>
                </a:cubicBezTo>
                <a:cubicBezTo>
                  <a:pt x="476" y="2924"/>
                  <a:pt x="477" y="2924"/>
                  <a:pt x="478" y="2924"/>
                </a:cubicBezTo>
                <a:cubicBezTo>
                  <a:pt x="478" y="2924"/>
                  <a:pt x="479" y="2923"/>
                  <a:pt x="479" y="2923"/>
                </a:cubicBezTo>
                <a:cubicBezTo>
                  <a:pt x="480" y="2923"/>
                  <a:pt x="480" y="2923"/>
                  <a:pt x="481" y="2923"/>
                </a:cubicBezTo>
                <a:cubicBezTo>
                  <a:pt x="482" y="2923"/>
                  <a:pt x="482" y="2923"/>
                  <a:pt x="483" y="2923"/>
                </a:cubicBezTo>
                <a:cubicBezTo>
                  <a:pt x="485" y="2922"/>
                  <a:pt x="486" y="2922"/>
                  <a:pt x="488" y="2921"/>
                </a:cubicBezTo>
                <a:cubicBezTo>
                  <a:pt x="488" y="2921"/>
                  <a:pt x="489" y="2921"/>
                  <a:pt x="489" y="2921"/>
                </a:cubicBezTo>
                <a:cubicBezTo>
                  <a:pt x="490" y="2921"/>
                  <a:pt x="491" y="2920"/>
                  <a:pt x="492" y="2920"/>
                </a:cubicBezTo>
                <a:cubicBezTo>
                  <a:pt x="492" y="2920"/>
                  <a:pt x="493" y="2919"/>
                  <a:pt x="493" y="2919"/>
                </a:cubicBezTo>
                <a:cubicBezTo>
                  <a:pt x="494" y="2919"/>
                  <a:pt x="495" y="2918"/>
                  <a:pt x="496" y="2918"/>
                </a:cubicBezTo>
                <a:cubicBezTo>
                  <a:pt x="496" y="2918"/>
                  <a:pt x="496" y="2917"/>
                  <a:pt x="497" y="2917"/>
                </a:cubicBezTo>
                <a:cubicBezTo>
                  <a:pt x="498" y="2917"/>
                  <a:pt x="498" y="2916"/>
                  <a:pt x="499" y="2916"/>
                </a:cubicBezTo>
                <a:cubicBezTo>
                  <a:pt x="499" y="2915"/>
                  <a:pt x="500" y="2915"/>
                  <a:pt x="500" y="2915"/>
                </a:cubicBezTo>
                <a:cubicBezTo>
                  <a:pt x="501" y="2914"/>
                  <a:pt x="501" y="2914"/>
                  <a:pt x="502" y="2913"/>
                </a:cubicBezTo>
                <a:cubicBezTo>
                  <a:pt x="502" y="2913"/>
                  <a:pt x="503" y="2913"/>
                  <a:pt x="503" y="2913"/>
                </a:cubicBezTo>
                <a:cubicBezTo>
                  <a:pt x="505" y="2911"/>
                  <a:pt x="506" y="2909"/>
                  <a:pt x="508" y="2908"/>
                </a:cubicBezTo>
                <a:cubicBezTo>
                  <a:pt x="508" y="2908"/>
                  <a:pt x="508" y="2908"/>
                  <a:pt x="508" y="2908"/>
                </a:cubicBezTo>
                <a:cubicBezTo>
                  <a:pt x="508" y="2908"/>
                  <a:pt x="508" y="2908"/>
                  <a:pt x="508" y="2908"/>
                </a:cubicBezTo>
                <a:cubicBezTo>
                  <a:pt x="509" y="2907"/>
                  <a:pt x="510" y="2906"/>
                  <a:pt x="511" y="2905"/>
                </a:cubicBezTo>
                <a:cubicBezTo>
                  <a:pt x="519" y="2899"/>
                  <a:pt x="525" y="2894"/>
                  <a:pt x="523" y="2879"/>
                </a:cubicBezTo>
                <a:cubicBezTo>
                  <a:pt x="520" y="2864"/>
                  <a:pt x="522" y="2864"/>
                  <a:pt x="524" y="2846"/>
                </a:cubicBezTo>
                <a:cubicBezTo>
                  <a:pt x="525" y="2835"/>
                  <a:pt x="534" y="2832"/>
                  <a:pt x="536" y="2815"/>
                </a:cubicBezTo>
                <a:cubicBezTo>
                  <a:pt x="537" y="2801"/>
                  <a:pt x="526" y="2741"/>
                  <a:pt x="527" y="2733"/>
                </a:cubicBezTo>
                <a:cubicBezTo>
                  <a:pt x="530" y="2715"/>
                  <a:pt x="517" y="2700"/>
                  <a:pt x="513" y="2669"/>
                </a:cubicBezTo>
                <a:cubicBezTo>
                  <a:pt x="508" y="2639"/>
                  <a:pt x="520" y="2535"/>
                  <a:pt x="520" y="2516"/>
                </a:cubicBezTo>
                <a:cubicBezTo>
                  <a:pt x="520" y="2480"/>
                  <a:pt x="539" y="2421"/>
                  <a:pt x="534" y="2348"/>
                </a:cubicBezTo>
                <a:cubicBezTo>
                  <a:pt x="531" y="2306"/>
                  <a:pt x="510" y="2177"/>
                  <a:pt x="510" y="2148"/>
                </a:cubicBezTo>
                <a:cubicBezTo>
                  <a:pt x="510" y="2143"/>
                  <a:pt x="509" y="2110"/>
                  <a:pt x="511" y="2105"/>
                </a:cubicBezTo>
                <a:cubicBezTo>
                  <a:pt x="517" y="2085"/>
                  <a:pt x="544" y="1849"/>
                  <a:pt x="544" y="1847"/>
                </a:cubicBezTo>
                <a:cubicBezTo>
                  <a:pt x="547" y="1823"/>
                  <a:pt x="555" y="1690"/>
                  <a:pt x="558" y="1646"/>
                </a:cubicBezTo>
                <a:cubicBezTo>
                  <a:pt x="559" y="1646"/>
                  <a:pt x="561" y="1646"/>
                  <a:pt x="562" y="1646"/>
                </a:cubicBezTo>
                <a:cubicBezTo>
                  <a:pt x="565" y="1689"/>
                  <a:pt x="573" y="1823"/>
                  <a:pt x="576" y="1847"/>
                </a:cubicBezTo>
                <a:cubicBezTo>
                  <a:pt x="576" y="1849"/>
                  <a:pt x="603" y="2085"/>
                  <a:pt x="609" y="2105"/>
                </a:cubicBezTo>
                <a:cubicBezTo>
                  <a:pt x="611" y="2110"/>
                  <a:pt x="610" y="2143"/>
                  <a:pt x="610" y="2148"/>
                </a:cubicBezTo>
                <a:cubicBezTo>
                  <a:pt x="610" y="2177"/>
                  <a:pt x="589" y="2306"/>
                  <a:pt x="586" y="2348"/>
                </a:cubicBezTo>
                <a:cubicBezTo>
                  <a:pt x="581" y="2421"/>
                  <a:pt x="600" y="2480"/>
                  <a:pt x="600" y="2516"/>
                </a:cubicBezTo>
                <a:cubicBezTo>
                  <a:pt x="600" y="2535"/>
                  <a:pt x="612" y="2639"/>
                  <a:pt x="607" y="2669"/>
                </a:cubicBezTo>
                <a:cubicBezTo>
                  <a:pt x="603" y="2700"/>
                  <a:pt x="590" y="2715"/>
                  <a:pt x="593" y="2733"/>
                </a:cubicBezTo>
                <a:cubicBezTo>
                  <a:pt x="594" y="2741"/>
                  <a:pt x="583" y="2801"/>
                  <a:pt x="584" y="2815"/>
                </a:cubicBezTo>
                <a:cubicBezTo>
                  <a:pt x="586" y="2832"/>
                  <a:pt x="595" y="2835"/>
                  <a:pt x="596" y="2846"/>
                </a:cubicBezTo>
                <a:cubicBezTo>
                  <a:pt x="598" y="2864"/>
                  <a:pt x="600" y="2864"/>
                  <a:pt x="597" y="2879"/>
                </a:cubicBezTo>
                <a:cubicBezTo>
                  <a:pt x="595" y="2894"/>
                  <a:pt x="601" y="2899"/>
                  <a:pt x="609" y="2905"/>
                </a:cubicBezTo>
                <a:cubicBezTo>
                  <a:pt x="610" y="2906"/>
                  <a:pt x="611" y="2907"/>
                  <a:pt x="612" y="2908"/>
                </a:cubicBezTo>
                <a:cubicBezTo>
                  <a:pt x="612" y="2908"/>
                  <a:pt x="612" y="2908"/>
                  <a:pt x="612" y="2908"/>
                </a:cubicBezTo>
                <a:cubicBezTo>
                  <a:pt x="612" y="2908"/>
                  <a:pt x="612" y="2908"/>
                  <a:pt x="612" y="2908"/>
                </a:cubicBezTo>
                <a:cubicBezTo>
                  <a:pt x="614" y="2909"/>
                  <a:pt x="615" y="2911"/>
                  <a:pt x="617" y="2913"/>
                </a:cubicBezTo>
                <a:cubicBezTo>
                  <a:pt x="617" y="2913"/>
                  <a:pt x="618" y="2913"/>
                  <a:pt x="618" y="2913"/>
                </a:cubicBezTo>
                <a:cubicBezTo>
                  <a:pt x="619" y="2914"/>
                  <a:pt x="619" y="2914"/>
                  <a:pt x="620" y="2915"/>
                </a:cubicBezTo>
                <a:cubicBezTo>
                  <a:pt x="620" y="2915"/>
                  <a:pt x="621" y="2915"/>
                  <a:pt x="621" y="2916"/>
                </a:cubicBezTo>
                <a:cubicBezTo>
                  <a:pt x="622" y="2916"/>
                  <a:pt x="622" y="2917"/>
                  <a:pt x="623" y="2917"/>
                </a:cubicBezTo>
                <a:cubicBezTo>
                  <a:pt x="624" y="2917"/>
                  <a:pt x="624" y="2918"/>
                  <a:pt x="624" y="2918"/>
                </a:cubicBezTo>
                <a:cubicBezTo>
                  <a:pt x="625" y="2918"/>
                  <a:pt x="626" y="2919"/>
                  <a:pt x="627" y="2919"/>
                </a:cubicBezTo>
                <a:cubicBezTo>
                  <a:pt x="627" y="2919"/>
                  <a:pt x="628" y="2920"/>
                  <a:pt x="628" y="2920"/>
                </a:cubicBezTo>
                <a:cubicBezTo>
                  <a:pt x="629" y="2920"/>
                  <a:pt x="630" y="2921"/>
                  <a:pt x="631" y="2921"/>
                </a:cubicBezTo>
                <a:cubicBezTo>
                  <a:pt x="631" y="2921"/>
                  <a:pt x="632" y="2921"/>
                  <a:pt x="632" y="2921"/>
                </a:cubicBezTo>
                <a:cubicBezTo>
                  <a:pt x="634" y="2922"/>
                  <a:pt x="635" y="2922"/>
                  <a:pt x="637" y="2923"/>
                </a:cubicBezTo>
                <a:cubicBezTo>
                  <a:pt x="638" y="2923"/>
                  <a:pt x="638" y="2923"/>
                  <a:pt x="639" y="2923"/>
                </a:cubicBezTo>
                <a:cubicBezTo>
                  <a:pt x="640" y="2923"/>
                  <a:pt x="640" y="2923"/>
                  <a:pt x="641" y="2923"/>
                </a:cubicBezTo>
                <a:cubicBezTo>
                  <a:pt x="641" y="2923"/>
                  <a:pt x="642" y="2924"/>
                  <a:pt x="642" y="2924"/>
                </a:cubicBezTo>
                <a:cubicBezTo>
                  <a:pt x="643" y="2924"/>
                  <a:pt x="644" y="2924"/>
                  <a:pt x="644" y="2924"/>
                </a:cubicBezTo>
                <a:cubicBezTo>
                  <a:pt x="645" y="2924"/>
                  <a:pt x="645" y="2924"/>
                  <a:pt x="645" y="2924"/>
                </a:cubicBezTo>
                <a:cubicBezTo>
                  <a:pt x="646" y="2924"/>
                  <a:pt x="647" y="2924"/>
                  <a:pt x="648" y="2924"/>
                </a:cubicBezTo>
                <a:cubicBezTo>
                  <a:pt x="648" y="2924"/>
                  <a:pt x="648" y="2924"/>
                  <a:pt x="648" y="2924"/>
                </a:cubicBezTo>
                <a:cubicBezTo>
                  <a:pt x="660" y="2925"/>
                  <a:pt x="674" y="2924"/>
                  <a:pt x="679" y="2914"/>
                </a:cubicBezTo>
                <a:cubicBezTo>
                  <a:pt x="679" y="2914"/>
                  <a:pt x="679" y="2914"/>
                  <a:pt x="679" y="2914"/>
                </a:cubicBezTo>
                <a:cubicBezTo>
                  <a:pt x="679" y="2914"/>
                  <a:pt x="679" y="2914"/>
                  <a:pt x="679" y="2914"/>
                </a:cubicBezTo>
                <a:cubicBezTo>
                  <a:pt x="679" y="2913"/>
                  <a:pt x="679" y="2913"/>
                  <a:pt x="680" y="2912"/>
                </a:cubicBezTo>
                <a:cubicBezTo>
                  <a:pt x="680" y="2912"/>
                  <a:pt x="680" y="2912"/>
                  <a:pt x="680" y="2912"/>
                </a:cubicBezTo>
                <a:cubicBezTo>
                  <a:pt x="685" y="2918"/>
                  <a:pt x="695" y="2920"/>
                  <a:pt x="704" y="2919"/>
                </a:cubicBezTo>
                <a:cubicBezTo>
                  <a:pt x="704" y="2919"/>
                  <a:pt x="704" y="2919"/>
                  <a:pt x="704" y="2919"/>
                </a:cubicBezTo>
                <a:cubicBezTo>
                  <a:pt x="706" y="2919"/>
                  <a:pt x="707" y="2919"/>
                  <a:pt x="709" y="2918"/>
                </a:cubicBezTo>
                <a:cubicBezTo>
                  <a:pt x="710" y="2918"/>
                  <a:pt x="710" y="2918"/>
                  <a:pt x="711" y="2918"/>
                </a:cubicBezTo>
                <a:cubicBezTo>
                  <a:pt x="712" y="2917"/>
                  <a:pt x="713" y="2917"/>
                  <a:pt x="714" y="2917"/>
                </a:cubicBezTo>
                <a:cubicBezTo>
                  <a:pt x="716" y="2916"/>
                  <a:pt x="717" y="2916"/>
                  <a:pt x="718" y="2915"/>
                </a:cubicBezTo>
                <a:cubicBezTo>
                  <a:pt x="726" y="2923"/>
                  <a:pt x="746" y="2919"/>
                  <a:pt x="752" y="2910"/>
                </a:cubicBezTo>
                <a:cubicBezTo>
                  <a:pt x="754" y="2908"/>
                  <a:pt x="754" y="2905"/>
                  <a:pt x="755" y="2903"/>
                </a:cubicBezTo>
                <a:cubicBezTo>
                  <a:pt x="756" y="2904"/>
                  <a:pt x="756" y="2904"/>
                  <a:pt x="756" y="2904"/>
                </a:cubicBezTo>
                <a:cubicBezTo>
                  <a:pt x="765" y="2905"/>
                  <a:pt x="775" y="2902"/>
                  <a:pt x="776" y="2896"/>
                </a:cubicBezTo>
                <a:cubicBezTo>
                  <a:pt x="777" y="2894"/>
                  <a:pt x="777" y="2892"/>
                  <a:pt x="777" y="2889"/>
                </a:cubicBezTo>
                <a:cubicBezTo>
                  <a:pt x="777" y="2889"/>
                  <a:pt x="777" y="2889"/>
                  <a:pt x="777" y="2889"/>
                </a:cubicBezTo>
                <a:cubicBezTo>
                  <a:pt x="778" y="2888"/>
                  <a:pt x="779" y="2888"/>
                  <a:pt x="780" y="2887"/>
                </a:cubicBezTo>
                <a:cubicBezTo>
                  <a:pt x="787" y="2881"/>
                  <a:pt x="778" y="2869"/>
                  <a:pt x="775" y="2861"/>
                </a:cubicBezTo>
                <a:cubicBezTo>
                  <a:pt x="771" y="2850"/>
                  <a:pt x="766" y="2845"/>
                  <a:pt x="756" y="2840"/>
                </a:cubicBezTo>
                <a:cubicBezTo>
                  <a:pt x="747" y="2835"/>
                  <a:pt x="743" y="2827"/>
                  <a:pt x="731" y="2817"/>
                </a:cubicBezTo>
                <a:cubicBezTo>
                  <a:pt x="718" y="2808"/>
                  <a:pt x="694" y="2756"/>
                  <a:pt x="695" y="2755"/>
                </a:cubicBezTo>
                <a:cubicBezTo>
                  <a:pt x="702" y="2740"/>
                  <a:pt x="700" y="2722"/>
                  <a:pt x="698" y="2713"/>
                </a:cubicBezTo>
                <a:cubicBezTo>
                  <a:pt x="695" y="2703"/>
                  <a:pt x="700" y="2661"/>
                  <a:pt x="714" y="2609"/>
                </a:cubicBezTo>
                <a:cubicBezTo>
                  <a:pt x="727" y="2556"/>
                  <a:pt x="761" y="2481"/>
                  <a:pt x="764" y="2399"/>
                </a:cubicBezTo>
                <a:cubicBezTo>
                  <a:pt x="766" y="2349"/>
                  <a:pt x="759" y="2259"/>
                  <a:pt x="760" y="2189"/>
                </a:cubicBezTo>
                <a:cubicBezTo>
                  <a:pt x="761" y="2145"/>
                  <a:pt x="775" y="2114"/>
                  <a:pt x="776" y="2107"/>
                </a:cubicBezTo>
                <a:cubicBezTo>
                  <a:pt x="782" y="2079"/>
                  <a:pt x="782" y="2029"/>
                  <a:pt x="787" y="2014"/>
                </a:cubicBezTo>
                <a:cubicBezTo>
                  <a:pt x="869" y="1762"/>
                  <a:pt x="825" y="1562"/>
                  <a:pt x="822" y="1512"/>
                </a:cubicBezTo>
                <a:cubicBezTo>
                  <a:pt x="823" y="1512"/>
                  <a:pt x="823" y="1512"/>
                  <a:pt x="823" y="1512"/>
                </a:cubicBezTo>
                <a:cubicBezTo>
                  <a:pt x="821" y="1472"/>
                  <a:pt x="828" y="1447"/>
                  <a:pt x="825" y="1429"/>
                </a:cubicBezTo>
                <a:cubicBezTo>
                  <a:pt x="825" y="1428"/>
                  <a:pt x="825" y="1426"/>
                  <a:pt x="825" y="1425"/>
                </a:cubicBezTo>
                <a:cubicBezTo>
                  <a:pt x="825" y="1425"/>
                  <a:pt x="825" y="1424"/>
                  <a:pt x="825" y="1424"/>
                </a:cubicBezTo>
                <a:cubicBezTo>
                  <a:pt x="825" y="1423"/>
                  <a:pt x="824" y="1422"/>
                  <a:pt x="824" y="1421"/>
                </a:cubicBezTo>
                <a:cubicBezTo>
                  <a:pt x="824" y="1421"/>
                  <a:pt x="824" y="1420"/>
                  <a:pt x="824" y="1420"/>
                </a:cubicBezTo>
                <a:cubicBezTo>
                  <a:pt x="824" y="1419"/>
                  <a:pt x="824" y="1418"/>
                  <a:pt x="824" y="1417"/>
                </a:cubicBezTo>
                <a:cubicBezTo>
                  <a:pt x="824" y="1416"/>
                  <a:pt x="824" y="1416"/>
                  <a:pt x="824" y="1415"/>
                </a:cubicBezTo>
                <a:cubicBezTo>
                  <a:pt x="824" y="1414"/>
                  <a:pt x="824" y="1413"/>
                  <a:pt x="823" y="1412"/>
                </a:cubicBezTo>
                <a:cubicBezTo>
                  <a:pt x="823" y="1411"/>
                  <a:pt x="823" y="1411"/>
                  <a:pt x="823" y="1410"/>
                </a:cubicBezTo>
                <a:cubicBezTo>
                  <a:pt x="823" y="1409"/>
                  <a:pt x="823" y="1408"/>
                  <a:pt x="823" y="1407"/>
                </a:cubicBezTo>
                <a:cubicBezTo>
                  <a:pt x="823" y="1406"/>
                  <a:pt x="823" y="1406"/>
                  <a:pt x="822" y="1405"/>
                </a:cubicBezTo>
                <a:cubicBezTo>
                  <a:pt x="822" y="1404"/>
                  <a:pt x="822" y="1403"/>
                  <a:pt x="822" y="1401"/>
                </a:cubicBezTo>
                <a:cubicBezTo>
                  <a:pt x="822" y="1401"/>
                  <a:pt x="822" y="1400"/>
                  <a:pt x="822" y="1399"/>
                </a:cubicBezTo>
                <a:cubicBezTo>
                  <a:pt x="821" y="1398"/>
                  <a:pt x="821" y="1397"/>
                  <a:pt x="821" y="1396"/>
                </a:cubicBezTo>
                <a:cubicBezTo>
                  <a:pt x="821" y="1395"/>
                  <a:pt x="821" y="1394"/>
                  <a:pt x="821" y="1394"/>
                </a:cubicBezTo>
                <a:cubicBezTo>
                  <a:pt x="821" y="1392"/>
                  <a:pt x="820" y="1391"/>
                  <a:pt x="820" y="1390"/>
                </a:cubicBezTo>
                <a:cubicBezTo>
                  <a:pt x="820" y="1389"/>
                  <a:pt x="820" y="1388"/>
                  <a:pt x="820" y="1387"/>
                </a:cubicBezTo>
                <a:cubicBezTo>
                  <a:pt x="820" y="1386"/>
                  <a:pt x="819" y="1385"/>
                  <a:pt x="819" y="1384"/>
                </a:cubicBezTo>
                <a:cubicBezTo>
                  <a:pt x="819" y="1383"/>
                  <a:pt x="819" y="1382"/>
                  <a:pt x="819" y="1381"/>
                </a:cubicBezTo>
                <a:cubicBezTo>
                  <a:pt x="818" y="1380"/>
                  <a:pt x="818" y="1379"/>
                  <a:pt x="818" y="1377"/>
                </a:cubicBezTo>
                <a:cubicBezTo>
                  <a:pt x="818" y="1376"/>
                  <a:pt x="818" y="1376"/>
                  <a:pt x="818" y="1375"/>
                </a:cubicBezTo>
                <a:cubicBezTo>
                  <a:pt x="817" y="1374"/>
                  <a:pt x="817" y="1372"/>
                  <a:pt x="817" y="1371"/>
                </a:cubicBezTo>
                <a:cubicBezTo>
                  <a:pt x="817" y="1370"/>
                  <a:pt x="816" y="1369"/>
                  <a:pt x="816" y="1369"/>
                </a:cubicBezTo>
                <a:cubicBezTo>
                  <a:pt x="816" y="1367"/>
                  <a:pt x="816" y="1366"/>
                  <a:pt x="816" y="1364"/>
                </a:cubicBezTo>
                <a:cubicBezTo>
                  <a:pt x="815" y="1363"/>
                  <a:pt x="815" y="1363"/>
                  <a:pt x="815" y="1362"/>
                </a:cubicBezTo>
                <a:cubicBezTo>
                  <a:pt x="815" y="1360"/>
                  <a:pt x="815" y="1359"/>
                  <a:pt x="814" y="1358"/>
                </a:cubicBezTo>
                <a:cubicBezTo>
                  <a:pt x="814" y="1357"/>
                  <a:pt x="814" y="1356"/>
                  <a:pt x="814" y="1355"/>
                </a:cubicBezTo>
                <a:cubicBezTo>
                  <a:pt x="814" y="1354"/>
                  <a:pt x="813" y="1352"/>
                  <a:pt x="813" y="1351"/>
                </a:cubicBezTo>
                <a:cubicBezTo>
                  <a:pt x="813" y="1350"/>
                  <a:pt x="813" y="1349"/>
                  <a:pt x="812" y="1348"/>
                </a:cubicBezTo>
                <a:cubicBezTo>
                  <a:pt x="812" y="1347"/>
                  <a:pt x="812" y="1346"/>
                  <a:pt x="812" y="1345"/>
                </a:cubicBezTo>
                <a:cubicBezTo>
                  <a:pt x="811" y="1344"/>
                  <a:pt x="811" y="1343"/>
                  <a:pt x="811" y="1342"/>
                </a:cubicBezTo>
                <a:cubicBezTo>
                  <a:pt x="811" y="1341"/>
                  <a:pt x="811" y="1339"/>
                  <a:pt x="810" y="1338"/>
                </a:cubicBezTo>
                <a:cubicBezTo>
                  <a:pt x="810" y="1337"/>
                  <a:pt x="810" y="1336"/>
                  <a:pt x="810" y="1335"/>
                </a:cubicBezTo>
                <a:cubicBezTo>
                  <a:pt x="809" y="1334"/>
                  <a:pt x="809" y="1333"/>
                  <a:pt x="809" y="1332"/>
                </a:cubicBezTo>
                <a:cubicBezTo>
                  <a:pt x="809" y="1331"/>
                  <a:pt x="808" y="1330"/>
                  <a:pt x="808" y="1329"/>
                </a:cubicBezTo>
                <a:cubicBezTo>
                  <a:pt x="808" y="1328"/>
                  <a:pt x="808" y="1326"/>
                  <a:pt x="808" y="1325"/>
                </a:cubicBezTo>
                <a:cubicBezTo>
                  <a:pt x="807" y="1324"/>
                  <a:pt x="807" y="1323"/>
                  <a:pt x="807" y="1322"/>
                </a:cubicBezTo>
                <a:cubicBezTo>
                  <a:pt x="807" y="1321"/>
                  <a:pt x="806" y="1320"/>
                  <a:pt x="806" y="1319"/>
                </a:cubicBezTo>
                <a:cubicBezTo>
                  <a:pt x="806" y="1318"/>
                  <a:pt x="806" y="1317"/>
                  <a:pt x="805" y="1316"/>
                </a:cubicBezTo>
                <a:cubicBezTo>
                  <a:pt x="805" y="1315"/>
                  <a:pt x="805" y="1314"/>
                  <a:pt x="805" y="1314"/>
                </a:cubicBezTo>
                <a:cubicBezTo>
                  <a:pt x="805" y="1312"/>
                  <a:pt x="804" y="1311"/>
                  <a:pt x="804" y="1310"/>
                </a:cubicBezTo>
                <a:cubicBezTo>
                  <a:pt x="804" y="1309"/>
                  <a:pt x="804" y="1309"/>
                  <a:pt x="804" y="1308"/>
                </a:cubicBezTo>
                <a:cubicBezTo>
                  <a:pt x="803" y="1307"/>
                  <a:pt x="803" y="1305"/>
                  <a:pt x="803" y="1304"/>
                </a:cubicBezTo>
                <a:cubicBezTo>
                  <a:pt x="803" y="1304"/>
                  <a:pt x="802" y="1303"/>
                  <a:pt x="802" y="1303"/>
                </a:cubicBezTo>
                <a:cubicBezTo>
                  <a:pt x="802" y="1301"/>
                  <a:pt x="802" y="1300"/>
                  <a:pt x="801" y="1299"/>
                </a:cubicBezTo>
                <a:cubicBezTo>
                  <a:pt x="801" y="1298"/>
                  <a:pt x="801" y="1298"/>
                  <a:pt x="801" y="1298"/>
                </a:cubicBezTo>
                <a:cubicBezTo>
                  <a:pt x="798" y="1284"/>
                  <a:pt x="795" y="1273"/>
                  <a:pt x="793" y="1268"/>
                </a:cubicBezTo>
                <a:cubicBezTo>
                  <a:pt x="793" y="1268"/>
                  <a:pt x="793" y="1268"/>
                  <a:pt x="793" y="1268"/>
                </a:cubicBezTo>
                <a:cubicBezTo>
                  <a:pt x="793" y="1267"/>
                  <a:pt x="793" y="1266"/>
                  <a:pt x="792" y="1266"/>
                </a:cubicBezTo>
                <a:cubicBezTo>
                  <a:pt x="792" y="1266"/>
                  <a:pt x="792" y="1266"/>
                  <a:pt x="792" y="1266"/>
                </a:cubicBezTo>
                <a:cubicBezTo>
                  <a:pt x="792" y="1265"/>
                  <a:pt x="793" y="1265"/>
                  <a:pt x="793" y="1265"/>
                </a:cubicBezTo>
                <a:cubicBezTo>
                  <a:pt x="792" y="1264"/>
                  <a:pt x="792" y="1264"/>
                  <a:pt x="792" y="1264"/>
                </a:cubicBezTo>
                <a:cubicBezTo>
                  <a:pt x="792" y="1264"/>
                  <a:pt x="806" y="1107"/>
                  <a:pt x="803" y="1098"/>
                </a:cubicBezTo>
                <a:cubicBezTo>
                  <a:pt x="804" y="1068"/>
                  <a:pt x="820" y="1011"/>
                  <a:pt x="818" y="980"/>
                </a:cubicBezTo>
                <a:cubicBezTo>
                  <a:pt x="820" y="942"/>
                  <a:pt x="825" y="918"/>
                  <a:pt x="825" y="904"/>
                </a:cubicBezTo>
                <a:cubicBezTo>
                  <a:pt x="825" y="902"/>
                  <a:pt x="825" y="902"/>
                  <a:pt x="825" y="902"/>
                </a:cubicBezTo>
                <a:cubicBezTo>
                  <a:pt x="826" y="915"/>
                  <a:pt x="827" y="926"/>
                  <a:pt x="827" y="932"/>
                </a:cubicBezTo>
                <a:cubicBezTo>
                  <a:pt x="829" y="942"/>
                  <a:pt x="829" y="957"/>
                  <a:pt x="831" y="960"/>
                </a:cubicBezTo>
                <a:cubicBezTo>
                  <a:pt x="833" y="975"/>
                  <a:pt x="845" y="1059"/>
                  <a:pt x="846" y="1090"/>
                </a:cubicBezTo>
                <a:cubicBezTo>
                  <a:pt x="840" y="1132"/>
                  <a:pt x="839" y="1159"/>
                  <a:pt x="851" y="1219"/>
                </a:cubicBezTo>
                <a:cubicBezTo>
                  <a:pt x="856" y="1251"/>
                  <a:pt x="914" y="1393"/>
                  <a:pt x="917" y="1409"/>
                </a:cubicBezTo>
                <a:cubicBezTo>
                  <a:pt x="920" y="1425"/>
                  <a:pt x="924" y="1441"/>
                  <a:pt x="926" y="1445"/>
                </a:cubicBezTo>
                <a:cubicBezTo>
                  <a:pt x="928" y="1449"/>
                  <a:pt x="914" y="1471"/>
                  <a:pt x="918" y="1486"/>
                </a:cubicBezTo>
                <a:cubicBezTo>
                  <a:pt x="922" y="1500"/>
                  <a:pt x="896" y="1546"/>
                  <a:pt x="904" y="1589"/>
                </a:cubicBezTo>
                <a:cubicBezTo>
                  <a:pt x="912" y="1632"/>
                  <a:pt x="913" y="1638"/>
                  <a:pt x="914" y="1647"/>
                </a:cubicBezTo>
                <a:cubicBezTo>
                  <a:pt x="915" y="1657"/>
                  <a:pt x="921" y="1667"/>
                  <a:pt x="924" y="1679"/>
                </a:cubicBezTo>
                <a:cubicBezTo>
                  <a:pt x="927" y="1691"/>
                  <a:pt x="932" y="1720"/>
                  <a:pt x="939" y="1720"/>
                </a:cubicBezTo>
                <a:cubicBezTo>
                  <a:pt x="940" y="1720"/>
                  <a:pt x="941" y="1720"/>
                  <a:pt x="941" y="1720"/>
                </a:cubicBezTo>
                <a:cubicBezTo>
                  <a:pt x="942" y="1720"/>
                  <a:pt x="942" y="1720"/>
                  <a:pt x="942" y="1720"/>
                </a:cubicBezTo>
                <a:cubicBezTo>
                  <a:pt x="942" y="1720"/>
                  <a:pt x="943" y="1720"/>
                  <a:pt x="943" y="1720"/>
                </a:cubicBezTo>
                <a:cubicBezTo>
                  <a:pt x="943" y="1720"/>
                  <a:pt x="943" y="1720"/>
                  <a:pt x="944" y="1720"/>
                </a:cubicBezTo>
                <a:cubicBezTo>
                  <a:pt x="944" y="1720"/>
                  <a:pt x="944" y="1720"/>
                  <a:pt x="944" y="1719"/>
                </a:cubicBezTo>
                <a:cubicBezTo>
                  <a:pt x="944" y="1719"/>
                  <a:pt x="945" y="1719"/>
                  <a:pt x="945" y="1719"/>
                </a:cubicBezTo>
                <a:cubicBezTo>
                  <a:pt x="945" y="1719"/>
                  <a:pt x="945" y="1719"/>
                  <a:pt x="945" y="1719"/>
                </a:cubicBezTo>
                <a:cubicBezTo>
                  <a:pt x="946" y="1718"/>
                  <a:pt x="946" y="1718"/>
                  <a:pt x="947" y="1717"/>
                </a:cubicBezTo>
                <a:cubicBezTo>
                  <a:pt x="947" y="1717"/>
                  <a:pt x="947" y="1717"/>
                  <a:pt x="947" y="1717"/>
                </a:cubicBezTo>
                <a:cubicBezTo>
                  <a:pt x="947" y="1717"/>
                  <a:pt x="947" y="1717"/>
                  <a:pt x="947" y="1716"/>
                </a:cubicBezTo>
                <a:cubicBezTo>
                  <a:pt x="947" y="1716"/>
                  <a:pt x="947" y="1716"/>
                  <a:pt x="947" y="1716"/>
                </a:cubicBezTo>
                <a:cubicBezTo>
                  <a:pt x="947" y="1717"/>
                  <a:pt x="947" y="1717"/>
                  <a:pt x="947" y="1717"/>
                </a:cubicBezTo>
                <a:cubicBezTo>
                  <a:pt x="947" y="1717"/>
                  <a:pt x="947" y="1716"/>
                  <a:pt x="947" y="1716"/>
                </a:cubicBezTo>
                <a:cubicBezTo>
                  <a:pt x="947" y="1716"/>
                  <a:pt x="947" y="1716"/>
                  <a:pt x="947" y="1716"/>
                </a:cubicBezTo>
                <a:cubicBezTo>
                  <a:pt x="947" y="1716"/>
                  <a:pt x="947" y="1715"/>
                  <a:pt x="947" y="1715"/>
                </a:cubicBezTo>
                <a:cubicBezTo>
                  <a:pt x="947" y="1715"/>
                  <a:pt x="949" y="1742"/>
                  <a:pt x="963" y="1742"/>
                </a:cubicBezTo>
                <a:cubicBezTo>
                  <a:pt x="972" y="1741"/>
                  <a:pt x="972" y="1733"/>
                  <a:pt x="972" y="1733"/>
                </a:cubicBezTo>
                <a:cubicBezTo>
                  <a:pt x="972" y="1733"/>
                  <a:pt x="974" y="1755"/>
                  <a:pt x="987" y="1753"/>
                </a:cubicBezTo>
                <a:cubicBezTo>
                  <a:pt x="999" y="1751"/>
                  <a:pt x="999" y="1739"/>
                  <a:pt x="999" y="1739"/>
                </a:cubicBezTo>
                <a:cubicBezTo>
                  <a:pt x="1007" y="1743"/>
                  <a:pt x="1020" y="1742"/>
                  <a:pt x="1023" y="1728"/>
                </a:cubicBezTo>
                <a:cubicBezTo>
                  <a:pt x="1026" y="1714"/>
                  <a:pt x="1033" y="1686"/>
                  <a:pt x="1032" y="1675"/>
                </a:cubicBezTo>
                <a:cubicBezTo>
                  <a:pt x="1032" y="1665"/>
                  <a:pt x="1039" y="1642"/>
                  <a:pt x="1039" y="1633"/>
                </a:cubicBezTo>
                <a:cubicBezTo>
                  <a:pt x="1046" y="1606"/>
                  <a:pt x="1053" y="1597"/>
                  <a:pt x="1051" y="1589"/>
                </a:cubicBezTo>
                <a:cubicBezTo>
                  <a:pt x="1060" y="1599"/>
                  <a:pt x="1068" y="1609"/>
                  <a:pt x="1072" y="1611"/>
                </a:cubicBezTo>
                <a:cubicBezTo>
                  <a:pt x="1074" y="1627"/>
                  <a:pt x="1090" y="1651"/>
                  <a:pt x="1103" y="1652"/>
                </a:cubicBezTo>
                <a:cubicBezTo>
                  <a:pt x="1120" y="1653"/>
                  <a:pt x="1116" y="1641"/>
                  <a:pt x="1111" y="1628"/>
                </a:cubicBezTo>
                <a:close/>
                <a:moveTo>
                  <a:pt x="672" y="310"/>
                </a:moveTo>
                <a:cubicBezTo>
                  <a:pt x="672" y="310"/>
                  <a:pt x="672" y="310"/>
                  <a:pt x="672" y="310"/>
                </a:cubicBezTo>
                <a:cubicBezTo>
                  <a:pt x="672" y="310"/>
                  <a:pt x="672" y="310"/>
                  <a:pt x="672" y="310"/>
                </a:cubicBezTo>
                <a:cubicBezTo>
                  <a:pt x="672" y="310"/>
                  <a:pt x="672" y="310"/>
                  <a:pt x="672" y="310"/>
                </a:cubicBezTo>
                <a:close/>
              </a:path>
            </a:pathLst>
          </a:custGeom>
          <a:solidFill>
            <a:srgbClr val="B1DFF5"/>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nl-NL" sz="1400" b="0" i="0" u="none" strike="noStrike" kern="0" cap="none" spc="0" normalizeH="0" baseline="0" noProof="0">
              <a:ln>
                <a:noFill/>
              </a:ln>
              <a:solidFill>
                <a:prstClr val="black"/>
              </a:solidFill>
              <a:effectLst/>
              <a:uLnTx/>
              <a:uFillTx/>
              <a:latin typeface="Neue Haas Grotesk Text Pro" panose="020B0504020202020204" pitchFamily="34" charset="77"/>
            </a:endParaRPr>
          </a:p>
        </p:txBody>
      </p:sp>
      <p:sp>
        <p:nvSpPr>
          <p:cNvPr id="40" name="Right Arrow 39">
            <a:extLst>
              <a:ext uri="{FF2B5EF4-FFF2-40B4-BE49-F238E27FC236}">
                <a16:creationId xmlns:a16="http://schemas.microsoft.com/office/drawing/2014/main" id="{47CE7066-3763-1E51-2A98-259A5FDC15D5}"/>
              </a:ext>
            </a:extLst>
          </p:cNvPr>
          <p:cNvSpPr/>
          <p:nvPr/>
        </p:nvSpPr>
        <p:spPr>
          <a:xfrm rot="5400000">
            <a:off x="3207646" y="3163546"/>
            <a:ext cx="441792" cy="334094"/>
          </a:xfrm>
          <a:prstGeom prst="rightArrow">
            <a:avLst>
              <a:gd name="adj1" fmla="val 34794"/>
              <a:gd name="adj2" fmla="val 50000"/>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41" name="Picture 4" descr="26,700+ Dna Helix Stock Photos, Pictures &amp; Royalty-Free Images - iStock |  Dna, Dna helix background, Genetics">
            <a:extLst>
              <a:ext uri="{FF2B5EF4-FFF2-40B4-BE49-F238E27FC236}">
                <a16:creationId xmlns:a16="http://schemas.microsoft.com/office/drawing/2014/main" id="{C3D4B4E9-6FF7-C084-26C4-D9343B11F48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965" r="21725"/>
          <a:stretch/>
        </p:blipFill>
        <p:spPr bwMode="auto">
          <a:xfrm rot="16200000">
            <a:off x="2968786" y="3225109"/>
            <a:ext cx="919507" cy="1604425"/>
          </a:xfrm>
          <a:prstGeom prst="rect">
            <a:avLst/>
          </a:prstGeom>
          <a:noFill/>
          <a:extLst>
            <a:ext uri="{909E8E84-426E-40DD-AFC4-6F175D3DCCD1}">
              <a14:hiddenFill xmlns:a14="http://schemas.microsoft.com/office/drawing/2010/main">
                <a:solidFill>
                  <a:srgbClr val="FFFFFF"/>
                </a:solidFill>
              </a14:hiddenFill>
            </a:ext>
          </a:extLst>
        </p:spPr>
      </p:pic>
      <p:sp>
        <p:nvSpPr>
          <p:cNvPr id="42" name="Right Arrow 41">
            <a:extLst>
              <a:ext uri="{FF2B5EF4-FFF2-40B4-BE49-F238E27FC236}">
                <a16:creationId xmlns:a16="http://schemas.microsoft.com/office/drawing/2014/main" id="{FB9A3EFE-A9F8-111F-A4BA-93E88A4611FF}"/>
              </a:ext>
            </a:extLst>
          </p:cNvPr>
          <p:cNvSpPr/>
          <p:nvPr/>
        </p:nvSpPr>
        <p:spPr>
          <a:xfrm rot="5400000">
            <a:off x="3207645" y="4540926"/>
            <a:ext cx="441793" cy="334094"/>
          </a:xfrm>
          <a:prstGeom prst="rightArrow">
            <a:avLst>
              <a:gd name="adj1" fmla="val 34794"/>
              <a:gd name="adj2" fmla="val 50000"/>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pic>
        <p:nvPicPr>
          <p:cNvPr id="43" name="Picture 42" descr="A close up of a white background&#10;&#10;AI-generated content may be incorrect.">
            <a:extLst>
              <a:ext uri="{FF2B5EF4-FFF2-40B4-BE49-F238E27FC236}">
                <a16:creationId xmlns:a16="http://schemas.microsoft.com/office/drawing/2014/main" id="{0F37583C-EFF6-66BE-96FC-F8EB03CD4B8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86655" y="2019236"/>
            <a:ext cx="5605345" cy="1209294"/>
          </a:xfrm>
          <a:prstGeom prst="rect">
            <a:avLst/>
          </a:prstGeom>
        </p:spPr>
      </p:pic>
      <p:pic>
        <p:nvPicPr>
          <p:cNvPr id="44" name="Picture 43" descr="A close-up of a white background&#10;&#10;AI-generated content may be incorrect.">
            <a:extLst>
              <a:ext uri="{FF2B5EF4-FFF2-40B4-BE49-F238E27FC236}">
                <a16:creationId xmlns:a16="http://schemas.microsoft.com/office/drawing/2014/main" id="{0E9BF7AA-7AC6-EA7D-F705-A3BE8846E71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58957" y="4487075"/>
            <a:ext cx="5633043" cy="1412439"/>
          </a:xfrm>
          <a:prstGeom prst="rect">
            <a:avLst/>
          </a:prstGeom>
        </p:spPr>
      </p:pic>
    </p:spTree>
    <p:extLst>
      <p:ext uri="{BB962C8B-B14F-4D97-AF65-F5344CB8AC3E}">
        <p14:creationId xmlns:p14="http://schemas.microsoft.com/office/powerpoint/2010/main" val="608592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C2A4F9-915C-2FBA-3C18-8E7D046AC840}"/>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8E5A3835-8EC0-8B53-66E4-C73A360B65E1}"/>
              </a:ext>
            </a:extLst>
          </p:cNvPr>
          <p:cNvSpPr txBox="1">
            <a:spLocks/>
          </p:cNvSpPr>
          <p:nvPr/>
        </p:nvSpPr>
        <p:spPr>
          <a:xfrm>
            <a:off x="961481" y="35392"/>
            <a:ext cx="10168128" cy="8671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r>
              <a:rPr lang="en-GB" dirty="0"/>
              <a:t>Genetic modifiers: polygenic risk scores </a:t>
            </a:r>
          </a:p>
        </p:txBody>
      </p:sp>
      <p:pic>
        <p:nvPicPr>
          <p:cNvPr id="2" name="Picture 2" descr="Figure 1">
            <a:extLst>
              <a:ext uri="{FF2B5EF4-FFF2-40B4-BE49-F238E27FC236}">
                <a16:creationId xmlns:a16="http://schemas.microsoft.com/office/drawing/2014/main" id="{E4148EC8-CE05-9CA8-40B7-E1AF7F14EEC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3311" b="4731"/>
          <a:stretch/>
        </p:blipFill>
        <p:spPr bwMode="auto">
          <a:xfrm>
            <a:off x="3085064" y="1916024"/>
            <a:ext cx="5540110" cy="1302560"/>
          </a:xfrm>
          <a:prstGeom prst="rect">
            <a:avLst/>
          </a:prstGeom>
          <a:noFill/>
          <a:extLst>
            <a:ext uri="{909E8E84-426E-40DD-AFC4-6F175D3DCCD1}">
              <a14:hiddenFill xmlns:a14="http://schemas.microsoft.com/office/drawing/2010/main">
                <a:solidFill>
                  <a:srgbClr val="FFFFFF"/>
                </a:solidFill>
              </a14:hiddenFill>
            </a:ext>
          </a:extLst>
        </p:spPr>
      </p:pic>
      <p:sp>
        <p:nvSpPr>
          <p:cNvPr id="3" name="Freeform 35">
            <a:extLst>
              <a:ext uri="{FF2B5EF4-FFF2-40B4-BE49-F238E27FC236}">
                <a16:creationId xmlns:a16="http://schemas.microsoft.com/office/drawing/2014/main" id="{1C3961C2-8E9C-D851-1B5D-43619EEE296B}"/>
              </a:ext>
            </a:extLst>
          </p:cNvPr>
          <p:cNvSpPr>
            <a:spLocks noEditPoints="1"/>
          </p:cNvSpPr>
          <p:nvPr/>
        </p:nvSpPr>
        <p:spPr bwMode="auto">
          <a:xfrm>
            <a:off x="3585802" y="1095406"/>
            <a:ext cx="216098" cy="776238"/>
          </a:xfrm>
          <a:custGeom>
            <a:avLst/>
            <a:gdLst>
              <a:gd name="T0" fmla="*/ 2147483647 w 718"/>
              <a:gd name="T1" fmla="*/ 2147483647 h 2510"/>
              <a:gd name="T2" fmla="*/ 2147483647 w 718"/>
              <a:gd name="T3" fmla="*/ 2147483647 h 2510"/>
              <a:gd name="T4" fmla="*/ 2147483647 w 718"/>
              <a:gd name="T5" fmla="*/ 2147483647 h 2510"/>
              <a:gd name="T6" fmla="*/ 2147483647 w 718"/>
              <a:gd name="T7" fmla="*/ 2147483647 h 2510"/>
              <a:gd name="T8" fmla="*/ 2147483647 w 718"/>
              <a:gd name="T9" fmla="*/ 2147483647 h 2510"/>
              <a:gd name="T10" fmla="*/ 2147483647 w 718"/>
              <a:gd name="T11" fmla="*/ 2147483647 h 2510"/>
              <a:gd name="T12" fmla="*/ 2147483647 w 718"/>
              <a:gd name="T13" fmla="*/ 2147483647 h 2510"/>
              <a:gd name="T14" fmla="*/ 2147483647 w 718"/>
              <a:gd name="T15" fmla="*/ 2147483647 h 2510"/>
              <a:gd name="T16" fmla="*/ 2147483647 w 718"/>
              <a:gd name="T17" fmla="*/ 2147483647 h 2510"/>
              <a:gd name="T18" fmla="*/ 2147483647 w 718"/>
              <a:gd name="T19" fmla="*/ 2147483647 h 2510"/>
              <a:gd name="T20" fmla="*/ 2147483647 w 718"/>
              <a:gd name="T21" fmla="*/ 2147483647 h 2510"/>
              <a:gd name="T22" fmla="*/ 2147483647 w 718"/>
              <a:gd name="T23" fmla="*/ 2147483647 h 2510"/>
              <a:gd name="T24" fmla="*/ 2147483647 w 718"/>
              <a:gd name="T25" fmla="*/ 2147483647 h 2510"/>
              <a:gd name="T26" fmla="*/ 2147483647 w 718"/>
              <a:gd name="T27" fmla="*/ 2147483647 h 2510"/>
              <a:gd name="T28" fmla="*/ 2147483647 w 718"/>
              <a:gd name="T29" fmla="*/ 2147483647 h 2510"/>
              <a:gd name="T30" fmla="*/ 2147483647 w 718"/>
              <a:gd name="T31" fmla="*/ 2147483647 h 2510"/>
              <a:gd name="T32" fmla="*/ 2147483647 w 718"/>
              <a:gd name="T33" fmla="*/ 2147483647 h 2510"/>
              <a:gd name="T34" fmla="*/ 2147483647 w 718"/>
              <a:gd name="T35" fmla="*/ 2147483647 h 2510"/>
              <a:gd name="T36" fmla="*/ 2147483647 w 718"/>
              <a:gd name="T37" fmla="*/ 2147483647 h 2510"/>
              <a:gd name="T38" fmla="*/ 2147483647 w 718"/>
              <a:gd name="T39" fmla="*/ 2147483647 h 2510"/>
              <a:gd name="T40" fmla="*/ 2147483647 w 718"/>
              <a:gd name="T41" fmla="*/ 2147483647 h 2510"/>
              <a:gd name="T42" fmla="*/ 2147483647 w 718"/>
              <a:gd name="T43" fmla="*/ 2147483647 h 2510"/>
              <a:gd name="T44" fmla="*/ 2147483647 w 718"/>
              <a:gd name="T45" fmla="*/ 2147483647 h 2510"/>
              <a:gd name="T46" fmla="*/ 2147483647 w 718"/>
              <a:gd name="T47" fmla="*/ 2147483647 h 2510"/>
              <a:gd name="T48" fmla="*/ 2147483647 w 718"/>
              <a:gd name="T49" fmla="*/ 2147483647 h 2510"/>
              <a:gd name="T50" fmla="*/ 2147483647 w 718"/>
              <a:gd name="T51" fmla="*/ 2147483647 h 2510"/>
              <a:gd name="T52" fmla="*/ 2147483647 w 718"/>
              <a:gd name="T53" fmla="*/ 2147483647 h 2510"/>
              <a:gd name="T54" fmla="*/ 2147483647 w 718"/>
              <a:gd name="T55" fmla="*/ 2147483647 h 2510"/>
              <a:gd name="T56" fmla="*/ 2147483647 w 718"/>
              <a:gd name="T57" fmla="*/ 2147483647 h 2510"/>
              <a:gd name="T58" fmla="*/ 2147483647 w 718"/>
              <a:gd name="T59" fmla="*/ 2147483647 h 2510"/>
              <a:gd name="T60" fmla="*/ 2147483647 w 718"/>
              <a:gd name="T61" fmla="*/ 2147483647 h 2510"/>
              <a:gd name="T62" fmla="*/ 2147483647 w 718"/>
              <a:gd name="T63" fmla="*/ 2147483647 h 2510"/>
              <a:gd name="T64" fmla="*/ 2147483647 w 718"/>
              <a:gd name="T65" fmla="*/ 2147483647 h 2510"/>
              <a:gd name="T66" fmla="*/ 2147483647 w 718"/>
              <a:gd name="T67" fmla="*/ 2147483647 h 2510"/>
              <a:gd name="T68" fmla="*/ 2147483647 w 718"/>
              <a:gd name="T69" fmla="*/ 2147483647 h 2510"/>
              <a:gd name="T70" fmla="*/ 2147483647 w 718"/>
              <a:gd name="T71" fmla="*/ 2147483647 h 2510"/>
              <a:gd name="T72" fmla="*/ 2147483647 w 718"/>
              <a:gd name="T73" fmla="*/ 2147483647 h 2510"/>
              <a:gd name="T74" fmla="*/ 2147483647 w 718"/>
              <a:gd name="T75" fmla="*/ 2147483647 h 2510"/>
              <a:gd name="T76" fmla="*/ 2147483647 w 718"/>
              <a:gd name="T77" fmla="*/ 2147483647 h 2510"/>
              <a:gd name="T78" fmla="*/ 2147483647 w 718"/>
              <a:gd name="T79" fmla="*/ 2147483647 h 2510"/>
              <a:gd name="T80" fmla="*/ 2147483647 w 718"/>
              <a:gd name="T81" fmla="*/ 2147483647 h 2510"/>
              <a:gd name="T82" fmla="*/ 2147483647 w 718"/>
              <a:gd name="T83" fmla="*/ 2147483647 h 2510"/>
              <a:gd name="T84" fmla="*/ 2147483647 w 718"/>
              <a:gd name="T85" fmla="*/ 2147483647 h 2510"/>
              <a:gd name="T86" fmla="*/ 2147483647 w 718"/>
              <a:gd name="T87" fmla="*/ 2147483647 h 2510"/>
              <a:gd name="T88" fmla="*/ 2147483647 w 718"/>
              <a:gd name="T89" fmla="*/ 2147483647 h 2510"/>
              <a:gd name="T90" fmla="*/ 2147483647 w 718"/>
              <a:gd name="T91" fmla="*/ 2147483647 h 2510"/>
              <a:gd name="T92" fmla="*/ 2147483647 w 718"/>
              <a:gd name="T93" fmla="*/ 2147483647 h 2510"/>
              <a:gd name="T94" fmla="*/ 2147483647 w 718"/>
              <a:gd name="T95" fmla="*/ 2147483647 h 2510"/>
              <a:gd name="T96" fmla="*/ 2147483647 w 718"/>
              <a:gd name="T97" fmla="*/ 2147483647 h 2510"/>
              <a:gd name="T98" fmla="*/ 2147483647 w 718"/>
              <a:gd name="T99" fmla="*/ 2147483647 h 2510"/>
              <a:gd name="T100" fmla="*/ 2147483647 w 718"/>
              <a:gd name="T101" fmla="*/ 2147483647 h 2510"/>
              <a:gd name="T102" fmla="*/ 2147483647 w 718"/>
              <a:gd name="T103" fmla="*/ 2147483647 h 2510"/>
              <a:gd name="T104" fmla="*/ 2147483647 w 718"/>
              <a:gd name="T105" fmla="*/ 2147483647 h 2510"/>
              <a:gd name="T106" fmla="*/ 2147483647 w 718"/>
              <a:gd name="T107" fmla="*/ 2147483647 h 2510"/>
              <a:gd name="T108" fmla="*/ 2147483647 w 718"/>
              <a:gd name="T109" fmla="*/ 2147483647 h 2510"/>
              <a:gd name="T110" fmla="*/ 2147483647 w 718"/>
              <a:gd name="T111" fmla="*/ 2147483647 h 2510"/>
              <a:gd name="T112" fmla="*/ 2147483647 w 718"/>
              <a:gd name="T113" fmla="*/ 2147483647 h 2510"/>
              <a:gd name="T114" fmla="*/ 2147483647 w 718"/>
              <a:gd name="T115" fmla="*/ 2147483647 h 2510"/>
              <a:gd name="T116" fmla="*/ 2147483647 w 718"/>
              <a:gd name="T117" fmla="*/ 2147483647 h 2510"/>
              <a:gd name="T118" fmla="*/ 2147483647 w 718"/>
              <a:gd name="T119" fmla="*/ 2147483647 h 2510"/>
              <a:gd name="T120" fmla="*/ 2147483647 w 718"/>
              <a:gd name="T121" fmla="*/ 2147483647 h 2510"/>
              <a:gd name="T122" fmla="*/ 2147483647 w 718"/>
              <a:gd name="T123" fmla="*/ 2147483647 h 2510"/>
              <a:gd name="T124" fmla="*/ 2147483647 w 718"/>
              <a:gd name="T125" fmla="*/ 2147483647 h 25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18"/>
              <a:gd name="T190" fmla="*/ 0 h 2510"/>
              <a:gd name="T191" fmla="*/ 718 w 718"/>
              <a:gd name="T192" fmla="*/ 2510 h 25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18" h="2510">
                <a:moveTo>
                  <a:pt x="715" y="1328"/>
                </a:moveTo>
                <a:cubicBezTo>
                  <a:pt x="714" y="1318"/>
                  <a:pt x="714" y="1296"/>
                  <a:pt x="714" y="1278"/>
                </a:cubicBezTo>
                <a:cubicBezTo>
                  <a:pt x="714" y="1274"/>
                  <a:pt x="715" y="1271"/>
                  <a:pt x="715" y="1271"/>
                </a:cubicBezTo>
                <a:cubicBezTo>
                  <a:pt x="715" y="1262"/>
                  <a:pt x="717" y="1259"/>
                  <a:pt x="714" y="1247"/>
                </a:cubicBezTo>
                <a:cubicBezTo>
                  <a:pt x="711" y="1235"/>
                  <a:pt x="705" y="1223"/>
                  <a:pt x="705" y="1199"/>
                </a:cubicBezTo>
                <a:cubicBezTo>
                  <a:pt x="705" y="1193"/>
                  <a:pt x="701" y="1193"/>
                  <a:pt x="697" y="1137"/>
                </a:cubicBezTo>
                <a:cubicBezTo>
                  <a:pt x="695" y="1105"/>
                  <a:pt x="699" y="983"/>
                  <a:pt x="682" y="937"/>
                </a:cubicBezTo>
                <a:cubicBezTo>
                  <a:pt x="679" y="922"/>
                  <a:pt x="672" y="902"/>
                  <a:pt x="673" y="869"/>
                </a:cubicBezTo>
                <a:cubicBezTo>
                  <a:pt x="672" y="823"/>
                  <a:pt x="662" y="764"/>
                  <a:pt x="652" y="685"/>
                </a:cubicBezTo>
                <a:cubicBezTo>
                  <a:pt x="654" y="683"/>
                  <a:pt x="654" y="683"/>
                  <a:pt x="654" y="683"/>
                </a:cubicBezTo>
                <a:cubicBezTo>
                  <a:pt x="652" y="668"/>
                  <a:pt x="652" y="655"/>
                  <a:pt x="652" y="643"/>
                </a:cubicBezTo>
                <a:cubicBezTo>
                  <a:pt x="654" y="623"/>
                  <a:pt x="655" y="607"/>
                  <a:pt x="652" y="589"/>
                </a:cubicBezTo>
                <a:cubicBezTo>
                  <a:pt x="651" y="582"/>
                  <a:pt x="650" y="576"/>
                  <a:pt x="649" y="568"/>
                </a:cubicBezTo>
                <a:cubicBezTo>
                  <a:pt x="645" y="550"/>
                  <a:pt x="638" y="535"/>
                  <a:pt x="629" y="523"/>
                </a:cubicBezTo>
                <a:cubicBezTo>
                  <a:pt x="610" y="489"/>
                  <a:pt x="588" y="479"/>
                  <a:pt x="565" y="473"/>
                </a:cubicBezTo>
                <a:cubicBezTo>
                  <a:pt x="551" y="467"/>
                  <a:pt x="540" y="464"/>
                  <a:pt x="536" y="463"/>
                </a:cubicBezTo>
                <a:cubicBezTo>
                  <a:pt x="508" y="455"/>
                  <a:pt x="454" y="436"/>
                  <a:pt x="438" y="426"/>
                </a:cubicBezTo>
                <a:cubicBezTo>
                  <a:pt x="415" y="412"/>
                  <a:pt x="414" y="377"/>
                  <a:pt x="418" y="350"/>
                </a:cubicBezTo>
                <a:cubicBezTo>
                  <a:pt x="428" y="339"/>
                  <a:pt x="437" y="325"/>
                  <a:pt x="440" y="318"/>
                </a:cubicBezTo>
                <a:cubicBezTo>
                  <a:pt x="446" y="307"/>
                  <a:pt x="453" y="285"/>
                  <a:pt x="454" y="273"/>
                </a:cubicBezTo>
                <a:cubicBezTo>
                  <a:pt x="455" y="272"/>
                  <a:pt x="455" y="272"/>
                  <a:pt x="455" y="271"/>
                </a:cubicBezTo>
                <a:cubicBezTo>
                  <a:pt x="458" y="270"/>
                  <a:pt x="464" y="265"/>
                  <a:pt x="467" y="262"/>
                </a:cubicBezTo>
                <a:cubicBezTo>
                  <a:pt x="470" y="258"/>
                  <a:pt x="471" y="253"/>
                  <a:pt x="474" y="249"/>
                </a:cubicBezTo>
                <a:cubicBezTo>
                  <a:pt x="477" y="244"/>
                  <a:pt x="476" y="240"/>
                  <a:pt x="478" y="231"/>
                </a:cubicBezTo>
                <a:cubicBezTo>
                  <a:pt x="481" y="223"/>
                  <a:pt x="483" y="210"/>
                  <a:pt x="483" y="205"/>
                </a:cubicBezTo>
                <a:cubicBezTo>
                  <a:pt x="483" y="200"/>
                  <a:pt x="489" y="186"/>
                  <a:pt x="489" y="179"/>
                </a:cubicBezTo>
                <a:cubicBezTo>
                  <a:pt x="489" y="177"/>
                  <a:pt x="489" y="175"/>
                  <a:pt x="488" y="173"/>
                </a:cubicBezTo>
                <a:cubicBezTo>
                  <a:pt x="488" y="172"/>
                  <a:pt x="487" y="170"/>
                  <a:pt x="486" y="170"/>
                </a:cubicBezTo>
                <a:cubicBezTo>
                  <a:pt x="485" y="169"/>
                  <a:pt x="484" y="169"/>
                  <a:pt x="484" y="169"/>
                </a:cubicBezTo>
                <a:cubicBezTo>
                  <a:pt x="483" y="169"/>
                  <a:pt x="482" y="169"/>
                  <a:pt x="481" y="169"/>
                </a:cubicBezTo>
                <a:cubicBezTo>
                  <a:pt x="481" y="169"/>
                  <a:pt x="477" y="180"/>
                  <a:pt x="474" y="188"/>
                </a:cubicBezTo>
                <a:cubicBezTo>
                  <a:pt x="476" y="182"/>
                  <a:pt x="477" y="176"/>
                  <a:pt x="478" y="170"/>
                </a:cubicBezTo>
                <a:cubicBezTo>
                  <a:pt x="479" y="164"/>
                  <a:pt x="481" y="155"/>
                  <a:pt x="479" y="150"/>
                </a:cubicBezTo>
                <a:cubicBezTo>
                  <a:pt x="478" y="157"/>
                  <a:pt x="474" y="163"/>
                  <a:pt x="473" y="169"/>
                </a:cubicBezTo>
                <a:cubicBezTo>
                  <a:pt x="473" y="169"/>
                  <a:pt x="473" y="168"/>
                  <a:pt x="473" y="167"/>
                </a:cubicBezTo>
                <a:cubicBezTo>
                  <a:pt x="476" y="160"/>
                  <a:pt x="476" y="133"/>
                  <a:pt x="475" y="131"/>
                </a:cubicBezTo>
                <a:cubicBezTo>
                  <a:pt x="474" y="132"/>
                  <a:pt x="473" y="134"/>
                  <a:pt x="472" y="136"/>
                </a:cubicBezTo>
                <a:cubicBezTo>
                  <a:pt x="472" y="131"/>
                  <a:pt x="473" y="126"/>
                  <a:pt x="473" y="121"/>
                </a:cubicBezTo>
                <a:cubicBezTo>
                  <a:pt x="472" y="123"/>
                  <a:pt x="472" y="125"/>
                  <a:pt x="471" y="127"/>
                </a:cubicBezTo>
                <a:cubicBezTo>
                  <a:pt x="471" y="123"/>
                  <a:pt x="473" y="116"/>
                  <a:pt x="472" y="110"/>
                </a:cubicBezTo>
                <a:cubicBezTo>
                  <a:pt x="471" y="113"/>
                  <a:pt x="471" y="116"/>
                  <a:pt x="470" y="119"/>
                </a:cubicBezTo>
                <a:cubicBezTo>
                  <a:pt x="471" y="116"/>
                  <a:pt x="471" y="112"/>
                  <a:pt x="471" y="108"/>
                </a:cubicBezTo>
                <a:cubicBezTo>
                  <a:pt x="471" y="108"/>
                  <a:pt x="470" y="109"/>
                  <a:pt x="470" y="109"/>
                </a:cubicBezTo>
                <a:cubicBezTo>
                  <a:pt x="472" y="103"/>
                  <a:pt x="472" y="95"/>
                  <a:pt x="473" y="90"/>
                </a:cubicBezTo>
                <a:cubicBezTo>
                  <a:pt x="472" y="92"/>
                  <a:pt x="466" y="102"/>
                  <a:pt x="466" y="104"/>
                </a:cubicBezTo>
                <a:cubicBezTo>
                  <a:pt x="466" y="98"/>
                  <a:pt x="469" y="92"/>
                  <a:pt x="469" y="86"/>
                </a:cubicBezTo>
                <a:cubicBezTo>
                  <a:pt x="468" y="92"/>
                  <a:pt x="465" y="98"/>
                  <a:pt x="463" y="104"/>
                </a:cubicBezTo>
                <a:cubicBezTo>
                  <a:pt x="463" y="103"/>
                  <a:pt x="466" y="94"/>
                  <a:pt x="467" y="90"/>
                </a:cubicBezTo>
                <a:cubicBezTo>
                  <a:pt x="466" y="91"/>
                  <a:pt x="466" y="92"/>
                  <a:pt x="465" y="93"/>
                </a:cubicBezTo>
                <a:cubicBezTo>
                  <a:pt x="465" y="92"/>
                  <a:pt x="465" y="91"/>
                  <a:pt x="465" y="89"/>
                </a:cubicBezTo>
                <a:cubicBezTo>
                  <a:pt x="462" y="93"/>
                  <a:pt x="459" y="102"/>
                  <a:pt x="459" y="102"/>
                </a:cubicBezTo>
                <a:cubicBezTo>
                  <a:pt x="461" y="95"/>
                  <a:pt x="463" y="89"/>
                  <a:pt x="464" y="82"/>
                </a:cubicBezTo>
                <a:cubicBezTo>
                  <a:pt x="466" y="79"/>
                  <a:pt x="467" y="76"/>
                  <a:pt x="470" y="74"/>
                </a:cubicBezTo>
                <a:cubicBezTo>
                  <a:pt x="465" y="77"/>
                  <a:pt x="462" y="81"/>
                  <a:pt x="460" y="86"/>
                </a:cubicBezTo>
                <a:cubicBezTo>
                  <a:pt x="460" y="79"/>
                  <a:pt x="460" y="58"/>
                  <a:pt x="461" y="54"/>
                </a:cubicBezTo>
                <a:cubicBezTo>
                  <a:pt x="459" y="58"/>
                  <a:pt x="454" y="67"/>
                  <a:pt x="453" y="67"/>
                </a:cubicBezTo>
                <a:cubicBezTo>
                  <a:pt x="453" y="58"/>
                  <a:pt x="453" y="48"/>
                  <a:pt x="456" y="40"/>
                </a:cubicBezTo>
                <a:cubicBezTo>
                  <a:pt x="452" y="50"/>
                  <a:pt x="448" y="73"/>
                  <a:pt x="448" y="73"/>
                </a:cubicBezTo>
                <a:cubicBezTo>
                  <a:pt x="448" y="61"/>
                  <a:pt x="448" y="49"/>
                  <a:pt x="450" y="37"/>
                </a:cubicBezTo>
                <a:cubicBezTo>
                  <a:pt x="448" y="41"/>
                  <a:pt x="447" y="46"/>
                  <a:pt x="446" y="51"/>
                </a:cubicBezTo>
                <a:cubicBezTo>
                  <a:pt x="446" y="46"/>
                  <a:pt x="446" y="42"/>
                  <a:pt x="446" y="37"/>
                </a:cubicBezTo>
                <a:cubicBezTo>
                  <a:pt x="445" y="40"/>
                  <a:pt x="445" y="43"/>
                  <a:pt x="443" y="45"/>
                </a:cubicBezTo>
                <a:cubicBezTo>
                  <a:pt x="444" y="37"/>
                  <a:pt x="444" y="28"/>
                  <a:pt x="443" y="20"/>
                </a:cubicBezTo>
                <a:cubicBezTo>
                  <a:pt x="440" y="25"/>
                  <a:pt x="440" y="33"/>
                  <a:pt x="439" y="39"/>
                </a:cubicBezTo>
                <a:cubicBezTo>
                  <a:pt x="439" y="40"/>
                  <a:pt x="438" y="42"/>
                  <a:pt x="438" y="44"/>
                </a:cubicBezTo>
                <a:cubicBezTo>
                  <a:pt x="438" y="43"/>
                  <a:pt x="438" y="43"/>
                  <a:pt x="438" y="42"/>
                </a:cubicBezTo>
                <a:cubicBezTo>
                  <a:pt x="436" y="46"/>
                  <a:pt x="435" y="49"/>
                  <a:pt x="435" y="53"/>
                </a:cubicBezTo>
                <a:cubicBezTo>
                  <a:pt x="434" y="54"/>
                  <a:pt x="434" y="54"/>
                  <a:pt x="434" y="55"/>
                </a:cubicBezTo>
                <a:cubicBezTo>
                  <a:pt x="435" y="47"/>
                  <a:pt x="436" y="35"/>
                  <a:pt x="434" y="28"/>
                </a:cubicBezTo>
                <a:cubicBezTo>
                  <a:pt x="432" y="32"/>
                  <a:pt x="432" y="37"/>
                  <a:pt x="431" y="42"/>
                </a:cubicBezTo>
                <a:cubicBezTo>
                  <a:pt x="431" y="39"/>
                  <a:pt x="431" y="37"/>
                  <a:pt x="430" y="34"/>
                </a:cubicBezTo>
                <a:cubicBezTo>
                  <a:pt x="430" y="32"/>
                  <a:pt x="430" y="31"/>
                  <a:pt x="430" y="29"/>
                </a:cubicBezTo>
                <a:cubicBezTo>
                  <a:pt x="430" y="31"/>
                  <a:pt x="429" y="33"/>
                  <a:pt x="429" y="35"/>
                </a:cubicBezTo>
                <a:cubicBezTo>
                  <a:pt x="429" y="36"/>
                  <a:pt x="428" y="37"/>
                  <a:pt x="428" y="38"/>
                </a:cubicBezTo>
                <a:cubicBezTo>
                  <a:pt x="428" y="38"/>
                  <a:pt x="428" y="39"/>
                  <a:pt x="428" y="39"/>
                </a:cubicBezTo>
                <a:cubicBezTo>
                  <a:pt x="426" y="34"/>
                  <a:pt x="426" y="27"/>
                  <a:pt x="426" y="21"/>
                </a:cubicBezTo>
                <a:cubicBezTo>
                  <a:pt x="424" y="23"/>
                  <a:pt x="423" y="26"/>
                  <a:pt x="422" y="30"/>
                </a:cubicBezTo>
                <a:cubicBezTo>
                  <a:pt x="421" y="26"/>
                  <a:pt x="421" y="23"/>
                  <a:pt x="421" y="19"/>
                </a:cubicBezTo>
                <a:cubicBezTo>
                  <a:pt x="420" y="23"/>
                  <a:pt x="419" y="27"/>
                  <a:pt x="419" y="31"/>
                </a:cubicBezTo>
                <a:cubicBezTo>
                  <a:pt x="418" y="29"/>
                  <a:pt x="418" y="27"/>
                  <a:pt x="417" y="26"/>
                </a:cubicBezTo>
                <a:cubicBezTo>
                  <a:pt x="417" y="23"/>
                  <a:pt x="417" y="20"/>
                  <a:pt x="417" y="17"/>
                </a:cubicBezTo>
                <a:cubicBezTo>
                  <a:pt x="412" y="22"/>
                  <a:pt x="415" y="35"/>
                  <a:pt x="413" y="42"/>
                </a:cubicBezTo>
                <a:cubicBezTo>
                  <a:pt x="413" y="42"/>
                  <a:pt x="413" y="42"/>
                  <a:pt x="413" y="42"/>
                </a:cubicBezTo>
                <a:cubicBezTo>
                  <a:pt x="412" y="41"/>
                  <a:pt x="412" y="39"/>
                  <a:pt x="412" y="37"/>
                </a:cubicBezTo>
                <a:cubicBezTo>
                  <a:pt x="412" y="32"/>
                  <a:pt x="414" y="26"/>
                  <a:pt x="413" y="21"/>
                </a:cubicBezTo>
                <a:cubicBezTo>
                  <a:pt x="412" y="23"/>
                  <a:pt x="410" y="28"/>
                  <a:pt x="410" y="29"/>
                </a:cubicBezTo>
                <a:cubicBezTo>
                  <a:pt x="409" y="27"/>
                  <a:pt x="409" y="25"/>
                  <a:pt x="409" y="23"/>
                </a:cubicBezTo>
                <a:cubicBezTo>
                  <a:pt x="409" y="25"/>
                  <a:pt x="409" y="27"/>
                  <a:pt x="409" y="29"/>
                </a:cubicBezTo>
                <a:cubicBezTo>
                  <a:pt x="407" y="26"/>
                  <a:pt x="409" y="22"/>
                  <a:pt x="406" y="19"/>
                </a:cubicBezTo>
                <a:cubicBezTo>
                  <a:pt x="403" y="23"/>
                  <a:pt x="402" y="36"/>
                  <a:pt x="402" y="37"/>
                </a:cubicBezTo>
                <a:cubicBezTo>
                  <a:pt x="400" y="31"/>
                  <a:pt x="400" y="21"/>
                  <a:pt x="401" y="14"/>
                </a:cubicBezTo>
                <a:cubicBezTo>
                  <a:pt x="400" y="20"/>
                  <a:pt x="398" y="26"/>
                  <a:pt x="397" y="32"/>
                </a:cubicBezTo>
                <a:cubicBezTo>
                  <a:pt x="397" y="27"/>
                  <a:pt x="397" y="21"/>
                  <a:pt x="397" y="16"/>
                </a:cubicBezTo>
                <a:cubicBezTo>
                  <a:pt x="396" y="19"/>
                  <a:pt x="396" y="23"/>
                  <a:pt x="395" y="26"/>
                </a:cubicBezTo>
                <a:cubicBezTo>
                  <a:pt x="394" y="29"/>
                  <a:pt x="393" y="32"/>
                  <a:pt x="394" y="36"/>
                </a:cubicBezTo>
                <a:cubicBezTo>
                  <a:pt x="393" y="33"/>
                  <a:pt x="392" y="22"/>
                  <a:pt x="391" y="20"/>
                </a:cubicBezTo>
                <a:cubicBezTo>
                  <a:pt x="391" y="23"/>
                  <a:pt x="390" y="26"/>
                  <a:pt x="390" y="27"/>
                </a:cubicBezTo>
                <a:cubicBezTo>
                  <a:pt x="389" y="31"/>
                  <a:pt x="388" y="34"/>
                  <a:pt x="387" y="38"/>
                </a:cubicBezTo>
                <a:cubicBezTo>
                  <a:pt x="388" y="34"/>
                  <a:pt x="388" y="31"/>
                  <a:pt x="388" y="27"/>
                </a:cubicBezTo>
                <a:cubicBezTo>
                  <a:pt x="388" y="21"/>
                  <a:pt x="388" y="14"/>
                  <a:pt x="388" y="8"/>
                </a:cubicBezTo>
                <a:cubicBezTo>
                  <a:pt x="388" y="12"/>
                  <a:pt x="388" y="17"/>
                  <a:pt x="387" y="22"/>
                </a:cubicBezTo>
                <a:cubicBezTo>
                  <a:pt x="387" y="21"/>
                  <a:pt x="387" y="21"/>
                  <a:pt x="386" y="20"/>
                </a:cubicBezTo>
                <a:cubicBezTo>
                  <a:pt x="385" y="24"/>
                  <a:pt x="382" y="34"/>
                  <a:pt x="381" y="34"/>
                </a:cubicBezTo>
                <a:cubicBezTo>
                  <a:pt x="382" y="25"/>
                  <a:pt x="384" y="15"/>
                  <a:pt x="382" y="6"/>
                </a:cubicBezTo>
                <a:cubicBezTo>
                  <a:pt x="382" y="9"/>
                  <a:pt x="381" y="12"/>
                  <a:pt x="381" y="15"/>
                </a:cubicBezTo>
                <a:cubicBezTo>
                  <a:pt x="381" y="13"/>
                  <a:pt x="381" y="12"/>
                  <a:pt x="380" y="10"/>
                </a:cubicBezTo>
                <a:cubicBezTo>
                  <a:pt x="380" y="14"/>
                  <a:pt x="378" y="30"/>
                  <a:pt x="376" y="35"/>
                </a:cubicBezTo>
                <a:cubicBezTo>
                  <a:pt x="376" y="30"/>
                  <a:pt x="377" y="24"/>
                  <a:pt x="377" y="19"/>
                </a:cubicBezTo>
                <a:cubicBezTo>
                  <a:pt x="377" y="15"/>
                  <a:pt x="377" y="11"/>
                  <a:pt x="376" y="8"/>
                </a:cubicBezTo>
                <a:cubicBezTo>
                  <a:pt x="376" y="9"/>
                  <a:pt x="376" y="10"/>
                  <a:pt x="376" y="11"/>
                </a:cubicBezTo>
                <a:cubicBezTo>
                  <a:pt x="375" y="11"/>
                  <a:pt x="375" y="10"/>
                  <a:pt x="375" y="9"/>
                </a:cubicBezTo>
                <a:cubicBezTo>
                  <a:pt x="374" y="12"/>
                  <a:pt x="374" y="15"/>
                  <a:pt x="373" y="18"/>
                </a:cubicBezTo>
                <a:cubicBezTo>
                  <a:pt x="373" y="16"/>
                  <a:pt x="373" y="13"/>
                  <a:pt x="373" y="10"/>
                </a:cubicBezTo>
                <a:cubicBezTo>
                  <a:pt x="372" y="16"/>
                  <a:pt x="369" y="34"/>
                  <a:pt x="368" y="37"/>
                </a:cubicBezTo>
                <a:cubicBezTo>
                  <a:pt x="367" y="27"/>
                  <a:pt x="371" y="16"/>
                  <a:pt x="368" y="6"/>
                </a:cubicBezTo>
                <a:cubicBezTo>
                  <a:pt x="366" y="10"/>
                  <a:pt x="365" y="29"/>
                  <a:pt x="364" y="33"/>
                </a:cubicBezTo>
                <a:cubicBezTo>
                  <a:pt x="364" y="28"/>
                  <a:pt x="362" y="11"/>
                  <a:pt x="361" y="9"/>
                </a:cubicBezTo>
                <a:cubicBezTo>
                  <a:pt x="360" y="12"/>
                  <a:pt x="360" y="16"/>
                  <a:pt x="359" y="19"/>
                </a:cubicBezTo>
                <a:cubicBezTo>
                  <a:pt x="356" y="13"/>
                  <a:pt x="358" y="6"/>
                  <a:pt x="357" y="0"/>
                </a:cubicBezTo>
                <a:cubicBezTo>
                  <a:pt x="355" y="6"/>
                  <a:pt x="356" y="17"/>
                  <a:pt x="352" y="22"/>
                </a:cubicBezTo>
                <a:cubicBezTo>
                  <a:pt x="350" y="17"/>
                  <a:pt x="351" y="11"/>
                  <a:pt x="350" y="6"/>
                </a:cubicBezTo>
                <a:cubicBezTo>
                  <a:pt x="349" y="12"/>
                  <a:pt x="349" y="17"/>
                  <a:pt x="348" y="23"/>
                </a:cubicBezTo>
                <a:cubicBezTo>
                  <a:pt x="347" y="16"/>
                  <a:pt x="348" y="9"/>
                  <a:pt x="346" y="3"/>
                </a:cubicBezTo>
                <a:cubicBezTo>
                  <a:pt x="347" y="9"/>
                  <a:pt x="346" y="15"/>
                  <a:pt x="345" y="21"/>
                </a:cubicBezTo>
                <a:cubicBezTo>
                  <a:pt x="345" y="20"/>
                  <a:pt x="345" y="18"/>
                  <a:pt x="345" y="16"/>
                </a:cubicBezTo>
                <a:cubicBezTo>
                  <a:pt x="344" y="19"/>
                  <a:pt x="345" y="25"/>
                  <a:pt x="343" y="28"/>
                </a:cubicBezTo>
                <a:cubicBezTo>
                  <a:pt x="343" y="27"/>
                  <a:pt x="341" y="6"/>
                  <a:pt x="341" y="2"/>
                </a:cubicBezTo>
                <a:cubicBezTo>
                  <a:pt x="340" y="5"/>
                  <a:pt x="339" y="21"/>
                  <a:pt x="339" y="28"/>
                </a:cubicBezTo>
                <a:cubicBezTo>
                  <a:pt x="339" y="28"/>
                  <a:pt x="339" y="28"/>
                  <a:pt x="339" y="28"/>
                </a:cubicBezTo>
                <a:cubicBezTo>
                  <a:pt x="338" y="25"/>
                  <a:pt x="337" y="24"/>
                  <a:pt x="336" y="30"/>
                </a:cubicBezTo>
                <a:cubicBezTo>
                  <a:pt x="336" y="27"/>
                  <a:pt x="335" y="25"/>
                  <a:pt x="334" y="23"/>
                </a:cubicBezTo>
                <a:cubicBezTo>
                  <a:pt x="333" y="25"/>
                  <a:pt x="333" y="26"/>
                  <a:pt x="333" y="28"/>
                </a:cubicBezTo>
                <a:cubicBezTo>
                  <a:pt x="332" y="27"/>
                  <a:pt x="332" y="26"/>
                  <a:pt x="331" y="25"/>
                </a:cubicBezTo>
                <a:cubicBezTo>
                  <a:pt x="331" y="20"/>
                  <a:pt x="330" y="15"/>
                  <a:pt x="330" y="11"/>
                </a:cubicBezTo>
                <a:cubicBezTo>
                  <a:pt x="331" y="14"/>
                  <a:pt x="330" y="17"/>
                  <a:pt x="330" y="20"/>
                </a:cubicBezTo>
                <a:cubicBezTo>
                  <a:pt x="328" y="15"/>
                  <a:pt x="329" y="9"/>
                  <a:pt x="327" y="3"/>
                </a:cubicBezTo>
                <a:cubicBezTo>
                  <a:pt x="325" y="8"/>
                  <a:pt x="325" y="15"/>
                  <a:pt x="325" y="20"/>
                </a:cubicBezTo>
                <a:cubicBezTo>
                  <a:pt x="325" y="19"/>
                  <a:pt x="323" y="9"/>
                  <a:pt x="323" y="5"/>
                </a:cubicBezTo>
                <a:cubicBezTo>
                  <a:pt x="322" y="13"/>
                  <a:pt x="321" y="29"/>
                  <a:pt x="321" y="30"/>
                </a:cubicBezTo>
                <a:cubicBezTo>
                  <a:pt x="321" y="30"/>
                  <a:pt x="320" y="19"/>
                  <a:pt x="320" y="16"/>
                </a:cubicBezTo>
                <a:cubicBezTo>
                  <a:pt x="320" y="16"/>
                  <a:pt x="319" y="17"/>
                  <a:pt x="319" y="18"/>
                </a:cubicBezTo>
                <a:cubicBezTo>
                  <a:pt x="318" y="12"/>
                  <a:pt x="317" y="6"/>
                  <a:pt x="315" y="0"/>
                </a:cubicBezTo>
                <a:cubicBezTo>
                  <a:pt x="316" y="9"/>
                  <a:pt x="317" y="19"/>
                  <a:pt x="317" y="28"/>
                </a:cubicBezTo>
                <a:cubicBezTo>
                  <a:pt x="316" y="30"/>
                  <a:pt x="314" y="24"/>
                  <a:pt x="312" y="19"/>
                </a:cubicBezTo>
                <a:cubicBezTo>
                  <a:pt x="310" y="27"/>
                  <a:pt x="312" y="35"/>
                  <a:pt x="312" y="43"/>
                </a:cubicBezTo>
                <a:cubicBezTo>
                  <a:pt x="312" y="43"/>
                  <a:pt x="312" y="43"/>
                  <a:pt x="312" y="43"/>
                </a:cubicBezTo>
                <a:cubicBezTo>
                  <a:pt x="309" y="34"/>
                  <a:pt x="307" y="24"/>
                  <a:pt x="305" y="15"/>
                </a:cubicBezTo>
                <a:cubicBezTo>
                  <a:pt x="306" y="20"/>
                  <a:pt x="307" y="26"/>
                  <a:pt x="307" y="32"/>
                </a:cubicBezTo>
                <a:cubicBezTo>
                  <a:pt x="307" y="31"/>
                  <a:pt x="302" y="20"/>
                  <a:pt x="299" y="15"/>
                </a:cubicBezTo>
                <a:cubicBezTo>
                  <a:pt x="298" y="12"/>
                  <a:pt x="296" y="10"/>
                  <a:pt x="295" y="7"/>
                </a:cubicBezTo>
                <a:cubicBezTo>
                  <a:pt x="297" y="14"/>
                  <a:pt x="298" y="22"/>
                  <a:pt x="300" y="29"/>
                </a:cubicBezTo>
                <a:cubicBezTo>
                  <a:pt x="302" y="34"/>
                  <a:pt x="302" y="39"/>
                  <a:pt x="303" y="44"/>
                </a:cubicBezTo>
                <a:cubicBezTo>
                  <a:pt x="299" y="33"/>
                  <a:pt x="290" y="19"/>
                  <a:pt x="290" y="8"/>
                </a:cubicBezTo>
                <a:cubicBezTo>
                  <a:pt x="289" y="13"/>
                  <a:pt x="286" y="38"/>
                  <a:pt x="285" y="38"/>
                </a:cubicBezTo>
                <a:cubicBezTo>
                  <a:pt x="281" y="33"/>
                  <a:pt x="282" y="26"/>
                  <a:pt x="280" y="20"/>
                </a:cubicBezTo>
                <a:cubicBezTo>
                  <a:pt x="279" y="23"/>
                  <a:pt x="279" y="25"/>
                  <a:pt x="279" y="27"/>
                </a:cubicBezTo>
                <a:cubicBezTo>
                  <a:pt x="278" y="25"/>
                  <a:pt x="277" y="23"/>
                  <a:pt x="275" y="22"/>
                </a:cubicBezTo>
                <a:cubicBezTo>
                  <a:pt x="276" y="25"/>
                  <a:pt x="277" y="30"/>
                  <a:pt x="278" y="35"/>
                </a:cubicBezTo>
                <a:cubicBezTo>
                  <a:pt x="278" y="40"/>
                  <a:pt x="278" y="45"/>
                  <a:pt x="277" y="49"/>
                </a:cubicBezTo>
                <a:cubicBezTo>
                  <a:pt x="276" y="48"/>
                  <a:pt x="275" y="43"/>
                  <a:pt x="273" y="40"/>
                </a:cubicBezTo>
                <a:cubicBezTo>
                  <a:pt x="272" y="41"/>
                  <a:pt x="272" y="43"/>
                  <a:pt x="272" y="44"/>
                </a:cubicBezTo>
                <a:cubicBezTo>
                  <a:pt x="271" y="39"/>
                  <a:pt x="270" y="34"/>
                  <a:pt x="268" y="29"/>
                </a:cubicBezTo>
                <a:cubicBezTo>
                  <a:pt x="268" y="36"/>
                  <a:pt x="271" y="44"/>
                  <a:pt x="271" y="52"/>
                </a:cubicBezTo>
                <a:cubicBezTo>
                  <a:pt x="271" y="51"/>
                  <a:pt x="270" y="50"/>
                  <a:pt x="270" y="49"/>
                </a:cubicBezTo>
                <a:cubicBezTo>
                  <a:pt x="269" y="44"/>
                  <a:pt x="267" y="38"/>
                  <a:pt x="265" y="33"/>
                </a:cubicBezTo>
                <a:cubicBezTo>
                  <a:pt x="264" y="31"/>
                  <a:pt x="264" y="30"/>
                  <a:pt x="263" y="28"/>
                </a:cubicBezTo>
                <a:cubicBezTo>
                  <a:pt x="263" y="29"/>
                  <a:pt x="263" y="29"/>
                  <a:pt x="264" y="30"/>
                </a:cubicBezTo>
                <a:cubicBezTo>
                  <a:pt x="263" y="29"/>
                  <a:pt x="263" y="28"/>
                  <a:pt x="263" y="28"/>
                </a:cubicBezTo>
                <a:cubicBezTo>
                  <a:pt x="263" y="31"/>
                  <a:pt x="263" y="35"/>
                  <a:pt x="263" y="39"/>
                </a:cubicBezTo>
                <a:cubicBezTo>
                  <a:pt x="262" y="37"/>
                  <a:pt x="261" y="34"/>
                  <a:pt x="260" y="32"/>
                </a:cubicBezTo>
                <a:cubicBezTo>
                  <a:pt x="261" y="37"/>
                  <a:pt x="263" y="42"/>
                  <a:pt x="263" y="48"/>
                </a:cubicBezTo>
                <a:cubicBezTo>
                  <a:pt x="263" y="51"/>
                  <a:pt x="263" y="53"/>
                  <a:pt x="263" y="56"/>
                </a:cubicBezTo>
                <a:cubicBezTo>
                  <a:pt x="263" y="57"/>
                  <a:pt x="263" y="57"/>
                  <a:pt x="263" y="58"/>
                </a:cubicBezTo>
                <a:cubicBezTo>
                  <a:pt x="259" y="55"/>
                  <a:pt x="259" y="45"/>
                  <a:pt x="259" y="40"/>
                </a:cubicBezTo>
                <a:cubicBezTo>
                  <a:pt x="258" y="41"/>
                  <a:pt x="257" y="52"/>
                  <a:pt x="258" y="56"/>
                </a:cubicBezTo>
                <a:cubicBezTo>
                  <a:pt x="255" y="50"/>
                  <a:pt x="250" y="38"/>
                  <a:pt x="248" y="35"/>
                </a:cubicBezTo>
                <a:cubicBezTo>
                  <a:pt x="249" y="39"/>
                  <a:pt x="250" y="42"/>
                  <a:pt x="251" y="46"/>
                </a:cubicBezTo>
                <a:cubicBezTo>
                  <a:pt x="247" y="39"/>
                  <a:pt x="242" y="32"/>
                  <a:pt x="239" y="27"/>
                </a:cubicBezTo>
                <a:cubicBezTo>
                  <a:pt x="244" y="37"/>
                  <a:pt x="250" y="50"/>
                  <a:pt x="253" y="63"/>
                </a:cubicBezTo>
                <a:cubicBezTo>
                  <a:pt x="252" y="61"/>
                  <a:pt x="251" y="59"/>
                  <a:pt x="250" y="57"/>
                </a:cubicBezTo>
                <a:cubicBezTo>
                  <a:pt x="250" y="60"/>
                  <a:pt x="251" y="63"/>
                  <a:pt x="252" y="66"/>
                </a:cubicBezTo>
                <a:cubicBezTo>
                  <a:pt x="251" y="65"/>
                  <a:pt x="250" y="63"/>
                  <a:pt x="249" y="62"/>
                </a:cubicBezTo>
                <a:cubicBezTo>
                  <a:pt x="250" y="63"/>
                  <a:pt x="250" y="65"/>
                  <a:pt x="250" y="67"/>
                </a:cubicBezTo>
                <a:cubicBezTo>
                  <a:pt x="249" y="63"/>
                  <a:pt x="246" y="59"/>
                  <a:pt x="244" y="56"/>
                </a:cubicBezTo>
                <a:cubicBezTo>
                  <a:pt x="245" y="60"/>
                  <a:pt x="248" y="64"/>
                  <a:pt x="249" y="68"/>
                </a:cubicBezTo>
                <a:cubicBezTo>
                  <a:pt x="249" y="69"/>
                  <a:pt x="249" y="70"/>
                  <a:pt x="249" y="72"/>
                </a:cubicBezTo>
                <a:cubicBezTo>
                  <a:pt x="248" y="67"/>
                  <a:pt x="246" y="63"/>
                  <a:pt x="243" y="59"/>
                </a:cubicBezTo>
                <a:cubicBezTo>
                  <a:pt x="243" y="62"/>
                  <a:pt x="244" y="65"/>
                  <a:pt x="244" y="68"/>
                </a:cubicBezTo>
                <a:cubicBezTo>
                  <a:pt x="244" y="68"/>
                  <a:pt x="243" y="67"/>
                  <a:pt x="242" y="66"/>
                </a:cubicBezTo>
                <a:cubicBezTo>
                  <a:pt x="243" y="69"/>
                  <a:pt x="247" y="76"/>
                  <a:pt x="247" y="77"/>
                </a:cubicBezTo>
                <a:cubicBezTo>
                  <a:pt x="247" y="78"/>
                  <a:pt x="247" y="79"/>
                  <a:pt x="247" y="80"/>
                </a:cubicBezTo>
                <a:cubicBezTo>
                  <a:pt x="245" y="75"/>
                  <a:pt x="243" y="71"/>
                  <a:pt x="241" y="67"/>
                </a:cubicBezTo>
                <a:cubicBezTo>
                  <a:pt x="242" y="70"/>
                  <a:pt x="243" y="73"/>
                  <a:pt x="244" y="77"/>
                </a:cubicBezTo>
                <a:cubicBezTo>
                  <a:pt x="243" y="76"/>
                  <a:pt x="241" y="74"/>
                  <a:pt x="240" y="71"/>
                </a:cubicBezTo>
                <a:cubicBezTo>
                  <a:pt x="242" y="75"/>
                  <a:pt x="245" y="88"/>
                  <a:pt x="245" y="90"/>
                </a:cubicBezTo>
                <a:cubicBezTo>
                  <a:pt x="244" y="90"/>
                  <a:pt x="240" y="81"/>
                  <a:pt x="239" y="76"/>
                </a:cubicBezTo>
                <a:cubicBezTo>
                  <a:pt x="240" y="84"/>
                  <a:pt x="241" y="91"/>
                  <a:pt x="241" y="98"/>
                </a:cubicBezTo>
                <a:cubicBezTo>
                  <a:pt x="241" y="98"/>
                  <a:pt x="241" y="98"/>
                  <a:pt x="241" y="99"/>
                </a:cubicBezTo>
                <a:cubicBezTo>
                  <a:pt x="240" y="89"/>
                  <a:pt x="236" y="84"/>
                  <a:pt x="231" y="77"/>
                </a:cubicBezTo>
                <a:cubicBezTo>
                  <a:pt x="234" y="86"/>
                  <a:pt x="236" y="93"/>
                  <a:pt x="237" y="102"/>
                </a:cubicBezTo>
                <a:cubicBezTo>
                  <a:pt x="235" y="99"/>
                  <a:pt x="234" y="97"/>
                  <a:pt x="234" y="94"/>
                </a:cubicBezTo>
                <a:cubicBezTo>
                  <a:pt x="234" y="98"/>
                  <a:pt x="235" y="102"/>
                  <a:pt x="234" y="106"/>
                </a:cubicBezTo>
                <a:cubicBezTo>
                  <a:pt x="233" y="104"/>
                  <a:pt x="232" y="101"/>
                  <a:pt x="232" y="99"/>
                </a:cubicBezTo>
                <a:cubicBezTo>
                  <a:pt x="232" y="105"/>
                  <a:pt x="231" y="112"/>
                  <a:pt x="231" y="118"/>
                </a:cubicBezTo>
                <a:cubicBezTo>
                  <a:pt x="230" y="114"/>
                  <a:pt x="230" y="111"/>
                  <a:pt x="229" y="108"/>
                </a:cubicBezTo>
                <a:cubicBezTo>
                  <a:pt x="230" y="114"/>
                  <a:pt x="228" y="131"/>
                  <a:pt x="227" y="132"/>
                </a:cubicBezTo>
                <a:cubicBezTo>
                  <a:pt x="227" y="130"/>
                  <a:pt x="227" y="128"/>
                  <a:pt x="227" y="126"/>
                </a:cubicBezTo>
                <a:cubicBezTo>
                  <a:pt x="224" y="133"/>
                  <a:pt x="224" y="141"/>
                  <a:pt x="224" y="150"/>
                </a:cubicBezTo>
                <a:cubicBezTo>
                  <a:pt x="224" y="150"/>
                  <a:pt x="224" y="151"/>
                  <a:pt x="224" y="152"/>
                </a:cubicBezTo>
                <a:cubicBezTo>
                  <a:pt x="223" y="147"/>
                  <a:pt x="223" y="143"/>
                  <a:pt x="222" y="139"/>
                </a:cubicBezTo>
                <a:cubicBezTo>
                  <a:pt x="221" y="143"/>
                  <a:pt x="222" y="149"/>
                  <a:pt x="222" y="153"/>
                </a:cubicBezTo>
                <a:cubicBezTo>
                  <a:pt x="223" y="159"/>
                  <a:pt x="223" y="165"/>
                  <a:pt x="225" y="171"/>
                </a:cubicBezTo>
                <a:cubicBezTo>
                  <a:pt x="225" y="170"/>
                  <a:pt x="225" y="170"/>
                  <a:pt x="224" y="170"/>
                </a:cubicBezTo>
                <a:cubicBezTo>
                  <a:pt x="222" y="164"/>
                  <a:pt x="220" y="157"/>
                  <a:pt x="218" y="152"/>
                </a:cubicBezTo>
                <a:cubicBezTo>
                  <a:pt x="219" y="157"/>
                  <a:pt x="220" y="162"/>
                  <a:pt x="221" y="167"/>
                </a:cubicBezTo>
                <a:cubicBezTo>
                  <a:pt x="218" y="166"/>
                  <a:pt x="214" y="171"/>
                  <a:pt x="214" y="177"/>
                </a:cubicBezTo>
                <a:cubicBezTo>
                  <a:pt x="214" y="184"/>
                  <a:pt x="220" y="198"/>
                  <a:pt x="220" y="203"/>
                </a:cubicBezTo>
                <a:cubicBezTo>
                  <a:pt x="220" y="208"/>
                  <a:pt x="222" y="221"/>
                  <a:pt x="225" y="230"/>
                </a:cubicBezTo>
                <a:cubicBezTo>
                  <a:pt x="227" y="237"/>
                  <a:pt x="226" y="241"/>
                  <a:pt x="228" y="245"/>
                </a:cubicBezTo>
                <a:cubicBezTo>
                  <a:pt x="229" y="246"/>
                  <a:pt x="229" y="246"/>
                  <a:pt x="229" y="247"/>
                </a:cubicBezTo>
                <a:cubicBezTo>
                  <a:pt x="230" y="248"/>
                  <a:pt x="231" y="250"/>
                  <a:pt x="231" y="251"/>
                </a:cubicBezTo>
                <a:cubicBezTo>
                  <a:pt x="232" y="252"/>
                  <a:pt x="232" y="253"/>
                  <a:pt x="233" y="254"/>
                </a:cubicBezTo>
                <a:cubicBezTo>
                  <a:pt x="234" y="256"/>
                  <a:pt x="235" y="258"/>
                  <a:pt x="236" y="260"/>
                </a:cubicBezTo>
                <a:cubicBezTo>
                  <a:pt x="239" y="264"/>
                  <a:pt x="245" y="269"/>
                  <a:pt x="248" y="270"/>
                </a:cubicBezTo>
                <a:cubicBezTo>
                  <a:pt x="249" y="281"/>
                  <a:pt x="255" y="304"/>
                  <a:pt x="261" y="314"/>
                </a:cubicBezTo>
                <a:cubicBezTo>
                  <a:pt x="261" y="315"/>
                  <a:pt x="262" y="317"/>
                  <a:pt x="263" y="318"/>
                </a:cubicBezTo>
                <a:cubicBezTo>
                  <a:pt x="263" y="318"/>
                  <a:pt x="263" y="319"/>
                  <a:pt x="263" y="320"/>
                </a:cubicBezTo>
                <a:cubicBezTo>
                  <a:pt x="268" y="328"/>
                  <a:pt x="276" y="340"/>
                  <a:pt x="284" y="351"/>
                </a:cubicBezTo>
                <a:cubicBezTo>
                  <a:pt x="290" y="379"/>
                  <a:pt x="289" y="413"/>
                  <a:pt x="256" y="434"/>
                </a:cubicBezTo>
                <a:cubicBezTo>
                  <a:pt x="242" y="440"/>
                  <a:pt x="214" y="453"/>
                  <a:pt x="180" y="461"/>
                </a:cubicBezTo>
                <a:cubicBezTo>
                  <a:pt x="147" y="469"/>
                  <a:pt x="93" y="485"/>
                  <a:pt x="71" y="562"/>
                </a:cubicBezTo>
                <a:cubicBezTo>
                  <a:pt x="62" y="596"/>
                  <a:pt x="64" y="618"/>
                  <a:pt x="69" y="658"/>
                </a:cubicBezTo>
                <a:cubicBezTo>
                  <a:pt x="57" y="746"/>
                  <a:pt x="47" y="812"/>
                  <a:pt x="46" y="862"/>
                </a:cubicBezTo>
                <a:cubicBezTo>
                  <a:pt x="46" y="894"/>
                  <a:pt x="39" y="915"/>
                  <a:pt x="36" y="929"/>
                </a:cubicBezTo>
                <a:cubicBezTo>
                  <a:pt x="19" y="976"/>
                  <a:pt x="23" y="1098"/>
                  <a:pt x="21" y="1130"/>
                </a:cubicBezTo>
                <a:cubicBezTo>
                  <a:pt x="17" y="1185"/>
                  <a:pt x="13" y="1185"/>
                  <a:pt x="13" y="1191"/>
                </a:cubicBezTo>
                <a:cubicBezTo>
                  <a:pt x="13" y="1216"/>
                  <a:pt x="8" y="1227"/>
                  <a:pt x="4" y="1239"/>
                </a:cubicBezTo>
                <a:cubicBezTo>
                  <a:pt x="4" y="1241"/>
                  <a:pt x="3" y="1243"/>
                  <a:pt x="3" y="1245"/>
                </a:cubicBezTo>
                <a:cubicBezTo>
                  <a:pt x="3" y="1245"/>
                  <a:pt x="5" y="1303"/>
                  <a:pt x="3" y="1321"/>
                </a:cubicBezTo>
                <a:cubicBezTo>
                  <a:pt x="0" y="1339"/>
                  <a:pt x="2" y="1350"/>
                  <a:pt x="3" y="1362"/>
                </a:cubicBezTo>
                <a:cubicBezTo>
                  <a:pt x="4" y="1373"/>
                  <a:pt x="14" y="1390"/>
                  <a:pt x="17" y="1404"/>
                </a:cubicBezTo>
                <a:cubicBezTo>
                  <a:pt x="23" y="1434"/>
                  <a:pt x="31" y="1434"/>
                  <a:pt x="36" y="1444"/>
                </a:cubicBezTo>
                <a:cubicBezTo>
                  <a:pt x="42" y="1454"/>
                  <a:pt x="57" y="1461"/>
                  <a:pt x="59" y="1464"/>
                </a:cubicBezTo>
                <a:cubicBezTo>
                  <a:pt x="61" y="1467"/>
                  <a:pt x="69" y="1474"/>
                  <a:pt x="76" y="1473"/>
                </a:cubicBezTo>
                <a:cubicBezTo>
                  <a:pt x="83" y="1471"/>
                  <a:pt x="82" y="1462"/>
                  <a:pt x="82" y="1462"/>
                </a:cubicBezTo>
                <a:cubicBezTo>
                  <a:pt x="82" y="1462"/>
                  <a:pt x="85" y="1463"/>
                  <a:pt x="88" y="1463"/>
                </a:cubicBezTo>
                <a:cubicBezTo>
                  <a:pt x="91" y="1463"/>
                  <a:pt x="103" y="1464"/>
                  <a:pt x="106" y="1461"/>
                </a:cubicBezTo>
                <a:cubicBezTo>
                  <a:pt x="114" y="1453"/>
                  <a:pt x="103" y="1444"/>
                  <a:pt x="103" y="1444"/>
                </a:cubicBezTo>
                <a:cubicBezTo>
                  <a:pt x="111" y="1443"/>
                  <a:pt x="111" y="1443"/>
                  <a:pt x="111" y="1443"/>
                </a:cubicBezTo>
                <a:cubicBezTo>
                  <a:pt x="120" y="1437"/>
                  <a:pt x="109" y="1426"/>
                  <a:pt x="109" y="1426"/>
                </a:cubicBezTo>
                <a:cubicBezTo>
                  <a:pt x="109" y="1423"/>
                  <a:pt x="88" y="1425"/>
                  <a:pt x="88" y="1422"/>
                </a:cubicBezTo>
                <a:cubicBezTo>
                  <a:pt x="88" y="1420"/>
                  <a:pt x="110" y="1413"/>
                  <a:pt x="109" y="1412"/>
                </a:cubicBezTo>
                <a:cubicBezTo>
                  <a:pt x="108" y="1385"/>
                  <a:pt x="86" y="1409"/>
                  <a:pt x="83" y="1405"/>
                </a:cubicBezTo>
                <a:cubicBezTo>
                  <a:pt x="76" y="1394"/>
                  <a:pt x="70" y="1405"/>
                  <a:pt x="68" y="1393"/>
                </a:cubicBezTo>
                <a:cubicBezTo>
                  <a:pt x="67" y="1382"/>
                  <a:pt x="61" y="1380"/>
                  <a:pt x="63" y="1377"/>
                </a:cubicBezTo>
                <a:cubicBezTo>
                  <a:pt x="68" y="1368"/>
                  <a:pt x="60" y="1358"/>
                  <a:pt x="63" y="1351"/>
                </a:cubicBezTo>
                <a:cubicBezTo>
                  <a:pt x="66" y="1345"/>
                  <a:pt x="59" y="1330"/>
                  <a:pt x="59" y="1330"/>
                </a:cubicBezTo>
                <a:cubicBezTo>
                  <a:pt x="59" y="1330"/>
                  <a:pt x="69" y="1336"/>
                  <a:pt x="73" y="1349"/>
                </a:cubicBezTo>
                <a:cubicBezTo>
                  <a:pt x="78" y="1361"/>
                  <a:pt x="91" y="1382"/>
                  <a:pt x="105" y="1372"/>
                </a:cubicBezTo>
                <a:cubicBezTo>
                  <a:pt x="119" y="1362"/>
                  <a:pt x="100" y="1330"/>
                  <a:pt x="88" y="1318"/>
                </a:cubicBezTo>
                <a:cubicBezTo>
                  <a:pt x="82" y="1311"/>
                  <a:pt x="82" y="1302"/>
                  <a:pt x="83" y="1293"/>
                </a:cubicBezTo>
                <a:cubicBezTo>
                  <a:pt x="83" y="1293"/>
                  <a:pt x="85" y="1278"/>
                  <a:pt x="84" y="1273"/>
                </a:cubicBezTo>
                <a:cubicBezTo>
                  <a:pt x="84" y="1262"/>
                  <a:pt x="75" y="1249"/>
                  <a:pt x="77" y="1246"/>
                </a:cubicBezTo>
                <a:cubicBezTo>
                  <a:pt x="78" y="1243"/>
                  <a:pt x="82" y="1225"/>
                  <a:pt x="84" y="1211"/>
                </a:cubicBezTo>
                <a:cubicBezTo>
                  <a:pt x="86" y="1197"/>
                  <a:pt x="119" y="1069"/>
                  <a:pt x="123" y="1041"/>
                </a:cubicBezTo>
                <a:cubicBezTo>
                  <a:pt x="132" y="989"/>
                  <a:pt x="143" y="974"/>
                  <a:pt x="138" y="938"/>
                </a:cubicBezTo>
                <a:cubicBezTo>
                  <a:pt x="139" y="912"/>
                  <a:pt x="148" y="841"/>
                  <a:pt x="150" y="828"/>
                </a:cubicBezTo>
                <a:cubicBezTo>
                  <a:pt x="151" y="825"/>
                  <a:pt x="151" y="812"/>
                  <a:pt x="152" y="803"/>
                </a:cubicBezTo>
                <a:cubicBezTo>
                  <a:pt x="153" y="798"/>
                  <a:pt x="154" y="789"/>
                  <a:pt x="154" y="778"/>
                </a:cubicBezTo>
                <a:cubicBezTo>
                  <a:pt x="154" y="779"/>
                  <a:pt x="154" y="779"/>
                  <a:pt x="154" y="779"/>
                </a:cubicBezTo>
                <a:cubicBezTo>
                  <a:pt x="155" y="791"/>
                  <a:pt x="165" y="815"/>
                  <a:pt x="167" y="848"/>
                </a:cubicBezTo>
                <a:cubicBezTo>
                  <a:pt x="166" y="875"/>
                  <a:pt x="172" y="939"/>
                  <a:pt x="174" y="964"/>
                </a:cubicBezTo>
                <a:cubicBezTo>
                  <a:pt x="183" y="1124"/>
                  <a:pt x="150" y="1163"/>
                  <a:pt x="149" y="1194"/>
                </a:cubicBezTo>
                <a:cubicBezTo>
                  <a:pt x="153" y="1328"/>
                  <a:pt x="110" y="1503"/>
                  <a:pt x="183" y="1729"/>
                </a:cubicBezTo>
                <a:cubicBezTo>
                  <a:pt x="187" y="1741"/>
                  <a:pt x="187" y="1785"/>
                  <a:pt x="191" y="1808"/>
                </a:cubicBezTo>
                <a:cubicBezTo>
                  <a:pt x="192" y="1814"/>
                  <a:pt x="203" y="1841"/>
                  <a:pt x="204" y="1878"/>
                </a:cubicBezTo>
                <a:cubicBezTo>
                  <a:pt x="205" y="1938"/>
                  <a:pt x="199" y="2015"/>
                  <a:pt x="200" y="2058"/>
                </a:cubicBezTo>
                <a:cubicBezTo>
                  <a:pt x="203" y="2128"/>
                  <a:pt x="229" y="2192"/>
                  <a:pt x="239" y="2237"/>
                </a:cubicBezTo>
                <a:cubicBezTo>
                  <a:pt x="249" y="2282"/>
                  <a:pt x="253" y="2318"/>
                  <a:pt x="251" y="2327"/>
                </a:cubicBezTo>
                <a:cubicBezTo>
                  <a:pt x="250" y="2334"/>
                  <a:pt x="248" y="2349"/>
                  <a:pt x="254" y="2362"/>
                </a:cubicBezTo>
                <a:cubicBezTo>
                  <a:pt x="254" y="2363"/>
                  <a:pt x="236" y="2408"/>
                  <a:pt x="226" y="2416"/>
                </a:cubicBezTo>
                <a:cubicBezTo>
                  <a:pt x="216" y="2424"/>
                  <a:pt x="214" y="2431"/>
                  <a:pt x="207" y="2435"/>
                </a:cubicBezTo>
                <a:cubicBezTo>
                  <a:pt x="199" y="2440"/>
                  <a:pt x="195" y="2444"/>
                  <a:pt x="193" y="2453"/>
                </a:cubicBezTo>
                <a:cubicBezTo>
                  <a:pt x="190" y="2460"/>
                  <a:pt x="183" y="2470"/>
                  <a:pt x="188" y="2475"/>
                </a:cubicBezTo>
                <a:cubicBezTo>
                  <a:pt x="189" y="2476"/>
                  <a:pt x="190" y="2476"/>
                  <a:pt x="191" y="2477"/>
                </a:cubicBezTo>
                <a:cubicBezTo>
                  <a:pt x="191" y="2477"/>
                  <a:pt x="191" y="2477"/>
                  <a:pt x="191" y="2477"/>
                </a:cubicBezTo>
                <a:cubicBezTo>
                  <a:pt x="191" y="2479"/>
                  <a:pt x="191" y="2482"/>
                  <a:pt x="192" y="2483"/>
                </a:cubicBezTo>
                <a:cubicBezTo>
                  <a:pt x="195" y="2489"/>
                  <a:pt x="200" y="2490"/>
                  <a:pt x="207" y="2490"/>
                </a:cubicBezTo>
                <a:cubicBezTo>
                  <a:pt x="208" y="2488"/>
                  <a:pt x="208" y="2488"/>
                  <a:pt x="208" y="2488"/>
                </a:cubicBezTo>
                <a:cubicBezTo>
                  <a:pt x="208" y="2491"/>
                  <a:pt x="208" y="2493"/>
                  <a:pt x="210" y="2495"/>
                </a:cubicBezTo>
                <a:cubicBezTo>
                  <a:pt x="215" y="2502"/>
                  <a:pt x="229" y="2506"/>
                  <a:pt x="236" y="2499"/>
                </a:cubicBezTo>
                <a:cubicBezTo>
                  <a:pt x="244" y="2504"/>
                  <a:pt x="259" y="2505"/>
                  <a:pt x="265" y="2497"/>
                </a:cubicBezTo>
                <a:cubicBezTo>
                  <a:pt x="270" y="2510"/>
                  <a:pt x="287" y="2508"/>
                  <a:pt x="298" y="2506"/>
                </a:cubicBezTo>
                <a:cubicBezTo>
                  <a:pt x="309" y="2503"/>
                  <a:pt x="313" y="2496"/>
                  <a:pt x="319" y="2491"/>
                </a:cubicBezTo>
                <a:cubicBezTo>
                  <a:pt x="325" y="2486"/>
                  <a:pt x="330" y="2481"/>
                  <a:pt x="328" y="2468"/>
                </a:cubicBezTo>
                <a:cubicBezTo>
                  <a:pt x="326" y="2456"/>
                  <a:pt x="328" y="2455"/>
                  <a:pt x="329" y="2440"/>
                </a:cubicBezTo>
                <a:cubicBezTo>
                  <a:pt x="330" y="2431"/>
                  <a:pt x="337" y="2428"/>
                  <a:pt x="338" y="2413"/>
                </a:cubicBezTo>
                <a:cubicBezTo>
                  <a:pt x="339" y="2401"/>
                  <a:pt x="331" y="2351"/>
                  <a:pt x="332" y="2344"/>
                </a:cubicBezTo>
                <a:cubicBezTo>
                  <a:pt x="334" y="2328"/>
                  <a:pt x="324" y="2315"/>
                  <a:pt x="320" y="2289"/>
                </a:cubicBezTo>
                <a:cubicBezTo>
                  <a:pt x="317" y="2263"/>
                  <a:pt x="326" y="2174"/>
                  <a:pt x="326" y="2158"/>
                </a:cubicBezTo>
                <a:cubicBezTo>
                  <a:pt x="326" y="2127"/>
                  <a:pt x="341" y="2077"/>
                  <a:pt x="337" y="2014"/>
                </a:cubicBezTo>
                <a:cubicBezTo>
                  <a:pt x="335" y="1978"/>
                  <a:pt x="319" y="1868"/>
                  <a:pt x="319" y="1843"/>
                </a:cubicBezTo>
                <a:cubicBezTo>
                  <a:pt x="319" y="1839"/>
                  <a:pt x="318" y="1811"/>
                  <a:pt x="319" y="1806"/>
                </a:cubicBezTo>
                <a:cubicBezTo>
                  <a:pt x="324" y="1790"/>
                  <a:pt x="336" y="1587"/>
                  <a:pt x="336" y="1585"/>
                </a:cubicBezTo>
                <a:cubicBezTo>
                  <a:pt x="338" y="1561"/>
                  <a:pt x="353" y="1416"/>
                  <a:pt x="353" y="1416"/>
                </a:cubicBezTo>
                <a:cubicBezTo>
                  <a:pt x="359" y="1416"/>
                  <a:pt x="359" y="1416"/>
                  <a:pt x="359" y="1416"/>
                </a:cubicBezTo>
                <a:cubicBezTo>
                  <a:pt x="359" y="1416"/>
                  <a:pt x="377" y="1558"/>
                  <a:pt x="379" y="1582"/>
                </a:cubicBezTo>
                <a:cubicBezTo>
                  <a:pt x="379" y="1584"/>
                  <a:pt x="390" y="1790"/>
                  <a:pt x="394" y="1806"/>
                </a:cubicBezTo>
                <a:cubicBezTo>
                  <a:pt x="396" y="1811"/>
                  <a:pt x="395" y="1839"/>
                  <a:pt x="395" y="1843"/>
                </a:cubicBezTo>
                <a:cubicBezTo>
                  <a:pt x="395" y="1868"/>
                  <a:pt x="379" y="1978"/>
                  <a:pt x="377" y="2014"/>
                </a:cubicBezTo>
                <a:cubicBezTo>
                  <a:pt x="373" y="2077"/>
                  <a:pt x="387" y="2127"/>
                  <a:pt x="387" y="2158"/>
                </a:cubicBezTo>
                <a:cubicBezTo>
                  <a:pt x="387" y="2174"/>
                  <a:pt x="396" y="2263"/>
                  <a:pt x="393" y="2289"/>
                </a:cubicBezTo>
                <a:cubicBezTo>
                  <a:pt x="390" y="2315"/>
                  <a:pt x="380" y="2328"/>
                  <a:pt x="382" y="2344"/>
                </a:cubicBezTo>
                <a:cubicBezTo>
                  <a:pt x="383" y="2351"/>
                  <a:pt x="375" y="2401"/>
                  <a:pt x="375" y="2413"/>
                </a:cubicBezTo>
                <a:cubicBezTo>
                  <a:pt x="376" y="2428"/>
                  <a:pt x="384" y="2431"/>
                  <a:pt x="384" y="2440"/>
                </a:cubicBezTo>
                <a:cubicBezTo>
                  <a:pt x="386" y="2455"/>
                  <a:pt x="387" y="2456"/>
                  <a:pt x="385" y="2468"/>
                </a:cubicBezTo>
                <a:cubicBezTo>
                  <a:pt x="384" y="2481"/>
                  <a:pt x="388" y="2486"/>
                  <a:pt x="394" y="2491"/>
                </a:cubicBezTo>
                <a:cubicBezTo>
                  <a:pt x="400" y="2496"/>
                  <a:pt x="405" y="2503"/>
                  <a:pt x="416" y="2506"/>
                </a:cubicBezTo>
                <a:cubicBezTo>
                  <a:pt x="426" y="2508"/>
                  <a:pt x="444" y="2510"/>
                  <a:pt x="448" y="2497"/>
                </a:cubicBezTo>
                <a:cubicBezTo>
                  <a:pt x="454" y="2505"/>
                  <a:pt x="470" y="2504"/>
                  <a:pt x="478" y="2499"/>
                </a:cubicBezTo>
                <a:cubicBezTo>
                  <a:pt x="484" y="2506"/>
                  <a:pt x="499" y="2502"/>
                  <a:pt x="504" y="2495"/>
                </a:cubicBezTo>
                <a:cubicBezTo>
                  <a:pt x="505" y="2493"/>
                  <a:pt x="506" y="2491"/>
                  <a:pt x="506" y="2489"/>
                </a:cubicBezTo>
                <a:cubicBezTo>
                  <a:pt x="507" y="2490"/>
                  <a:pt x="507" y="2490"/>
                  <a:pt x="507" y="2490"/>
                </a:cubicBezTo>
                <a:cubicBezTo>
                  <a:pt x="513" y="2490"/>
                  <a:pt x="521" y="2488"/>
                  <a:pt x="522" y="2483"/>
                </a:cubicBezTo>
                <a:cubicBezTo>
                  <a:pt x="523" y="2482"/>
                  <a:pt x="523" y="2479"/>
                  <a:pt x="523" y="2477"/>
                </a:cubicBezTo>
                <a:cubicBezTo>
                  <a:pt x="523" y="2477"/>
                  <a:pt x="523" y="2477"/>
                  <a:pt x="523" y="2477"/>
                </a:cubicBezTo>
                <a:cubicBezTo>
                  <a:pt x="524" y="2476"/>
                  <a:pt x="525" y="2476"/>
                  <a:pt x="525" y="2475"/>
                </a:cubicBezTo>
                <a:cubicBezTo>
                  <a:pt x="531" y="2470"/>
                  <a:pt x="523" y="2460"/>
                  <a:pt x="521" y="2453"/>
                </a:cubicBezTo>
                <a:cubicBezTo>
                  <a:pt x="518" y="2444"/>
                  <a:pt x="514" y="2440"/>
                  <a:pt x="507" y="2435"/>
                </a:cubicBezTo>
                <a:cubicBezTo>
                  <a:pt x="500" y="2431"/>
                  <a:pt x="497" y="2424"/>
                  <a:pt x="488" y="2416"/>
                </a:cubicBezTo>
                <a:cubicBezTo>
                  <a:pt x="478" y="2408"/>
                  <a:pt x="460" y="2363"/>
                  <a:pt x="460" y="2362"/>
                </a:cubicBezTo>
                <a:cubicBezTo>
                  <a:pt x="466" y="2349"/>
                  <a:pt x="464" y="2334"/>
                  <a:pt x="462" y="2327"/>
                </a:cubicBezTo>
                <a:cubicBezTo>
                  <a:pt x="460" y="2318"/>
                  <a:pt x="464" y="2282"/>
                  <a:pt x="474" y="2237"/>
                </a:cubicBezTo>
                <a:cubicBezTo>
                  <a:pt x="484" y="2192"/>
                  <a:pt x="510" y="2128"/>
                  <a:pt x="513" y="2058"/>
                </a:cubicBezTo>
                <a:cubicBezTo>
                  <a:pt x="515" y="2015"/>
                  <a:pt x="509" y="1938"/>
                  <a:pt x="510" y="1878"/>
                </a:cubicBezTo>
                <a:cubicBezTo>
                  <a:pt x="511" y="1841"/>
                  <a:pt x="521" y="1814"/>
                  <a:pt x="522" y="1808"/>
                </a:cubicBezTo>
                <a:cubicBezTo>
                  <a:pt x="527" y="1785"/>
                  <a:pt x="527" y="1741"/>
                  <a:pt x="530" y="1729"/>
                </a:cubicBezTo>
                <a:cubicBezTo>
                  <a:pt x="587" y="1523"/>
                  <a:pt x="569" y="1347"/>
                  <a:pt x="567" y="1304"/>
                </a:cubicBezTo>
                <a:cubicBezTo>
                  <a:pt x="567" y="1304"/>
                  <a:pt x="569" y="1185"/>
                  <a:pt x="567" y="1170"/>
                </a:cubicBezTo>
                <a:cubicBezTo>
                  <a:pt x="530" y="1051"/>
                  <a:pt x="549" y="969"/>
                  <a:pt x="546" y="961"/>
                </a:cubicBezTo>
                <a:cubicBezTo>
                  <a:pt x="547" y="935"/>
                  <a:pt x="555" y="874"/>
                  <a:pt x="554" y="847"/>
                </a:cubicBezTo>
                <a:cubicBezTo>
                  <a:pt x="556" y="815"/>
                  <a:pt x="559" y="791"/>
                  <a:pt x="560" y="779"/>
                </a:cubicBezTo>
                <a:cubicBezTo>
                  <a:pt x="560" y="778"/>
                  <a:pt x="560" y="778"/>
                  <a:pt x="560" y="778"/>
                </a:cubicBezTo>
                <a:cubicBezTo>
                  <a:pt x="560" y="782"/>
                  <a:pt x="560" y="786"/>
                  <a:pt x="560" y="790"/>
                </a:cubicBezTo>
                <a:cubicBezTo>
                  <a:pt x="560" y="793"/>
                  <a:pt x="560" y="793"/>
                  <a:pt x="560" y="793"/>
                </a:cubicBezTo>
                <a:cubicBezTo>
                  <a:pt x="561" y="797"/>
                  <a:pt x="561" y="797"/>
                  <a:pt x="561" y="797"/>
                </a:cubicBezTo>
                <a:cubicBezTo>
                  <a:pt x="561" y="799"/>
                  <a:pt x="561" y="801"/>
                  <a:pt x="562" y="803"/>
                </a:cubicBezTo>
                <a:cubicBezTo>
                  <a:pt x="563" y="812"/>
                  <a:pt x="565" y="826"/>
                  <a:pt x="565" y="826"/>
                </a:cubicBezTo>
                <a:cubicBezTo>
                  <a:pt x="580" y="946"/>
                  <a:pt x="580" y="946"/>
                  <a:pt x="580" y="946"/>
                </a:cubicBezTo>
                <a:cubicBezTo>
                  <a:pt x="575" y="982"/>
                  <a:pt x="587" y="997"/>
                  <a:pt x="596" y="1049"/>
                </a:cubicBezTo>
                <a:cubicBezTo>
                  <a:pt x="600" y="1076"/>
                  <a:pt x="632" y="1205"/>
                  <a:pt x="634" y="1219"/>
                </a:cubicBezTo>
                <a:cubicBezTo>
                  <a:pt x="636" y="1232"/>
                  <a:pt x="641" y="1247"/>
                  <a:pt x="643" y="1250"/>
                </a:cubicBezTo>
                <a:cubicBezTo>
                  <a:pt x="644" y="1253"/>
                  <a:pt x="638" y="1268"/>
                  <a:pt x="636" y="1281"/>
                </a:cubicBezTo>
                <a:cubicBezTo>
                  <a:pt x="635" y="1282"/>
                  <a:pt x="635" y="1283"/>
                  <a:pt x="635" y="1285"/>
                </a:cubicBezTo>
                <a:cubicBezTo>
                  <a:pt x="635" y="1285"/>
                  <a:pt x="635" y="1285"/>
                  <a:pt x="635" y="1286"/>
                </a:cubicBezTo>
                <a:cubicBezTo>
                  <a:pt x="634" y="1290"/>
                  <a:pt x="635" y="1293"/>
                  <a:pt x="636" y="1298"/>
                </a:cubicBezTo>
                <a:cubicBezTo>
                  <a:pt x="637" y="1307"/>
                  <a:pt x="638" y="1316"/>
                  <a:pt x="632" y="1322"/>
                </a:cubicBezTo>
                <a:cubicBezTo>
                  <a:pt x="620" y="1334"/>
                  <a:pt x="601" y="1368"/>
                  <a:pt x="615" y="1378"/>
                </a:cubicBezTo>
                <a:cubicBezTo>
                  <a:pt x="630" y="1389"/>
                  <a:pt x="643" y="1364"/>
                  <a:pt x="647" y="1352"/>
                </a:cubicBezTo>
                <a:cubicBezTo>
                  <a:pt x="652" y="1339"/>
                  <a:pt x="660" y="1337"/>
                  <a:pt x="660" y="1337"/>
                </a:cubicBezTo>
                <a:cubicBezTo>
                  <a:pt x="660" y="1337"/>
                  <a:pt x="652" y="1351"/>
                  <a:pt x="655" y="1358"/>
                </a:cubicBezTo>
                <a:cubicBezTo>
                  <a:pt x="658" y="1364"/>
                  <a:pt x="650" y="1375"/>
                  <a:pt x="655" y="1383"/>
                </a:cubicBezTo>
                <a:cubicBezTo>
                  <a:pt x="657" y="1386"/>
                  <a:pt x="651" y="1388"/>
                  <a:pt x="650" y="1400"/>
                </a:cubicBezTo>
                <a:cubicBezTo>
                  <a:pt x="648" y="1411"/>
                  <a:pt x="642" y="1400"/>
                  <a:pt x="635" y="1412"/>
                </a:cubicBezTo>
                <a:cubicBezTo>
                  <a:pt x="632" y="1415"/>
                  <a:pt x="611" y="1391"/>
                  <a:pt x="609" y="1419"/>
                </a:cubicBezTo>
                <a:cubicBezTo>
                  <a:pt x="609" y="1421"/>
                  <a:pt x="630" y="1427"/>
                  <a:pt x="630" y="1429"/>
                </a:cubicBezTo>
                <a:cubicBezTo>
                  <a:pt x="630" y="1431"/>
                  <a:pt x="609" y="1430"/>
                  <a:pt x="609" y="1433"/>
                </a:cubicBezTo>
                <a:cubicBezTo>
                  <a:pt x="609" y="1433"/>
                  <a:pt x="598" y="1444"/>
                  <a:pt x="607" y="1450"/>
                </a:cubicBezTo>
                <a:cubicBezTo>
                  <a:pt x="615" y="1451"/>
                  <a:pt x="615" y="1451"/>
                  <a:pt x="615" y="1451"/>
                </a:cubicBezTo>
                <a:cubicBezTo>
                  <a:pt x="615" y="1451"/>
                  <a:pt x="604" y="1459"/>
                  <a:pt x="612" y="1468"/>
                </a:cubicBezTo>
                <a:cubicBezTo>
                  <a:pt x="615" y="1471"/>
                  <a:pt x="627" y="1469"/>
                  <a:pt x="630" y="1469"/>
                </a:cubicBezTo>
                <a:cubicBezTo>
                  <a:pt x="633" y="1469"/>
                  <a:pt x="636" y="1469"/>
                  <a:pt x="636" y="1469"/>
                </a:cubicBezTo>
                <a:cubicBezTo>
                  <a:pt x="636" y="1469"/>
                  <a:pt x="635" y="1478"/>
                  <a:pt x="642" y="1479"/>
                </a:cubicBezTo>
                <a:cubicBezTo>
                  <a:pt x="649" y="1480"/>
                  <a:pt x="657" y="1474"/>
                  <a:pt x="659" y="1470"/>
                </a:cubicBezTo>
                <a:cubicBezTo>
                  <a:pt x="661" y="1467"/>
                  <a:pt x="676" y="1460"/>
                  <a:pt x="682" y="1450"/>
                </a:cubicBezTo>
                <a:cubicBezTo>
                  <a:pt x="687" y="1441"/>
                  <a:pt x="695" y="1440"/>
                  <a:pt x="701" y="1411"/>
                </a:cubicBezTo>
                <a:cubicBezTo>
                  <a:pt x="704" y="1397"/>
                  <a:pt x="714" y="1379"/>
                  <a:pt x="715" y="1368"/>
                </a:cubicBezTo>
                <a:cubicBezTo>
                  <a:pt x="716" y="1357"/>
                  <a:pt x="718" y="1346"/>
                  <a:pt x="715" y="1328"/>
                </a:cubicBezTo>
                <a:close/>
                <a:moveTo>
                  <a:pt x="455" y="271"/>
                </a:moveTo>
                <a:cubicBezTo>
                  <a:pt x="454" y="273"/>
                  <a:pt x="454" y="273"/>
                  <a:pt x="454" y="273"/>
                </a:cubicBezTo>
                <a:cubicBezTo>
                  <a:pt x="454" y="272"/>
                  <a:pt x="454" y="272"/>
                  <a:pt x="454" y="271"/>
                </a:cubicBezTo>
                <a:cubicBezTo>
                  <a:pt x="455" y="271"/>
                  <a:pt x="455" y="271"/>
                  <a:pt x="455" y="271"/>
                </a:cubicBezTo>
                <a:close/>
              </a:path>
            </a:pathLst>
          </a:custGeom>
          <a:solidFill>
            <a:schemeClr val="bg1"/>
          </a:solidFill>
          <a:ln w="3175" cap="rnd">
            <a:solidFill>
              <a:schemeClr val="tx1">
                <a:lumMod val="50000"/>
                <a:lumOff val="50000"/>
              </a:schemeClr>
            </a:solidFill>
            <a:prstDash val="lgDash"/>
            <a:round/>
            <a:headEnd/>
            <a:tailEnd/>
          </a:ln>
        </p:spPr>
        <p:txBody>
          <a:bodyPr/>
          <a:lstStyle/>
          <a:p>
            <a:endParaRPr lang="en-US">
              <a:solidFill>
                <a:srgbClr val="92D050"/>
              </a:solidFill>
            </a:endParaRPr>
          </a:p>
        </p:txBody>
      </p:sp>
      <p:sp>
        <p:nvSpPr>
          <p:cNvPr id="5" name="Freeform 35">
            <a:extLst>
              <a:ext uri="{FF2B5EF4-FFF2-40B4-BE49-F238E27FC236}">
                <a16:creationId xmlns:a16="http://schemas.microsoft.com/office/drawing/2014/main" id="{BC5E3AEC-B1CA-28AB-6CED-0FF593D4A7D4}"/>
              </a:ext>
            </a:extLst>
          </p:cNvPr>
          <p:cNvSpPr>
            <a:spLocks noEditPoints="1"/>
          </p:cNvSpPr>
          <p:nvPr/>
        </p:nvSpPr>
        <p:spPr bwMode="auto">
          <a:xfrm>
            <a:off x="3400359" y="1095406"/>
            <a:ext cx="216098" cy="776238"/>
          </a:xfrm>
          <a:custGeom>
            <a:avLst/>
            <a:gdLst>
              <a:gd name="T0" fmla="*/ 2147483647 w 718"/>
              <a:gd name="T1" fmla="*/ 2147483647 h 2510"/>
              <a:gd name="T2" fmla="*/ 2147483647 w 718"/>
              <a:gd name="T3" fmla="*/ 2147483647 h 2510"/>
              <a:gd name="T4" fmla="*/ 2147483647 w 718"/>
              <a:gd name="T5" fmla="*/ 2147483647 h 2510"/>
              <a:gd name="T6" fmla="*/ 2147483647 w 718"/>
              <a:gd name="T7" fmla="*/ 2147483647 h 2510"/>
              <a:gd name="T8" fmla="*/ 2147483647 w 718"/>
              <a:gd name="T9" fmla="*/ 2147483647 h 2510"/>
              <a:gd name="T10" fmla="*/ 2147483647 w 718"/>
              <a:gd name="T11" fmla="*/ 2147483647 h 2510"/>
              <a:gd name="T12" fmla="*/ 2147483647 w 718"/>
              <a:gd name="T13" fmla="*/ 2147483647 h 2510"/>
              <a:gd name="T14" fmla="*/ 2147483647 w 718"/>
              <a:gd name="T15" fmla="*/ 2147483647 h 2510"/>
              <a:gd name="T16" fmla="*/ 2147483647 w 718"/>
              <a:gd name="T17" fmla="*/ 2147483647 h 2510"/>
              <a:gd name="T18" fmla="*/ 2147483647 w 718"/>
              <a:gd name="T19" fmla="*/ 2147483647 h 2510"/>
              <a:gd name="T20" fmla="*/ 2147483647 w 718"/>
              <a:gd name="T21" fmla="*/ 2147483647 h 2510"/>
              <a:gd name="T22" fmla="*/ 2147483647 w 718"/>
              <a:gd name="T23" fmla="*/ 2147483647 h 2510"/>
              <a:gd name="T24" fmla="*/ 2147483647 w 718"/>
              <a:gd name="T25" fmla="*/ 2147483647 h 2510"/>
              <a:gd name="T26" fmla="*/ 2147483647 w 718"/>
              <a:gd name="T27" fmla="*/ 2147483647 h 2510"/>
              <a:gd name="T28" fmla="*/ 2147483647 w 718"/>
              <a:gd name="T29" fmla="*/ 2147483647 h 2510"/>
              <a:gd name="T30" fmla="*/ 2147483647 w 718"/>
              <a:gd name="T31" fmla="*/ 2147483647 h 2510"/>
              <a:gd name="T32" fmla="*/ 2147483647 w 718"/>
              <a:gd name="T33" fmla="*/ 2147483647 h 2510"/>
              <a:gd name="T34" fmla="*/ 2147483647 w 718"/>
              <a:gd name="T35" fmla="*/ 2147483647 h 2510"/>
              <a:gd name="T36" fmla="*/ 2147483647 w 718"/>
              <a:gd name="T37" fmla="*/ 2147483647 h 2510"/>
              <a:gd name="T38" fmla="*/ 2147483647 w 718"/>
              <a:gd name="T39" fmla="*/ 2147483647 h 2510"/>
              <a:gd name="T40" fmla="*/ 2147483647 w 718"/>
              <a:gd name="T41" fmla="*/ 2147483647 h 2510"/>
              <a:gd name="T42" fmla="*/ 2147483647 w 718"/>
              <a:gd name="T43" fmla="*/ 2147483647 h 2510"/>
              <a:gd name="T44" fmla="*/ 2147483647 w 718"/>
              <a:gd name="T45" fmla="*/ 2147483647 h 2510"/>
              <a:gd name="T46" fmla="*/ 2147483647 w 718"/>
              <a:gd name="T47" fmla="*/ 2147483647 h 2510"/>
              <a:gd name="T48" fmla="*/ 2147483647 w 718"/>
              <a:gd name="T49" fmla="*/ 2147483647 h 2510"/>
              <a:gd name="T50" fmla="*/ 2147483647 w 718"/>
              <a:gd name="T51" fmla="*/ 2147483647 h 2510"/>
              <a:gd name="T52" fmla="*/ 2147483647 w 718"/>
              <a:gd name="T53" fmla="*/ 2147483647 h 2510"/>
              <a:gd name="T54" fmla="*/ 2147483647 w 718"/>
              <a:gd name="T55" fmla="*/ 2147483647 h 2510"/>
              <a:gd name="T56" fmla="*/ 2147483647 w 718"/>
              <a:gd name="T57" fmla="*/ 2147483647 h 2510"/>
              <a:gd name="T58" fmla="*/ 2147483647 w 718"/>
              <a:gd name="T59" fmla="*/ 2147483647 h 2510"/>
              <a:gd name="T60" fmla="*/ 2147483647 w 718"/>
              <a:gd name="T61" fmla="*/ 2147483647 h 2510"/>
              <a:gd name="T62" fmla="*/ 2147483647 w 718"/>
              <a:gd name="T63" fmla="*/ 2147483647 h 2510"/>
              <a:gd name="T64" fmla="*/ 2147483647 w 718"/>
              <a:gd name="T65" fmla="*/ 2147483647 h 2510"/>
              <a:gd name="T66" fmla="*/ 2147483647 w 718"/>
              <a:gd name="T67" fmla="*/ 2147483647 h 2510"/>
              <a:gd name="T68" fmla="*/ 2147483647 w 718"/>
              <a:gd name="T69" fmla="*/ 2147483647 h 2510"/>
              <a:gd name="T70" fmla="*/ 2147483647 w 718"/>
              <a:gd name="T71" fmla="*/ 2147483647 h 2510"/>
              <a:gd name="T72" fmla="*/ 2147483647 w 718"/>
              <a:gd name="T73" fmla="*/ 2147483647 h 2510"/>
              <a:gd name="T74" fmla="*/ 2147483647 w 718"/>
              <a:gd name="T75" fmla="*/ 2147483647 h 2510"/>
              <a:gd name="T76" fmla="*/ 2147483647 w 718"/>
              <a:gd name="T77" fmla="*/ 2147483647 h 2510"/>
              <a:gd name="T78" fmla="*/ 2147483647 w 718"/>
              <a:gd name="T79" fmla="*/ 2147483647 h 2510"/>
              <a:gd name="T80" fmla="*/ 2147483647 w 718"/>
              <a:gd name="T81" fmla="*/ 2147483647 h 2510"/>
              <a:gd name="T82" fmla="*/ 2147483647 w 718"/>
              <a:gd name="T83" fmla="*/ 2147483647 h 2510"/>
              <a:gd name="T84" fmla="*/ 2147483647 w 718"/>
              <a:gd name="T85" fmla="*/ 2147483647 h 2510"/>
              <a:gd name="T86" fmla="*/ 2147483647 w 718"/>
              <a:gd name="T87" fmla="*/ 2147483647 h 2510"/>
              <a:gd name="T88" fmla="*/ 2147483647 w 718"/>
              <a:gd name="T89" fmla="*/ 2147483647 h 2510"/>
              <a:gd name="T90" fmla="*/ 2147483647 w 718"/>
              <a:gd name="T91" fmla="*/ 2147483647 h 2510"/>
              <a:gd name="T92" fmla="*/ 2147483647 w 718"/>
              <a:gd name="T93" fmla="*/ 2147483647 h 2510"/>
              <a:gd name="T94" fmla="*/ 2147483647 w 718"/>
              <a:gd name="T95" fmla="*/ 2147483647 h 2510"/>
              <a:gd name="T96" fmla="*/ 2147483647 w 718"/>
              <a:gd name="T97" fmla="*/ 2147483647 h 2510"/>
              <a:gd name="T98" fmla="*/ 2147483647 w 718"/>
              <a:gd name="T99" fmla="*/ 2147483647 h 2510"/>
              <a:gd name="T100" fmla="*/ 2147483647 w 718"/>
              <a:gd name="T101" fmla="*/ 2147483647 h 2510"/>
              <a:gd name="T102" fmla="*/ 2147483647 w 718"/>
              <a:gd name="T103" fmla="*/ 2147483647 h 2510"/>
              <a:gd name="T104" fmla="*/ 2147483647 w 718"/>
              <a:gd name="T105" fmla="*/ 2147483647 h 2510"/>
              <a:gd name="T106" fmla="*/ 2147483647 w 718"/>
              <a:gd name="T107" fmla="*/ 2147483647 h 2510"/>
              <a:gd name="T108" fmla="*/ 2147483647 w 718"/>
              <a:gd name="T109" fmla="*/ 2147483647 h 2510"/>
              <a:gd name="T110" fmla="*/ 2147483647 w 718"/>
              <a:gd name="T111" fmla="*/ 2147483647 h 2510"/>
              <a:gd name="T112" fmla="*/ 2147483647 w 718"/>
              <a:gd name="T113" fmla="*/ 2147483647 h 2510"/>
              <a:gd name="T114" fmla="*/ 2147483647 w 718"/>
              <a:gd name="T115" fmla="*/ 2147483647 h 2510"/>
              <a:gd name="T116" fmla="*/ 2147483647 w 718"/>
              <a:gd name="T117" fmla="*/ 2147483647 h 2510"/>
              <a:gd name="T118" fmla="*/ 2147483647 w 718"/>
              <a:gd name="T119" fmla="*/ 2147483647 h 2510"/>
              <a:gd name="T120" fmla="*/ 2147483647 w 718"/>
              <a:gd name="T121" fmla="*/ 2147483647 h 2510"/>
              <a:gd name="T122" fmla="*/ 2147483647 w 718"/>
              <a:gd name="T123" fmla="*/ 2147483647 h 2510"/>
              <a:gd name="T124" fmla="*/ 2147483647 w 718"/>
              <a:gd name="T125" fmla="*/ 2147483647 h 25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18"/>
              <a:gd name="T190" fmla="*/ 0 h 2510"/>
              <a:gd name="T191" fmla="*/ 718 w 718"/>
              <a:gd name="T192" fmla="*/ 2510 h 25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18" h="2510">
                <a:moveTo>
                  <a:pt x="715" y="1328"/>
                </a:moveTo>
                <a:cubicBezTo>
                  <a:pt x="714" y="1318"/>
                  <a:pt x="714" y="1296"/>
                  <a:pt x="714" y="1278"/>
                </a:cubicBezTo>
                <a:cubicBezTo>
                  <a:pt x="714" y="1274"/>
                  <a:pt x="715" y="1271"/>
                  <a:pt x="715" y="1271"/>
                </a:cubicBezTo>
                <a:cubicBezTo>
                  <a:pt x="715" y="1262"/>
                  <a:pt x="717" y="1259"/>
                  <a:pt x="714" y="1247"/>
                </a:cubicBezTo>
                <a:cubicBezTo>
                  <a:pt x="711" y="1235"/>
                  <a:pt x="705" y="1223"/>
                  <a:pt x="705" y="1199"/>
                </a:cubicBezTo>
                <a:cubicBezTo>
                  <a:pt x="705" y="1193"/>
                  <a:pt x="701" y="1193"/>
                  <a:pt x="697" y="1137"/>
                </a:cubicBezTo>
                <a:cubicBezTo>
                  <a:pt x="695" y="1105"/>
                  <a:pt x="699" y="983"/>
                  <a:pt x="682" y="937"/>
                </a:cubicBezTo>
                <a:cubicBezTo>
                  <a:pt x="679" y="922"/>
                  <a:pt x="672" y="902"/>
                  <a:pt x="673" y="869"/>
                </a:cubicBezTo>
                <a:cubicBezTo>
                  <a:pt x="672" y="823"/>
                  <a:pt x="662" y="764"/>
                  <a:pt x="652" y="685"/>
                </a:cubicBezTo>
                <a:cubicBezTo>
                  <a:pt x="654" y="683"/>
                  <a:pt x="654" y="683"/>
                  <a:pt x="654" y="683"/>
                </a:cubicBezTo>
                <a:cubicBezTo>
                  <a:pt x="652" y="668"/>
                  <a:pt x="652" y="655"/>
                  <a:pt x="652" y="643"/>
                </a:cubicBezTo>
                <a:cubicBezTo>
                  <a:pt x="654" y="623"/>
                  <a:pt x="655" y="607"/>
                  <a:pt x="652" y="589"/>
                </a:cubicBezTo>
                <a:cubicBezTo>
                  <a:pt x="651" y="582"/>
                  <a:pt x="650" y="576"/>
                  <a:pt x="649" y="568"/>
                </a:cubicBezTo>
                <a:cubicBezTo>
                  <a:pt x="645" y="550"/>
                  <a:pt x="638" y="535"/>
                  <a:pt x="629" y="523"/>
                </a:cubicBezTo>
                <a:cubicBezTo>
                  <a:pt x="610" y="489"/>
                  <a:pt x="588" y="479"/>
                  <a:pt x="565" y="473"/>
                </a:cubicBezTo>
                <a:cubicBezTo>
                  <a:pt x="551" y="467"/>
                  <a:pt x="540" y="464"/>
                  <a:pt x="536" y="463"/>
                </a:cubicBezTo>
                <a:cubicBezTo>
                  <a:pt x="508" y="455"/>
                  <a:pt x="454" y="436"/>
                  <a:pt x="438" y="426"/>
                </a:cubicBezTo>
                <a:cubicBezTo>
                  <a:pt x="415" y="412"/>
                  <a:pt x="414" y="377"/>
                  <a:pt x="418" y="350"/>
                </a:cubicBezTo>
                <a:cubicBezTo>
                  <a:pt x="428" y="339"/>
                  <a:pt x="437" y="325"/>
                  <a:pt x="440" y="318"/>
                </a:cubicBezTo>
                <a:cubicBezTo>
                  <a:pt x="446" y="307"/>
                  <a:pt x="453" y="285"/>
                  <a:pt x="454" y="273"/>
                </a:cubicBezTo>
                <a:cubicBezTo>
                  <a:pt x="455" y="272"/>
                  <a:pt x="455" y="272"/>
                  <a:pt x="455" y="271"/>
                </a:cubicBezTo>
                <a:cubicBezTo>
                  <a:pt x="458" y="270"/>
                  <a:pt x="464" y="265"/>
                  <a:pt x="467" y="262"/>
                </a:cubicBezTo>
                <a:cubicBezTo>
                  <a:pt x="470" y="258"/>
                  <a:pt x="471" y="253"/>
                  <a:pt x="474" y="249"/>
                </a:cubicBezTo>
                <a:cubicBezTo>
                  <a:pt x="477" y="244"/>
                  <a:pt x="476" y="240"/>
                  <a:pt x="478" y="231"/>
                </a:cubicBezTo>
                <a:cubicBezTo>
                  <a:pt x="481" y="223"/>
                  <a:pt x="483" y="210"/>
                  <a:pt x="483" y="205"/>
                </a:cubicBezTo>
                <a:cubicBezTo>
                  <a:pt x="483" y="200"/>
                  <a:pt x="489" y="186"/>
                  <a:pt x="489" y="179"/>
                </a:cubicBezTo>
                <a:cubicBezTo>
                  <a:pt x="489" y="177"/>
                  <a:pt x="489" y="175"/>
                  <a:pt x="488" y="173"/>
                </a:cubicBezTo>
                <a:cubicBezTo>
                  <a:pt x="488" y="172"/>
                  <a:pt x="487" y="170"/>
                  <a:pt x="486" y="170"/>
                </a:cubicBezTo>
                <a:cubicBezTo>
                  <a:pt x="485" y="169"/>
                  <a:pt x="484" y="169"/>
                  <a:pt x="484" y="169"/>
                </a:cubicBezTo>
                <a:cubicBezTo>
                  <a:pt x="483" y="169"/>
                  <a:pt x="482" y="169"/>
                  <a:pt x="481" y="169"/>
                </a:cubicBezTo>
                <a:cubicBezTo>
                  <a:pt x="481" y="169"/>
                  <a:pt x="477" y="180"/>
                  <a:pt x="474" y="188"/>
                </a:cubicBezTo>
                <a:cubicBezTo>
                  <a:pt x="476" y="182"/>
                  <a:pt x="477" y="176"/>
                  <a:pt x="478" y="170"/>
                </a:cubicBezTo>
                <a:cubicBezTo>
                  <a:pt x="479" y="164"/>
                  <a:pt x="481" y="155"/>
                  <a:pt x="479" y="150"/>
                </a:cubicBezTo>
                <a:cubicBezTo>
                  <a:pt x="478" y="157"/>
                  <a:pt x="474" y="163"/>
                  <a:pt x="473" y="169"/>
                </a:cubicBezTo>
                <a:cubicBezTo>
                  <a:pt x="473" y="169"/>
                  <a:pt x="473" y="168"/>
                  <a:pt x="473" y="167"/>
                </a:cubicBezTo>
                <a:cubicBezTo>
                  <a:pt x="476" y="160"/>
                  <a:pt x="476" y="133"/>
                  <a:pt x="475" y="131"/>
                </a:cubicBezTo>
                <a:cubicBezTo>
                  <a:pt x="474" y="132"/>
                  <a:pt x="473" y="134"/>
                  <a:pt x="472" y="136"/>
                </a:cubicBezTo>
                <a:cubicBezTo>
                  <a:pt x="472" y="131"/>
                  <a:pt x="473" y="126"/>
                  <a:pt x="473" y="121"/>
                </a:cubicBezTo>
                <a:cubicBezTo>
                  <a:pt x="472" y="123"/>
                  <a:pt x="472" y="125"/>
                  <a:pt x="471" y="127"/>
                </a:cubicBezTo>
                <a:cubicBezTo>
                  <a:pt x="471" y="123"/>
                  <a:pt x="473" y="116"/>
                  <a:pt x="472" y="110"/>
                </a:cubicBezTo>
                <a:cubicBezTo>
                  <a:pt x="471" y="113"/>
                  <a:pt x="471" y="116"/>
                  <a:pt x="470" y="119"/>
                </a:cubicBezTo>
                <a:cubicBezTo>
                  <a:pt x="471" y="116"/>
                  <a:pt x="471" y="112"/>
                  <a:pt x="471" y="108"/>
                </a:cubicBezTo>
                <a:cubicBezTo>
                  <a:pt x="471" y="108"/>
                  <a:pt x="470" y="109"/>
                  <a:pt x="470" y="109"/>
                </a:cubicBezTo>
                <a:cubicBezTo>
                  <a:pt x="472" y="103"/>
                  <a:pt x="472" y="95"/>
                  <a:pt x="473" y="90"/>
                </a:cubicBezTo>
                <a:cubicBezTo>
                  <a:pt x="472" y="92"/>
                  <a:pt x="466" y="102"/>
                  <a:pt x="466" y="104"/>
                </a:cubicBezTo>
                <a:cubicBezTo>
                  <a:pt x="466" y="98"/>
                  <a:pt x="469" y="92"/>
                  <a:pt x="469" y="86"/>
                </a:cubicBezTo>
                <a:cubicBezTo>
                  <a:pt x="468" y="92"/>
                  <a:pt x="465" y="98"/>
                  <a:pt x="463" y="104"/>
                </a:cubicBezTo>
                <a:cubicBezTo>
                  <a:pt x="463" y="103"/>
                  <a:pt x="466" y="94"/>
                  <a:pt x="467" y="90"/>
                </a:cubicBezTo>
                <a:cubicBezTo>
                  <a:pt x="466" y="91"/>
                  <a:pt x="466" y="92"/>
                  <a:pt x="465" y="93"/>
                </a:cubicBezTo>
                <a:cubicBezTo>
                  <a:pt x="465" y="92"/>
                  <a:pt x="465" y="91"/>
                  <a:pt x="465" y="89"/>
                </a:cubicBezTo>
                <a:cubicBezTo>
                  <a:pt x="462" y="93"/>
                  <a:pt x="459" y="102"/>
                  <a:pt x="459" y="102"/>
                </a:cubicBezTo>
                <a:cubicBezTo>
                  <a:pt x="461" y="95"/>
                  <a:pt x="463" y="89"/>
                  <a:pt x="464" y="82"/>
                </a:cubicBezTo>
                <a:cubicBezTo>
                  <a:pt x="466" y="79"/>
                  <a:pt x="467" y="76"/>
                  <a:pt x="470" y="74"/>
                </a:cubicBezTo>
                <a:cubicBezTo>
                  <a:pt x="465" y="77"/>
                  <a:pt x="462" y="81"/>
                  <a:pt x="460" y="86"/>
                </a:cubicBezTo>
                <a:cubicBezTo>
                  <a:pt x="460" y="79"/>
                  <a:pt x="460" y="58"/>
                  <a:pt x="461" y="54"/>
                </a:cubicBezTo>
                <a:cubicBezTo>
                  <a:pt x="459" y="58"/>
                  <a:pt x="454" y="67"/>
                  <a:pt x="453" y="67"/>
                </a:cubicBezTo>
                <a:cubicBezTo>
                  <a:pt x="453" y="58"/>
                  <a:pt x="453" y="48"/>
                  <a:pt x="456" y="40"/>
                </a:cubicBezTo>
                <a:cubicBezTo>
                  <a:pt x="452" y="50"/>
                  <a:pt x="448" y="73"/>
                  <a:pt x="448" y="73"/>
                </a:cubicBezTo>
                <a:cubicBezTo>
                  <a:pt x="448" y="61"/>
                  <a:pt x="448" y="49"/>
                  <a:pt x="450" y="37"/>
                </a:cubicBezTo>
                <a:cubicBezTo>
                  <a:pt x="448" y="41"/>
                  <a:pt x="447" y="46"/>
                  <a:pt x="446" y="51"/>
                </a:cubicBezTo>
                <a:cubicBezTo>
                  <a:pt x="446" y="46"/>
                  <a:pt x="446" y="42"/>
                  <a:pt x="446" y="37"/>
                </a:cubicBezTo>
                <a:cubicBezTo>
                  <a:pt x="445" y="40"/>
                  <a:pt x="445" y="43"/>
                  <a:pt x="443" y="45"/>
                </a:cubicBezTo>
                <a:cubicBezTo>
                  <a:pt x="444" y="37"/>
                  <a:pt x="444" y="28"/>
                  <a:pt x="443" y="20"/>
                </a:cubicBezTo>
                <a:cubicBezTo>
                  <a:pt x="440" y="25"/>
                  <a:pt x="440" y="33"/>
                  <a:pt x="439" y="39"/>
                </a:cubicBezTo>
                <a:cubicBezTo>
                  <a:pt x="439" y="40"/>
                  <a:pt x="438" y="42"/>
                  <a:pt x="438" y="44"/>
                </a:cubicBezTo>
                <a:cubicBezTo>
                  <a:pt x="438" y="43"/>
                  <a:pt x="438" y="43"/>
                  <a:pt x="438" y="42"/>
                </a:cubicBezTo>
                <a:cubicBezTo>
                  <a:pt x="436" y="46"/>
                  <a:pt x="435" y="49"/>
                  <a:pt x="435" y="53"/>
                </a:cubicBezTo>
                <a:cubicBezTo>
                  <a:pt x="434" y="54"/>
                  <a:pt x="434" y="54"/>
                  <a:pt x="434" y="55"/>
                </a:cubicBezTo>
                <a:cubicBezTo>
                  <a:pt x="435" y="47"/>
                  <a:pt x="436" y="35"/>
                  <a:pt x="434" y="28"/>
                </a:cubicBezTo>
                <a:cubicBezTo>
                  <a:pt x="432" y="32"/>
                  <a:pt x="432" y="37"/>
                  <a:pt x="431" y="42"/>
                </a:cubicBezTo>
                <a:cubicBezTo>
                  <a:pt x="431" y="39"/>
                  <a:pt x="431" y="37"/>
                  <a:pt x="430" y="34"/>
                </a:cubicBezTo>
                <a:cubicBezTo>
                  <a:pt x="430" y="32"/>
                  <a:pt x="430" y="31"/>
                  <a:pt x="430" y="29"/>
                </a:cubicBezTo>
                <a:cubicBezTo>
                  <a:pt x="430" y="31"/>
                  <a:pt x="429" y="33"/>
                  <a:pt x="429" y="35"/>
                </a:cubicBezTo>
                <a:cubicBezTo>
                  <a:pt x="429" y="36"/>
                  <a:pt x="428" y="37"/>
                  <a:pt x="428" y="38"/>
                </a:cubicBezTo>
                <a:cubicBezTo>
                  <a:pt x="428" y="38"/>
                  <a:pt x="428" y="39"/>
                  <a:pt x="428" y="39"/>
                </a:cubicBezTo>
                <a:cubicBezTo>
                  <a:pt x="426" y="34"/>
                  <a:pt x="426" y="27"/>
                  <a:pt x="426" y="21"/>
                </a:cubicBezTo>
                <a:cubicBezTo>
                  <a:pt x="424" y="23"/>
                  <a:pt x="423" y="26"/>
                  <a:pt x="422" y="30"/>
                </a:cubicBezTo>
                <a:cubicBezTo>
                  <a:pt x="421" y="26"/>
                  <a:pt x="421" y="23"/>
                  <a:pt x="421" y="19"/>
                </a:cubicBezTo>
                <a:cubicBezTo>
                  <a:pt x="420" y="23"/>
                  <a:pt x="419" y="27"/>
                  <a:pt x="419" y="31"/>
                </a:cubicBezTo>
                <a:cubicBezTo>
                  <a:pt x="418" y="29"/>
                  <a:pt x="418" y="27"/>
                  <a:pt x="417" y="26"/>
                </a:cubicBezTo>
                <a:cubicBezTo>
                  <a:pt x="417" y="23"/>
                  <a:pt x="417" y="20"/>
                  <a:pt x="417" y="17"/>
                </a:cubicBezTo>
                <a:cubicBezTo>
                  <a:pt x="412" y="22"/>
                  <a:pt x="415" y="35"/>
                  <a:pt x="413" y="42"/>
                </a:cubicBezTo>
                <a:cubicBezTo>
                  <a:pt x="413" y="42"/>
                  <a:pt x="413" y="42"/>
                  <a:pt x="413" y="42"/>
                </a:cubicBezTo>
                <a:cubicBezTo>
                  <a:pt x="412" y="41"/>
                  <a:pt x="412" y="39"/>
                  <a:pt x="412" y="37"/>
                </a:cubicBezTo>
                <a:cubicBezTo>
                  <a:pt x="412" y="32"/>
                  <a:pt x="414" y="26"/>
                  <a:pt x="413" y="21"/>
                </a:cubicBezTo>
                <a:cubicBezTo>
                  <a:pt x="412" y="23"/>
                  <a:pt x="410" y="28"/>
                  <a:pt x="410" y="29"/>
                </a:cubicBezTo>
                <a:cubicBezTo>
                  <a:pt x="409" y="27"/>
                  <a:pt x="409" y="25"/>
                  <a:pt x="409" y="23"/>
                </a:cubicBezTo>
                <a:cubicBezTo>
                  <a:pt x="409" y="25"/>
                  <a:pt x="409" y="27"/>
                  <a:pt x="409" y="29"/>
                </a:cubicBezTo>
                <a:cubicBezTo>
                  <a:pt x="407" y="26"/>
                  <a:pt x="409" y="22"/>
                  <a:pt x="406" y="19"/>
                </a:cubicBezTo>
                <a:cubicBezTo>
                  <a:pt x="403" y="23"/>
                  <a:pt x="402" y="36"/>
                  <a:pt x="402" y="37"/>
                </a:cubicBezTo>
                <a:cubicBezTo>
                  <a:pt x="400" y="31"/>
                  <a:pt x="400" y="21"/>
                  <a:pt x="401" y="14"/>
                </a:cubicBezTo>
                <a:cubicBezTo>
                  <a:pt x="400" y="20"/>
                  <a:pt x="398" y="26"/>
                  <a:pt x="397" y="32"/>
                </a:cubicBezTo>
                <a:cubicBezTo>
                  <a:pt x="397" y="27"/>
                  <a:pt x="397" y="21"/>
                  <a:pt x="397" y="16"/>
                </a:cubicBezTo>
                <a:cubicBezTo>
                  <a:pt x="396" y="19"/>
                  <a:pt x="396" y="23"/>
                  <a:pt x="395" y="26"/>
                </a:cubicBezTo>
                <a:cubicBezTo>
                  <a:pt x="394" y="29"/>
                  <a:pt x="393" y="32"/>
                  <a:pt x="394" y="36"/>
                </a:cubicBezTo>
                <a:cubicBezTo>
                  <a:pt x="393" y="33"/>
                  <a:pt x="392" y="22"/>
                  <a:pt x="391" y="20"/>
                </a:cubicBezTo>
                <a:cubicBezTo>
                  <a:pt x="391" y="23"/>
                  <a:pt x="390" y="26"/>
                  <a:pt x="390" y="27"/>
                </a:cubicBezTo>
                <a:cubicBezTo>
                  <a:pt x="389" y="31"/>
                  <a:pt x="388" y="34"/>
                  <a:pt x="387" y="38"/>
                </a:cubicBezTo>
                <a:cubicBezTo>
                  <a:pt x="388" y="34"/>
                  <a:pt x="388" y="31"/>
                  <a:pt x="388" y="27"/>
                </a:cubicBezTo>
                <a:cubicBezTo>
                  <a:pt x="388" y="21"/>
                  <a:pt x="388" y="14"/>
                  <a:pt x="388" y="8"/>
                </a:cubicBezTo>
                <a:cubicBezTo>
                  <a:pt x="388" y="12"/>
                  <a:pt x="388" y="17"/>
                  <a:pt x="387" y="22"/>
                </a:cubicBezTo>
                <a:cubicBezTo>
                  <a:pt x="387" y="21"/>
                  <a:pt x="387" y="21"/>
                  <a:pt x="386" y="20"/>
                </a:cubicBezTo>
                <a:cubicBezTo>
                  <a:pt x="385" y="24"/>
                  <a:pt x="382" y="34"/>
                  <a:pt x="381" y="34"/>
                </a:cubicBezTo>
                <a:cubicBezTo>
                  <a:pt x="382" y="25"/>
                  <a:pt x="384" y="15"/>
                  <a:pt x="382" y="6"/>
                </a:cubicBezTo>
                <a:cubicBezTo>
                  <a:pt x="382" y="9"/>
                  <a:pt x="381" y="12"/>
                  <a:pt x="381" y="15"/>
                </a:cubicBezTo>
                <a:cubicBezTo>
                  <a:pt x="381" y="13"/>
                  <a:pt x="381" y="12"/>
                  <a:pt x="380" y="10"/>
                </a:cubicBezTo>
                <a:cubicBezTo>
                  <a:pt x="380" y="14"/>
                  <a:pt x="378" y="30"/>
                  <a:pt x="376" y="35"/>
                </a:cubicBezTo>
                <a:cubicBezTo>
                  <a:pt x="376" y="30"/>
                  <a:pt x="377" y="24"/>
                  <a:pt x="377" y="19"/>
                </a:cubicBezTo>
                <a:cubicBezTo>
                  <a:pt x="377" y="15"/>
                  <a:pt x="377" y="11"/>
                  <a:pt x="376" y="8"/>
                </a:cubicBezTo>
                <a:cubicBezTo>
                  <a:pt x="376" y="9"/>
                  <a:pt x="376" y="10"/>
                  <a:pt x="376" y="11"/>
                </a:cubicBezTo>
                <a:cubicBezTo>
                  <a:pt x="375" y="11"/>
                  <a:pt x="375" y="10"/>
                  <a:pt x="375" y="9"/>
                </a:cubicBezTo>
                <a:cubicBezTo>
                  <a:pt x="374" y="12"/>
                  <a:pt x="374" y="15"/>
                  <a:pt x="373" y="18"/>
                </a:cubicBezTo>
                <a:cubicBezTo>
                  <a:pt x="373" y="16"/>
                  <a:pt x="373" y="13"/>
                  <a:pt x="373" y="10"/>
                </a:cubicBezTo>
                <a:cubicBezTo>
                  <a:pt x="372" y="16"/>
                  <a:pt x="369" y="34"/>
                  <a:pt x="368" y="37"/>
                </a:cubicBezTo>
                <a:cubicBezTo>
                  <a:pt x="367" y="27"/>
                  <a:pt x="371" y="16"/>
                  <a:pt x="368" y="6"/>
                </a:cubicBezTo>
                <a:cubicBezTo>
                  <a:pt x="366" y="10"/>
                  <a:pt x="365" y="29"/>
                  <a:pt x="364" y="33"/>
                </a:cubicBezTo>
                <a:cubicBezTo>
                  <a:pt x="364" y="28"/>
                  <a:pt x="362" y="11"/>
                  <a:pt x="361" y="9"/>
                </a:cubicBezTo>
                <a:cubicBezTo>
                  <a:pt x="360" y="12"/>
                  <a:pt x="360" y="16"/>
                  <a:pt x="359" y="19"/>
                </a:cubicBezTo>
                <a:cubicBezTo>
                  <a:pt x="356" y="13"/>
                  <a:pt x="358" y="6"/>
                  <a:pt x="357" y="0"/>
                </a:cubicBezTo>
                <a:cubicBezTo>
                  <a:pt x="355" y="6"/>
                  <a:pt x="356" y="17"/>
                  <a:pt x="352" y="22"/>
                </a:cubicBezTo>
                <a:cubicBezTo>
                  <a:pt x="350" y="17"/>
                  <a:pt x="351" y="11"/>
                  <a:pt x="350" y="6"/>
                </a:cubicBezTo>
                <a:cubicBezTo>
                  <a:pt x="349" y="12"/>
                  <a:pt x="349" y="17"/>
                  <a:pt x="348" y="23"/>
                </a:cubicBezTo>
                <a:cubicBezTo>
                  <a:pt x="347" y="16"/>
                  <a:pt x="348" y="9"/>
                  <a:pt x="346" y="3"/>
                </a:cubicBezTo>
                <a:cubicBezTo>
                  <a:pt x="347" y="9"/>
                  <a:pt x="346" y="15"/>
                  <a:pt x="345" y="21"/>
                </a:cubicBezTo>
                <a:cubicBezTo>
                  <a:pt x="345" y="20"/>
                  <a:pt x="345" y="18"/>
                  <a:pt x="345" y="16"/>
                </a:cubicBezTo>
                <a:cubicBezTo>
                  <a:pt x="344" y="19"/>
                  <a:pt x="345" y="25"/>
                  <a:pt x="343" y="28"/>
                </a:cubicBezTo>
                <a:cubicBezTo>
                  <a:pt x="343" y="27"/>
                  <a:pt x="341" y="6"/>
                  <a:pt x="341" y="2"/>
                </a:cubicBezTo>
                <a:cubicBezTo>
                  <a:pt x="340" y="5"/>
                  <a:pt x="339" y="21"/>
                  <a:pt x="339" y="28"/>
                </a:cubicBezTo>
                <a:cubicBezTo>
                  <a:pt x="339" y="28"/>
                  <a:pt x="339" y="28"/>
                  <a:pt x="339" y="28"/>
                </a:cubicBezTo>
                <a:cubicBezTo>
                  <a:pt x="338" y="25"/>
                  <a:pt x="337" y="24"/>
                  <a:pt x="336" y="30"/>
                </a:cubicBezTo>
                <a:cubicBezTo>
                  <a:pt x="336" y="27"/>
                  <a:pt x="335" y="25"/>
                  <a:pt x="334" y="23"/>
                </a:cubicBezTo>
                <a:cubicBezTo>
                  <a:pt x="333" y="25"/>
                  <a:pt x="333" y="26"/>
                  <a:pt x="333" y="28"/>
                </a:cubicBezTo>
                <a:cubicBezTo>
                  <a:pt x="332" y="27"/>
                  <a:pt x="332" y="26"/>
                  <a:pt x="331" y="25"/>
                </a:cubicBezTo>
                <a:cubicBezTo>
                  <a:pt x="331" y="20"/>
                  <a:pt x="330" y="15"/>
                  <a:pt x="330" y="11"/>
                </a:cubicBezTo>
                <a:cubicBezTo>
                  <a:pt x="331" y="14"/>
                  <a:pt x="330" y="17"/>
                  <a:pt x="330" y="20"/>
                </a:cubicBezTo>
                <a:cubicBezTo>
                  <a:pt x="328" y="15"/>
                  <a:pt x="329" y="9"/>
                  <a:pt x="327" y="3"/>
                </a:cubicBezTo>
                <a:cubicBezTo>
                  <a:pt x="325" y="8"/>
                  <a:pt x="325" y="15"/>
                  <a:pt x="325" y="20"/>
                </a:cubicBezTo>
                <a:cubicBezTo>
                  <a:pt x="325" y="19"/>
                  <a:pt x="323" y="9"/>
                  <a:pt x="323" y="5"/>
                </a:cubicBezTo>
                <a:cubicBezTo>
                  <a:pt x="322" y="13"/>
                  <a:pt x="321" y="29"/>
                  <a:pt x="321" y="30"/>
                </a:cubicBezTo>
                <a:cubicBezTo>
                  <a:pt x="321" y="30"/>
                  <a:pt x="320" y="19"/>
                  <a:pt x="320" y="16"/>
                </a:cubicBezTo>
                <a:cubicBezTo>
                  <a:pt x="320" y="16"/>
                  <a:pt x="319" y="17"/>
                  <a:pt x="319" y="18"/>
                </a:cubicBezTo>
                <a:cubicBezTo>
                  <a:pt x="318" y="12"/>
                  <a:pt x="317" y="6"/>
                  <a:pt x="315" y="0"/>
                </a:cubicBezTo>
                <a:cubicBezTo>
                  <a:pt x="316" y="9"/>
                  <a:pt x="317" y="19"/>
                  <a:pt x="317" y="28"/>
                </a:cubicBezTo>
                <a:cubicBezTo>
                  <a:pt x="316" y="30"/>
                  <a:pt x="314" y="24"/>
                  <a:pt x="312" y="19"/>
                </a:cubicBezTo>
                <a:cubicBezTo>
                  <a:pt x="310" y="27"/>
                  <a:pt x="312" y="35"/>
                  <a:pt x="312" y="43"/>
                </a:cubicBezTo>
                <a:cubicBezTo>
                  <a:pt x="312" y="43"/>
                  <a:pt x="312" y="43"/>
                  <a:pt x="312" y="43"/>
                </a:cubicBezTo>
                <a:cubicBezTo>
                  <a:pt x="309" y="34"/>
                  <a:pt x="307" y="24"/>
                  <a:pt x="305" y="15"/>
                </a:cubicBezTo>
                <a:cubicBezTo>
                  <a:pt x="306" y="20"/>
                  <a:pt x="307" y="26"/>
                  <a:pt x="307" y="32"/>
                </a:cubicBezTo>
                <a:cubicBezTo>
                  <a:pt x="307" y="31"/>
                  <a:pt x="302" y="20"/>
                  <a:pt x="299" y="15"/>
                </a:cubicBezTo>
                <a:cubicBezTo>
                  <a:pt x="298" y="12"/>
                  <a:pt x="296" y="10"/>
                  <a:pt x="295" y="7"/>
                </a:cubicBezTo>
                <a:cubicBezTo>
                  <a:pt x="297" y="14"/>
                  <a:pt x="298" y="22"/>
                  <a:pt x="300" y="29"/>
                </a:cubicBezTo>
                <a:cubicBezTo>
                  <a:pt x="302" y="34"/>
                  <a:pt x="302" y="39"/>
                  <a:pt x="303" y="44"/>
                </a:cubicBezTo>
                <a:cubicBezTo>
                  <a:pt x="299" y="33"/>
                  <a:pt x="290" y="19"/>
                  <a:pt x="290" y="8"/>
                </a:cubicBezTo>
                <a:cubicBezTo>
                  <a:pt x="289" y="13"/>
                  <a:pt x="286" y="38"/>
                  <a:pt x="285" y="38"/>
                </a:cubicBezTo>
                <a:cubicBezTo>
                  <a:pt x="281" y="33"/>
                  <a:pt x="282" y="26"/>
                  <a:pt x="280" y="20"/>
                </a:cubicBezTo>
                <a:cubicBezTo>
                  <a:pt x="279" y="23"/>
                  <a:pt x="279" y="25"/>
                  <a:pt x="279" y="27"/>
                </a:cubicBezTo>
                <a:cubicBezTo>
                  <a:pt x="278" y="25"/>
                  <a:pt x="277" y="23"/>
                  <a:pt x="275" y="22"/>
                </a:cubicBezTo>
                <a:cubicBezTo>
                  <a:pt x="276" y="25"/>
                  <a:pt x="277" y="30"/>
                  <a:pt x="278" y="35"/>
                </a:cubicBezTo>
                <a:cubicBezTo>
                  <a:pt x="278" y="40"/>
                  <a:pt x="278" y="45"/>
                  <a:pt x="277" y="49"/>
                </a:cubicBezTo>
                <a:cubicBezTo>
                  <a:pt x="276" y="48"/>
                  <a:pt x="275" y="43"/>
                  <a:pt x="273" y="40"/>
                </a:cubicBezTo>
                <a:cubicBezTo>
                  <a:pt x="272" y="41"/>
                  <a:pt x="272" y="43"/>
                  <a:pt x="272" y="44"/>
                </a:cubicBezTo>
                <a:cubicBezTo>
                  <a:pt x="271" y="39"/>
                  <a:pt x="270" y="34"/>
                  <a:pt x="268" y="29"/>
                </a:cubicBezTo>
                <a:cubicBezTo>
                  <a:pt x="268" y="36"/>
                  <a:pt x="271" y="44"/>
                  <a:pt x="271" y="52"/>
                </a:cubicBezTo>
                <a:cubicBezTo>
                  <a:pt x="271" y="51"/>
                  <a:pt x="270" y="50"/>
                  <a:pt x="270" y="49"/>
                </a:cubicBezTo>
                <a:cubicBezTo>
                  <a:pt x="269" y="44"/>
                  <a:pt x="267" y="38"/>
                  <a:pt x="265" y="33"/>
                </a:cubicBezTo>
                <a:cubicBezTo>
                  <a:pt x="264" y="31"/>
                  <a:pt x="264" y="30"/>
                  <a:pt x="263" y="28"/>
                </a:cubicBezTo>
                <a:cubicBezTo>
                  <a:pt x="263" y="29"/>
                  <a:pt x="263" y="29"/>
                  <a:pt x="264" y="30"/>
                </a:cubicBezTo>
                <a:cubicBezTo>
                  <a:pt x="263" y="29"/>
                  <a:pt x="263" y="28"/>
                  <a:pt x="263" y="28"/>
                </a:cubicBezTo>
                <a:cubicBezTo>
                  <a:pt x="263" y="31"/>
                  <a:pt x="263" y="35"/>
                  <a:pt x="263" y="39"/>
                </a:cubicBezTo>
                <a:cubicBezTo>
                  <a:pt x="262" y="37"/>
                  <a:pt x="261" y="34"/>
                  <a:pt x="260" y="32"/>
                </a:cubicBezTo>
                <a:cubicBezTo>
                  <a:pt x="261" y="37"/>
                  <a:pt x="263" y="42"/>
                  <a:pt x="263" y="48"/>
                </a:cubicBezTo>
                <a:cubicBezTo>
                  <a:pt x="263" y="51"/>
                  <a:pt x="263" y="53"/>
                  <a:pt x="263" y="56"/>
                </a:cubicBezTo>
                <a:cubicBezTo>
                  <a:pt x="263" y="57"/>
                  <a:pt x="263" y="57"/>
                  <a:pt x="263" y="58"/>
                </a:cubicBezTo>
                <a:cubicBezTo>
                  <a:pt x="259" y="55"/>
                  <a:pt x="259" y="45"/>
                  <a:pt x="259" y="40"/>
                </a:cubicBezTo>
                <a:cubicBezTo>
                  <a:pt x="258" y="41"/>
                  <a:pt x="257" y="52"/>
                  <a:pt x="258" y="56"/>
                </a:cubicBezTo>
                <a:cubicBezTo>
                  <a:pt x="255" y="50"/>
                  <a:pt x="250" y="38"/>
                  <a:pt x="248" y="35"/>
                </a:cubicBezTo>
                <a:cubicBezTo>
                  <a:pt x="249" y="39"/>
                  <a:pt x="250" y="42"/>
                  <a:pt x="251" y="46"/>
                </a:cubicBezTo>
                <a:cubicBezTo>
                  <a:pt x="247" y="39"/>
                  <a:pt x="242" y="32"/>
                  <a:pt x="239" y="27"/>
                </a:cubicBezTo>
                <a:cubicBezTo>
                  <a:pt x="244" y="37"/>
                  <a:pt x="250" y="50"/>
                  <a:pt x="253" y="63"/>
                </a:cubicBezTo>
                <a:cubicBezTo>
                  <a:pt x="252" y="61"/>
                  <a:pt x="251" y="59"/>
                  <a:pt x="250" y="57"/>
                </a:cubicBezTo>
                <a:cubicBezTo>
                  <a:pt x="250" y="60"/>
                  <a:pt x="251" y="63"/>
                  <a:pt x="252" y="66"/>
                </a:cubicBezTo>
                <a:cubicBezTo>
                  <a:pt x="251" y="65"/>
                  <a:pt x="250" y="63"/>
                  <a:pt x="249" y="62"/>
                </a:cubicBezTo>
                <a:cubicBezTo>
                  <a:pt x="250" y="63"/>
                  <a:pt x="250" y="65"/>
                  <a:pt x="250" y="67"/>
                </a:cubicBezTo>
                <a:cubicBezTo>
                  <a:pt x="249" y="63"/>
                  <a:pt x="246" y="59"/>
                  <a:pt x="244" y="56"/>
                </a:cubicBezTo>
                <a:cubicBezTo>
                  <a:pt x="245" y="60"/>
                  <a:pt x="248" y="64"/>
                  <a:pt x="249" y="68"/>
                </a:cubicBezTo>
                <a:cubicBezTo>
                  <a:pt x="249" y="69"/>
                  <a:pt x="249" y="70"/>
                  <a:pt x="249" y="72"/>
                </a:cubicBezTo>
                <a:cubicBezTo>
                  <a:pt x="248" y="67"/>
                  <a:pt x="246" y="63"/>
                  <a:pt x="243" y="59"/>
                </a:cubicBezTo>
                <a:cubicBezTo>
                  <a:pt x="243" y="62"/>
                  <a:pt x="244" y="65"/>
                  <a:pt x="244" y="68"/>
                </a:cubicBezTo>
                <a:cubicBezTo>
                  <a:pt x="244" y="68"/>
                  <a:pt x="243" y="67"/>
                  <a:pt x="242" y="66"/>
                </a:cubicBezTo>
                <a:cubicBezTo>
                  <a:pt x="243" y="69"/>
                  <a:pt x="247" y="76"/>
                  <a:pt x="247" y="77"/>
                </a:cubicBezTo>
                <a:cubicBezTo>
                  <a:pt x="247" y="78"/>
                  <a:pt x="247" y="79"/>
                  <a:pt x="247" y="80"/>
                </a:cubicBezTo>
                <a:cubicBezTo>
                  <a:pt x="245" y="75"/>
                  <a:pt x="243" y="71"/>
                  <a:pt x="241" y="67"/>
                </a:cubicBezTo>
                <a:cubicBezTo>
                  <a:pt x="242" y="70"/>
                  <a:pt x="243" y="73"/>
                  <a:pt x="244" y="77"/>
                </a:cubicBezTo>
                <a:cubicBezTo>
                  <a:pt x="243" y="76"/>
                  <a:pt x="241" y="74"/>
                  <a:pt x="240" y="71"/>
                </a:cubicBezTo>
                <a:cubicBezTo>
                  <a:pt x="242" y="75"/>
                  <a:pt x="245" y="88"/>
                  <a:pt x="245" y="90"/>
                </a:cubicBezTo>
                <a:cubicBezTo>
                  <a:pt x="244" y="90"/>
                  <a:pt x="240" y="81"/>
                  <a:pt x="239" y="76"/>
                </a:cubicBezTo>
                <a:cubicBezTo>
                  <a:pt x="240" y="84"/>
                  <a:pt x="241" y="91"/>
                  <a:pt x="241" y="98"/>
                </a:cubicBezTo>
                <a:cubicBezTo>
                  <a:pt x="241" y="98"/>
                  <a:pt x="241" y="98"/>
                  <a:pt x="241" y="99"/>
                </a:cubicBezTo>
                <a:cubicBezTo>
                  <a:pt x="240" y="89"/>
                  <a:pt x="236" y="84"/>
                  <a:pt x="231" y="77"/>
                </a:cubicBezTo>
                <a:cubicBezTo>
                  <a:pt x="234" y="86"/>
                  <a:pt x="236" y="93"/>
                  <a:pt x="237" y="102"/>
                </a:cubicBezTo>
                <a:cubicBezTo>
                  <a:pt x="235" y="99"/>
                  <a:pt x="234" y="97"/>
                  <a:pt x="234" y="94"/>
                </a:cubicBezTo>
                <a:cubicBezTo>
                  <a:pt x="234" y="98"/>
                  <a:pt x="235" y="102"/>
                  <a:pt x="234" y="106"/>
                </a:cubicBezTo>
                <a:cubicBezTo>
                  <a:pt x="233" y="104"/>
                  <a:pt x="232" y="101"/>
                  <a:pt x="232" y="99"/>
                </a:cubicBezTo>
                <a:cubicBezTo>
                  <a:pt x="232" y="105"/>
                  <a:pt x="231" y="112"/>
                  <a:pt x="231" y="118"/>
                </a:cubicBezTo>
                <a:cubicBezTo>
                  <a:pt x="230" y="114"/>
                  <a:pt x="230" y="111"/>
                  <a:pt x="229" y="108"/>
                </a:cubicBezTo>
                <a:cubicBezTo>
                  <a:pt x="230" y="114"/>
                  <a:pt x="228" y="131"/>
                  <a:pt x="227" y="132"/>
                </a:cubicBezTo>
                <a:cubicBezTo>
                  <a:pt x="227" y="130"/>
                  <a:pt x="227" y="128"/>
                  <a:pt x="227" y="126"/>
                </a:cubicBezTo>
                <a:cubicBezTo>
                  <a:pt x="224" y="133"/>
                  <a:pt x="224" y="141"/>
                  <a:pt x="224" y="150"/>
                </a:cubicBezTo>
                <a:cubicBezTo>
                  <a:pt x="224" y="150"/>
                  <a:pt x="224" y="151"/>
                  <a:pt x="224" y="152"/>
                </a:cubicBezTo>
                <a:cubicBezTo>
                  <a:pt x="223" y="147"/>
                  <a:pt x="223" y="143"/>
                  <a:pt x="222" y="139"/>
                </a:cubicBezTo>
                <a:cubicBezTo>
                  <a:pt x="221" y="143"/>
                  <a:pt x="222" y="149"/>
                  <a:pt x="222" y="153"/>
                </a:cubicBezTo>
                <a:cubicBezTo>
                  <a:pt x="223" y="159"/>
                  <a:pt x="223" y="165"/>
                  <a:pt x="225" y="171"/>
                </a:cubicBezTo>
                <a:cubicBezTo>
                  <a:pt x="225" y="170"/>
                  <a:pt x="225" y="170"/>
                  <a:pt x="224" y="170"/>
                </a:cubicBezTo>
                <a:cubicBezTo>
                  <a:pt x="222" y="164"/>
                  <a:pt x="220" y="157"/>
                  <a:pt x="218" y="152"/>
                </a:cubicBezTo>
                <a:cubicBezTo>
                  <a:pt x="219" y="157"/>
                  <a:pt x="220" y="162"/>
                  <a:pt x="221" y="167"/>
                </a:cubicBezTo>
                <a:cubicBezTo>
                  <a:pt x="218" y="166"/>
                  <a:pt x="214" y="171"/>
                  <a:pt x="214" y="177"/>
                </a:cubicBezTo>
                <a:cubicBezTo>
                  <a:pt x="214" y="184"/>
                  <a:pt x="220" y="198"/>
                  <a:pt x="220" y="203"/>
                </a:cubicBezTo>
                <a:cubicBezTo>
                  <a:pt x="220" y="208"/>
                  <a:pt x="222" y="221"/>
                  <a:pt x="225" y="230"/>
                </a:cubicBezTo>
                <a:cubicBezTo>
                  <a:pt x="227" y="237"/>
                  <a:pt x="226" y="241"/>
                  <a:pt x="228" y="245"/>
                </a:cubicBezTo>
                <a:cubicBezTo>
                  <a:pt x="229" y="246"/>
                  <a:pt x="229" y="246"/>
                  <a:pt x="229" y="247"/>
                </a:cubicBezTo>
                <a:cubicBezTo>
                  <a:pt x="230" y="248"/>
                  <a:pt x="231" y="250"/>
                  <a:pt x="231" y="251"/>
                </a:cubicBezTo>
                <a:cubicBezTo>
                  <a:pt x="232" y="252"/>
                  <a:pt x="232" y="253"/>
                  <a:pt x="233" y="254"/>
                </a:cubicBezTo>
                <a:cubicBezTo>
                  <a:pt x="234" y="256"/>
                  <a:pt x="235" y="258"/>
                  <a:pt x="236" y="260"/>
                </a:cubicBezTo>
                <a:cubicBezTo>
                  <a:pt x="239" y="264"/>
                  <a:pt x="245" y="269"/>
                  <a:pt x="248" y="270"/>
                </a:cubicBezTo>
                <a:cubicBezTo>
                  <a:pt x="249" y="281"/>
                  <a:pt x="255" y="304"/>
                  <a:pt x="261" y="314"/>
                </a:cubicBezTo>
                <a:cubicBezTo>
                  <a:pt x="261" y="315"/>
                  <a:pt x="262" y="317"/>
                  <a:pt x="263" y="318"/>
                </a:cubicBezTo>
                <a:cubicBezTo>
                  <a:pt x="263" y="318"/>
                  <a:pt x="263" y="319"/>
                  <a:pt x="263" y="320"/>
                </a:cubicBezTo>
                <a:cubicBezTo>
                  <a:pt x="268" y="328"/>
                  <a:pt x="276" y="340"/>
                  <a:pt x="284" y="351"/>
                </a:cubicBezTo>
                <a:cubicBezTo>
                  <a:pt x="290" y="379"/>
                  <a:pt x="289" y="413"/>
                  <a:pt x="256" y="434"/>
                </a:cubicBezTo>
                <a:cubicBezTo>
                  <a:pt x="242" y="440"/>
                  <a:pt x="214" y="453"/>
                  <a:pt x="180" y="461"/>
                </a:cubicBezTo>
                <a:cubicBezTo>
                  <a:pt x="147" y="469"/>
                  <a:pt x="93" y="485"/>
                  <a:pt x="71" y="562"/>
                </a:cubicBezTo>
                <a:cubicBezTo>
                  <a:pt x="62" y="596"/>
                  <a:pt x="64" y="618"/>
                  <a:pt x="69" y="658"/>
                </a:cubicBezTo>
                <a:cubicBezTo>
                  <a:pt x="57" y="746"/>
                  <a:pt x="47" y="812"/>
                  <a:pt x="46" y="862"/>
                </a:cubicBezTo>
                <a:cubicBezTo>
                  <a:pt x="46" y="894"/>
                  <a:pt x="39" y="915"/>
                  <a:pt x="36" y="929"/>
                </a:cubicBezTo>
                <a:cubicBezTo>
                  <a:pt x="19" y="976"/>
                  <a:pt x="23" y="1098"/>
                  <a:pt x="21" y="1130"/>
                </a:cubicBezTo>
                <a:cubicBezTo>
                  <a:pt x="17" y="1185"/>
                  <a:pt x="13" y="1185"/>
                  <a:pt x="13" y="1191"/>
                </a:cubicBezTo>
                <a:cubicBezTo>
                  <a:pt x="13" y="1216"/>
                  <a:pt x="8" y="1227"/>
                  <a:pt x="4" y="1239"/>
                </a:cubicBezTo>
                <a:cubicBezTo>
                  <a:pt x="4" y="1241"/>
                  <a:pt x="3" y="1243"/>
                  <a:pt x="3" y="1245"/>
                </a:cubicBezTo>
                <a:cubicBezTo>
                  <a:pt x="3" y="1245"/>
                  <a:pt x="5" y="1303"/>
                  <a:pt x="3" y="1321"/>
                </a:cubicBezTo>
                <a:cubicBezTo>
                  <a:pt x="0" y="1339"/>
                  <a:pt x="2" y="1350"/>
                  <a:pt x="3" y="1362"/>
                </a:cubicBezTo>
                <a:cubicBezTo>
                  <a:pt x="4" y="1373"/>
                  <a:pt x="14" y="1390"/>
                  <a:pt x="17" y="1404"/>
                </a:cubicBezTo>
                <a:cubicBezTo>
                  <a:pt x="23" y="1434"/>
                  <a:pt x="31" y="1434"/>
                  <a:pt x="36" y="1444"/>
                </a:cubicBezTo>
                <a:cubicBezTo>
                  <a:pt x="42" y="1454"/>
                  <a:pt x="57" y="1461"/>
                  <a:pt x="59" y="1464"/>
                </a:cubicBezTo>
                <a:cubicBezTo>
                  <a:pt x="61" y="1467"/>
                  <a:pt x="69" y="1474"/>
                  <a:pt x="76" y="1473"/>
                </a:cubicBezTo>
                <a:cubicBezTo>
                  <a:pt x="83" y="1471"/>
                  <a:pt x="82" y="1462"/>
                  <a:pt x="82" y="1462"/>
                </a:cubicBezTo>
                <a:cubicBezTo>
                  <a:pt x="82" y="1462"/>
                  <a:pt x="85" y="1463"/>
                  <a:pt x="88" y="1463"/>
                </a:cubicBezTo>
                <a:cubicBezTo>
                  <a:pt x="91" y="1463"/>
                  <a:pt x="103" y="1464"/>
                  <a:pt x="106" y="1461"/>
                </a:cubicBezTo>
                <a:cubicBezTo>
                  <a:pt x="114" y="1453"/>
                  <a:pt x="103" y="1444"/>
                  <a:pt x="103" y="1444"/>
                </a:cubicBezTo>
                <a:cubicBezTo>
                  <a:pt x="111" y="1443"/>
                  <a:pt x="111" y="1443"/>
                  <a:pt x="111" y="1443"/>
                </a:cubicBezTo>
                <a:cubicBezTo>
                  <a:pt x="120" y="1437"/>
                  <a:pt x="109" y="1426"/>
                  <a:pt x="109" y="1426"/>
                </a:cubicBezTo>
                <a:cubicBezTo>
                  <a:pt x="109" y="1423"/>
                  <a:pt x="88" y="1425"/>
                  <a:pt x="88" y="1422"/>
                </a:cubicBezTo>
                <a:cubicBezTo>
                  <a:pt x="88" y="1420"/>
                  <a:pt x="110" y="1413"/>
                  <a:pt x="109" y="1412"/>
                </a:cubicBezTo>
                <a:cubicBezTo>
                  <a:pt x="108" y="1385"/>
                  <a:pt x="86" y="1409"/>
                  <a:pt x="83" y="1405"/>
                </a:cubicBezTo>
                <a:cubicBezTo>
                  <a:pt x="76" y="1394"/>
                  <a:pt x="70" y="1405"/>
                  <a:pt x="68" y="1393"/>
                </a:cubicBezTo>
                <a:cubicBezTo>
                  <a:pt x="67" y="1382"/>
                  <a:pt x="61" y="1380"/>
                  <a:pt x="63" y="1377"/>
                </a:cubicBezTo>
                <a:cubicBezTo>
                  <a:pt x="68" y="1368"/>
                  <a:pt x="60" y="1358"/>
                  <a:pt x="63" y="1351"/>
                </a:cubicBezTo>
                <a:cubicBezTo>
                  <a:pt x="66" y="1345"/>
                  <a:pt x="59" y="1330"/>
                  <a:pt x="59" y="1330"/>
                </a:cubicBezTo>
                <a:cubicBezTo>
                  <a:pt x="59" y="1330"/>
                  <a:pt x="69" y="1336"/>
                  <a:pt x="73" y="1349"/>
                </a:cubicBezTo>
                <a:cubicBezTo>
                  <a:pt x="78" y="1361"/>
                  <a:pt x="91" y="1382"/>
                  <a:pt x="105" y="1372"/>
                </a:cubicBezTo>
                <a:cubicBezTo>
                  <a:pt x="119" y="1362"/>
                  <a:pt x="100" y="1330"/>
                  <a:pt x="88" y="1318"/>
                </a:cubicBezTo>
                <a:cubicBezTo>
                  <a:pt x="82" y="1311"/>
                  <a:pt x="82" y="1302"/>
                  <a:pt x="83" y="1293"/>
                </a:cubicBezTo>
                <a:cubicBezTo>
                  <a:pt x="83" y="1293"/>
                  <a:pt x="85" y="1278"/>
                  <a:pt x="84" y="1273"/>
                </a:cubicBezTo>
                <a:cubicBezTo>
                  <a:pt x="84" y="1262"/>
                  <a:pt x="75" y="1249"/>
                  <a:pt x="77" y="1246"/>
                </a:cubicBezTo>
                <a:cubicBezTo>
                  <a:pt x="78" y="1243"/>
                  <a:pt x="82" y="1225"/>
                  <a:pt x="84" y="1211"/>
                </a:cubicBezTo>
                <a:cubicBezTo>
                  <a:pt x="86" y="1197"/>
                  <a:pt x="119" y="1069"/>
                  <a:pt x="123" y="1041"/>
                </a:cubicBezTo>
                <a:cubicBezTo>
                  <a:pt x="132" y="989"/>
                  <a:pt x="143" y="974"/>
                  <a:pt x="138" y="938"/>
                </a:cubicBezTo>
                <a:cubicBezTo>
                  <a:pt x="139" y="912"/>
                  <a:pt x="148" y="841"/>
                  <a:pt x="150" y="828"/>
                </a:cubicBezTo>
                <a:cubicBezTo>
                  <a:pt x="151" y="825"/>
                  <a:pt x="151" y="812"/>
                  <a:pt x="152" y="803"/>
                </a:cubicBezTo>
                <a:cubicBezTo>
                  <a:pt x="153" y="798"/>
                  <a:pt x="154" y="789"/>
                  <a:pt x="154" y="778"/>
                </a:cubicBezTo>
                <a:cubicBezTo>
                  <a:pt x="154" y="779"/>
                  <a:pt x="154" y="779"/>
                  <a:pt x="154" y="779"/>
                </a:cubicBezTo>
                <a:cubicBezTo>
                  <a:pt x="155" y="791"/>
                  <a:pt x="165" y="815"/>
                  <a:pt x="167" y="848"/>
                </a:cubicBezTo>
                <a:cubicBezTo>
                  <a:pt x="166" y="875"/>
                  <a:pt x="172" y="939"/>
                  <a:pt x="174" y="964"/>
                </a:cubicBezTo>
                <a:cubicBezTo>
                  <a:pt x="183" y="1124"/>
                  <a:pt x="150" y="1163"/>
                  <a:pt x="149" y="1194"/>
                </a:cubicBezTo>
                <a:cubicBezTo>
                  <a:pt x="153" y="1328"/>
                  <a:pt x="110" y="1503"/>
                  <a:pt x="183" y="1729"/>
                </a:cubicBezTo>
                <a:cubicBezTo>
                  <a:pt x="187" y="1741"/>
                  <a:pt x="187" y="1785"/>
                  <a:pt x="191" y="1808"/>
                </a:cubicBezTo>
                <a:cubicBezTo>
                  <a:pt x="192" y="1814"/>
                  <a:pt x="203" y="1841"/>
                  <a:pt x="204" y="1878"/>
                </a:cubicBezTo>
                <a:cubicBezTo>
                  <a:pt x="205" y="1938"/>
                  <a:pt x="199" y="2015"/>
                  <a:pt x="200" y="2058"/>
                </a:cubicBezTo>
                <a:cubicBezTo>
                  <a:pt x="203" y="2128"/>
                  <a:pt x="229" y="2192"/>
                  <a:pt x="239" y="2237"/>
                </a:cubicBezTo>
                <a:cubicBezTo>
                  <a:pt x="249" y="2282"/>
                  <a:pt x="253" y="2318"/>
                  <a:pt x="251" y="2327"/>
                </a:cubicBezTo>
                <a:cubicBezTo>
                  <a:pt x="250" y="2334"/>
                  <a:pt x="248" y="2349"/>
                  <a:pt x="254" y="2362"/>
                </a:cubicBezTo>
                <a:cubicBezTo>
                  <a:pt x="254" y="2363"/>
                  <a:pt x="236" y="2408"/>
                  <a:pt x="226" y="2416"/>
                </a:cubicBezTo>
                <a:cubicBezTo>
                  <a:pt x="216" y="2424"/>
                  <a:pt x="214" y="2431"/>
                  <a:pt x="207" y="2435"/>
                </a:cubicBezTo>
                <a:cubicBezTo>
                  <a:pt x="199" y="2440"/>
                  <a:pt x="195" y="2444"/>
                  <a:pt x="193" y="2453"/>
                </a:cubicBezTo>
                <a:cubicBezTo>
                  <a:pt x="190" y="2460"/>
                  <a:pt x="183" y="2470"/>
                  <a:pt x="188" y="2475"/>
                </a:cubicBezTo>
                <a:cubicBezTo>
                  <a:pt x="189" y="2476"/>
                  <a:pt x="190" y="2476"/>
                  <a:pt x="191" y="2477"/>
                </a:cubicBezTo>
                <a:cubicBezTo>
                  <a:pt x="191" y="2477"/>
                  <a:pt x="191" y="2477"/>
                  <a:pt x="191" y="2477"/>
                </a:cubicBezTo>
                <a:cubicBezTo>
                  <a:pt x="191" y="2479"/>
                  <a:pt x="191" y="2482"/>
                  <a:pt x="192" y="2483"/>
                </a:cubicBezTo>
                <a:cubicBezTo>
                  <a:pt x="195" y="2489"/>
                  <a:pt x="200" y="2490"/>
                  <a:pt x="207" y="2490"/>
                </a:cubicBezTo>
                <a:cubicBezTo>
                  <a:pt x="208" y="2488"/>
                  <a:pt x="208" y="2488"/>
                  <a:pt x="208" y="2488"/>
                </a:cubicBezTo>
                <a:cubicBezTo>
                  <a:pt x="208" y="2491"/>
                  <a:pt x="208" y="2493"/>
                  <a:pt x="210" y="2495"/>
                </a:cubicBezTo>
                <a:cubicBezTo>
                  <a:pt x="215" y="2502"/>
                  <a:pt x="229" y="2506"/>
                  <a:pt x="236" y="2499"/>
                </a:cubicBezTo>
                <a:cubicBezTo>
                  <a:pt x="244" y="2504"/>
                  <a:pt x="259" y="2505"/>
                  <a:pt x="265" y="2497"/>
                </a:cubicBezTo>
                <a:cubicBezTo>
                  <a:pt x="270" y="2510"/>
                  <a:pt x="287" y="2508"/>
                  <a:pt x="298" y="2506"/>
                </a:cubicBezTo>
                <a:cubicBezTo>
                  <a:pt x="309" y="2503"/>
                  <a:pt x="313" y="2496"/>
                  <a:pt x="319" y="2491"/>
                </a:cubicBezTo>
                <a:cubicBezTo>
                  <a:pt x="325" y="2486"/>
                  <a:pt x="330" y="2481"/>
                  <a:pt x="328" y="2468"/>
                </a:cubicBezTo>
                <a:cubicBezTo>
                  <a:pt x="326" y="2456"/>
                  <a:pt x="328" y="2455"/>
                  <a:pt x="329" y="2440"/>
                </a:cubicBezTo>
                <a:cubicBezTo>
                  <a:pt x="330" y="2431"/>
                  <a:pt x="337" y="2428"/>
                  <a:pt x="338" y="2413"/>
                </a:cubicBezTo>
                <a:cubicBezTo>
                  <a:pt x="339" y="2401"/>
                  <a:pt x="331" y="2351"/>
                  <a:pt x="332" y="2344"/>
                </a:cubicBezTo>
                <a:cubicBezTo>
                  <a:pt x="334" y="2328"/>
                  <a:pt x="324" y="2315"/>
                  <a:pt x="320" y="2289"/>
                </a:cubicBezTo>
                <a:cubicBezTo>
                  <a:pt x="317" y="2263"/>
                  <a:pt x="326" y="2174"/>
                  <a:pt x="326" y="2158"/>
                </a:cubicBezTo>
                <a:cubicBezTo>
                  <a:pt x="326" y="2127"/>
                  <a:pt x="341" y="2077"/>
                  <a:pt x="337" y="2014"/>
                </a:cubicBezTo>
                <a:cubicBezTo>
                  <a:pt x="335" y="1978"/>
                  <a:pt x="319" y="1868"/>
                  <a:pt x="319" y="1843"/>
                </a:cubicBezTo>
                <a:cubicBezTo>
                  <a:pt x="319" y="1839"/>
                  <a:pt x="318" y="1811"/>
                  <a:pt x="319" y="1806"/>
                </a:cubicBezTo>
                <a:cubicBezTo>
                  <a:pt x="324" y="1790"/>
                  <a:pt x="336" y="1587"/>
                  <a:pt x="336" y="1585"/>
                </a:cubicBezTo>
                <a:cubicBezTo>
                  <a:pt x="338" y="1561"/>
                  <a:pt x="353" y="1416"/>
                  <a:pt x="353" y="1416"/>
                </a:cubicBezTo>
                <a:cubicBezTo>
                  <a:pt x="359" y="1416"/>
                  <a:pt x="359" y="1416"/>
                  <a:pt x="359" y="1416"/>
                </a:cubicBezTo>
                <a:cubicBezTo>
                  <a:pt x="359" y="1416"/>
                  <a:pt x="377" y="1558"/>
                  <a:pt x="379" y="1582"/>
                </a:cubicBezTo>
                <a:cubicBezTo>
                  <a:pt x="379" y="1584"/>
                  <a:pt x="390" y="1790"/>
                  <a:pt x="394" y="1806"/>
                </a:cubicBezTo>
                <a:cubicBezTo>
                  <a:pt x="396" y="1811"/>
                  <a:pt x="395" y="1839"/>
                  <a:pt x="395" y="1843"/>
                </a:cubicBezTo>
                <a:cubicBezTo>
                  <a:pt x="395" y="1868"/>
                  <a:pt x="379" y="1978"/>
                  <a:pt x="377" y="2014"/>
                </a:cubicBezTo>
                <a:cubicBezTo>
                  <a:pt x="373" y="2077"/>
                  <a:pt x="387" y="2127"/>
                  <a:pt x="387" y="2158"/>
                </a:cubicBezTo>
                <a:cubicBezTo>
                  <a:pt x="387" y="2174"/>
                  <a:pt x="396" y="2263"/>
                  <a:pt x="393" y="2289"/>
                </a:cubicBezTo>
                <a:cubicBezTo>
                  <a:pt x="390" y="2315"/>
                  <a:pt x="380" y="2328"/>
                  <a:pt x="382" y="2344"/>
                </a:cubicBezTo>
                <a:cubicBezTo>
                  <a:pt x="383" y="2351"/>
                  <a:pt x="375" y="2401"/>
                  <a:pt x="375" y="2413"/>
                </a:cubicBezTo>
                <a:cubicBezTo>
                  <a:pt x="376" y="2428"/>
                  <a:pt x="384" y="2431"/>
                  <a:pt x="384" y="2440"/>
                </a:cubicBezTo>
                <a:cubicBezTo>
                  <a:pt x="386" y="2455"/>
                  <a:pt x="387" y="2456"/>
                  <a:pt x="385" y="2468"/>
                </a:cubicBezTo>
                <a:cubicBezTo>
                  <a:pt x="384" y="2481"/>
                  <a:pt x="388" y="2486"/>
                  <a:pt x="394" y="2491"/>
                </a:cubicBezTo>
                <a:cubicBezTo>
                  <a:pt x="400" y="2496"/>
                  <a:pt x="405" y="2503"/>
                  <a:pt x="416" y="2506"/>
                </a:cubicBezTo>
                <a:cubicBezTo>
                  <a:pt x="426" y="2508"/>
                  <a:pt x="444" y="2510"/>
                  <a:pt x="448" y="2497"/>
                </a:cubicBezTo>
                <a:cubicBezTo>
                  <a:pt x="454" y="2505"/>
                  <a:pt x="470" y="2504"/>
                  <a:pt x="478" y="2499"/>
                </a:cubicBezTo>
                <a:cubicBezTo>
                  <a:pt x="484" y="2506"/>
                  <a:pt x="499" y="2502"/>
                  <a:pt x="504" y="2495"/>
                </a:cubicBezTo>
                <a:cubicBezTo>
                  <a:pt x="505" y="2493"/>
                  <a:pt x="506" y="2491"/>
                  <a:pt x="506" y="2489"/>
                </a:cubicBezTo>
                <a:cubicBezTo>
                  <a:pt x="507" y="2490"/>
                  <a:pt x="507" y="2490"/>
                  <a:pt x="507" y="2490"/>
                </a:cubicBezTo>
                <a:cubicBezTo>
                  <a:pt x="513" y="2490"/>
                  <a:pt x="521" y="2488"/>
                  <a:pt x="522" y="2483"/>
                </a:cubicBezTo>
                <a:cubicBezTo>
                  <a:pt x="523" y="2482"/>
                  <a:pt x="523" y="2479"/>
                  <a:pt x="523" y="2477"/>
                </a:cubicBezTo>
                <a:cubicBezTo>
                  <a:pt x="523" y="2477"/>
                  <a:pt x="523" y="2477"/>
                  <a:pt x="523" y="2477"/>
                </a:cubicBezTo>
                <a:cubicBezTo>
                  <a:pt x="524" y="2476"/>
                  <a:pt x="525" y="2476"/>
                  <a:pt x="525" y="2475"/>
                </a:cubicBezTo>
                <a:cubicBezTo>
                  <a:pt x="531" y="2470"/>
                  <a:pt x="523" y="2460"/>
                  <a:pt x="521" y="2453"/>
                </a:cubicBezTo>
                <a:cubicBezTo>
                  <a:pt x="518" y="2444"/>
                  <a:pt x="514" y="2440"/>
                  <a:pt x="507" y="2435"/>
                </a:cubicBezTo>
                <a:cubicBezTo>
                  <a:pt x="500" y="2431"/>
                  <a:pt x="497" y="2424"/>
                  <a:pt x="488" y="2416"/>
                </a:cubicBezTo>
                <a:cubicBezTo>
                  <a:pt x="478" y="2408"/>
                  <a:pt x="460" y="2363"/>
                  <a:pt x="460" y="2362"/>
                </a:cubicBezTo>
                <a:cubicBezTo>
                  <a:pt x="466" y="2349"/>
                  <a:pt x="464" y="2334"/>
                  <a:pt x="462" y="2327"/>
                </a:cubicBezTo>
                <a:cubicBezTo>
                  <a:pt x="460" y="2318"/>
                  <a:pt x="464" y="2282"/>
                  <a:pt x="474" y="2237"/>
                </a:cubicBezTo>
                <a:cubicBezTo>
                  <a:pt x="484" y="2192"/>
                  <a:pt x="510" y="2128"/>
                  <a:pt x="513" y="2058"/>
                </a:cubicBezTo>
                <a:cubicBezTo>
                  <a:pt x="515" y="2015"/>
                  <a:pt x="509" y="1938"/>
                  <a:pt x="510" y="1878"/>
                </a:cubicBezTo>
                <a:cubicBezTo>
                  <a:pt x="511" y="1841"/>
                  <a:pt x="521" y="1814"/>
                  <a:pt x="522" y="1808"/>
                </a:cubicBezTo>
                <a:cubicBezTo>
                  <a:pt x="527" y="1785"/>
                  <a:pt x="527" y="1741"/>
                  <a:pt x="530" y="1729"/>
                </a:cubicBezTo>
                <a:cubicBezTo>
                  <a:pt x="587" y="1523"/>
                  <a:pt x="569" y="1347"/>
                  <a:pt x="567" y="1304"/>
                </a:cubicBezTo>
                <a:cubicBezTo>
                  <a:pt x="567" y="1304"/>
                  <a:pt x="569" y="1185"/>
                  <a:pt x="567" y="1170"/>
                </a:cubicBezTo>
                <a:cubicBezTo>
                  <a:pt x="530" y="1051"/>
                  <a:pt x="549" y="969"/>
                  <a:pt x="546" y="961"/>
                </a:cubicBezTo>
                <a:cubicBezTo>
                  <a:pt x="547" y="935"/>
                  <a:pt x="555" y="874"/>
                  <a:pt x="554" y="847"/>
                </a:cubicBezTo>
                <a:cubicBezTo>
                  <a:pt x="556" y="815"/>
                  <a:pt x="559" y="791"/>
                  <a:pt x="560" y="779"/>
                </a:cubicBezTo>
                <a:cubicBezTo>
                  <a:pt x="560" y="778"/>
                  <a:pt x="560" y="778"/>
                  <a:pt x="560" y="778"/>
                </a:cubicBezTo>
                <a:cubicBezTo>
                  <a:pt x="560" y="782"/>
                  <a:pt x="560" y="786"/>
                  <a:pt x="560" y="790"/>
                </a:cubicBezTo>
                <a:cubicBezTo>
                  <a:pt x="560" y="793"/>
                  <a:pt x="560" y="793"/>
                  <a:pt x="560" y="793"/>
                </a:cubicBezTo>
                <a:cubicBezTo>
                  <a:pt x="561" y="797"/>
                  <a:pt x="561" y="797"/>
                  <a:pt x="561" y="797"/>
                </a:cubicBezTo>
                <a:cubicBezTo>
                  <a:pt x="561" y="799"/>
                  <a:pt x="561" y="801"/>
                  <a:pt x="562" y="803"/>
                </a:cubicBezTo>
                <a:cubicBezTo>
                  <a:pt x="563" y="812"/>
                  <a:pt x="565" y="826"/>
                  <a:pt x="565" y="826"/>
                </a:cubicBezTo>
                <a:cubicBezTo>
                  <a:pt x="580" y="946"/>
                  <a:pt x="580" y="946"/>
                  <a:pt x="580" y="946"/>
                </a:cubicBezTo>
                <a:cubicBezTo>
                  <a:pt x="575" y="982"/>
                  <a:pt x="587" y="997"/>
                  <a:pt x="596" y="1049"/>
                </a:cubicBezTo>
                <a:cubicBezTo>
                  <a:pt x="600" y="1076"/>
                  <a:pt x="632" y="1205"/>
                  <a:pt x="634" y="1219"/>
                </a:cubicBezTo>
                <a:cubicBezTo>
                  <a:pt x="636" y="1232"/>
                  <a:pt x="641" y="1247"/>
                  <a:pt x="643" y="1250"/>
                </a:cubicBezTo>
                <a:cubicBezTo>
                  <a:pt x="644" y="1253"/>
                  <a:pt x="638" y="1268"/>
                  <a:pt x="636" y="1281"/>
                </a:cubicBezTo>
                <a:cubicBezTo>
                  <a:pt x="635" y="1282"/>
                  <a:pt x="635" y="1283"/>
                  <a:pt x="635" y="1285"/>
                </a:cubicBezTo>
                <a:cubicBezTo>
                  <a:pt x="635" y="1285"/>
                  <a:pt x="635" y="1285"/>
                  <a:pt x="635" y="1286"/>
                </a:cubicBezTo>
                <a:cubicBezTo>
                  <a:pt x="634" y="1290"/>
                  <a:pt x="635" y="1293"/>
                  <a:pt x="636" y="1298"/>
                </a:cubicBezTo>
                <a:cubicBezTo>
                  <a:pt x="637" y="1307"/>
                  <a:pt x="638" y="1316"/>
                  <a:pt x="632" y="1322"/>
                </a:cubicBezTo>
                <a:cubicBezTo>
                  <a:pt x="620" y="1334"/>
                  <a:pt x="601" y="1368"/>
                  <a:pt x="615" y="1378"/>
                </a:cubicBezTo>
                <a:cubicBezTo>
                  <a:pt x="630" y="1389"/>
                  <a:pt x="643" y="1364"/>
                  <a:pt x="647" y="1352"/>
                </a:cubicBezTo>
                <a:cubicBezTo>
                  <a:pt x="652" y="1339"/>
                  <a:pt x="660" y="1337"/>
                  <a:pt x="660" y="1337"/>
                </a:cubicBezTo>
                <a:cubicBezTo>
                  <a:pt x="660" y="1337"/>
                  <a:pt x="652" y="1351"/>
                  <a:pt x="655" y="1358"/>
                </a:cubicBezTo>
                <a:cubicBezTo>
                  <a:pt x="658" y="1364"/>
                  <a:pt x="650" y="1375"/>
                  <a:pt x="655" y="1383"/>
                </a:cubicBezTo>
                <a:cubicBezTo>
                  <a:pt x="657" y="1386"/>
                  <a:pt x="651" y="1388"/>
                  <a:pt x="650" y="1400"/>
                </a:cubicBezTo>
                <a:cubicBezTo>
                  <a:pt x="648" y="1411"/>
                  <a:pt x="642" y="1400"/>
                  <a:pt x="635" y="1412"/>
                </a:cubicBezTo>
                <a:cubicBezTo>
                  <a:pt x="632" y="1415"/>
                  <a:pt x="611" y="1391"/>
                  <a:pt x="609" y="1419"/>
                </a:cubicBezTo>
                <a:cubicBezTo>
                  <a:pt x="609" y="1421"/>
                  <a:pt x="630" y="1427"/>
                  <a:pt x="630" y="1429"/>
                </a:cubicBezTo>
                <a:cubicBezTo>
                  <a:pt x="630" y="1431"/>
                  <a:pt x="609" y="1430"/>
                  <a:pt x="609" y="1433"/>
                </a:cubicBezTo>
                <a:cubicBezTo>
                  <a:pt x="609" y="1433"/>
                  <a:pt x="598" y="1444"/>
                  <a:pt x="607" y="1450"/>
                </a:cubicBezTo>
                <a:cubicBezTo>
                  <a:pt x="615" y="1451"/>
                  <a:pt x="615" y="1451"/>
                  <a:pt x="615" y="1451"/>
                </a:cubicBezTo>
                <a:cubicBezTo>
                  <a:pt x="615" y="1451"/>
                  <a:pt x="604" y="1459"/>
                  <a:pt x="612" y="1468"/>
                </a:cubicBezTo>
                <a:cubicBezTo>
                  <a:pt x="615" y="1471"/>
                  <a:pt x="627" y="1469"/>
                  <a:pt x="630" y="1469"/>
                </a:cubicBezTo>
                <a:cubicBezTo>
                  <a:pt x="633" y="1469"/>
                  <a:pt x="636" y="1469"/>
                  <a:pt x="636" y="1469"/>
                </a:cubicBezTo>
                <a:cubicBezTo>
                  <a:pt x="636" y="1469"/>
                  <a:pt x="635" y="1478"/>
                  <a:pt x="642" y="1479"/>
                </a:cubicBezTo>
                <a:cubicBezTo>
                  <a:pt x="649" y="1480"/>
                  <a:pt x="657" y="1474"/>
                  <a:pt x="659" y="1470"/>
                </a:cubicBezTo>
                <a:cubicBezTo>
                  <a:pt x="661" y="1467"/>
                  <a:pt x="676" y="1460"/>
                  <a:pt x="682" y="1450"/>
                </a:cubicBezTo>
                <a:cubicBezTo>
                  <a:pt x="687" y="1441"/>
                  <a:pt x="695" y="1440"/>
                  <a:pt x="701" y="1411"/>
                </a:cubicBezTo>
                <a:cubicBezTo>
                  <a:pt x="704" y="1397"/>
                  <a:pt x="714" y="1379"/>
                  <a:pt x="715" y="1368"/>
                </a:cubicBezTo>
                <a:cubicBezTo>
                  <a:pt x="716" y="1357"/>
                  <a:pt x="718" y="1346"/>
                  <a:pt x="715" y="1328"/>
                </a:cubicBezTo>
                <a:close/>
                <a:moveTo>
                  <a:pt x="455" y="271"/>
                </a:moveTo>
                <a:cubicBezTo>
                  <a:pt x="454" y="273"/>
                  <a:pt x="454" y="273"/>
                  <a:pt x="454" y="273"/>
                </a:cubicBezTo>
                <a:cubicBezTo>
                  <a:pt x="454" y="272"/>
                  <a:pt x="454" y="272"/>
                  <a:pt x="454" y="271"/>
                </a:cubicBezTo>
                <a:cubicBezTo>
                  <a:pt x="455" y="271"/>
                  <a:pt x="455" y="271"/>
                  <a:pt x="455" y="271"/>
                </a:cubicBezTo>
                <a:close/>
              </a:path>
            </a:pathLst>
          </a:custGeom>
          <a:solidFill>
            <a:schemeClr val="bg1"/>
          </a:solidFill>
          <a:ln w="3175" cap="rnd">
            <a:solidFill>
              <a:schemeClr val="tx1">
                <a:lumMod val="50000"/>
                <a:lumOff val="50000"/>
              </a:schemeClr>
            </a:solidFill>
            <a:prstDash val="lgDash"/>
            <a:round/>
            <a:headEnd/>
            <a:tailEnd/>
          </a:ln>
        </p:spPr>
        <p:txBody>
          <a:bodyPr/>
          <a:lstStyle/>
          <a:p>
            <a:endParaRPr lang="en-US">
              <a:solidFill>
                <a:srgbClr val="92D050"/>
              </a:solidFill>
            </a:endParaRPr>
          </a:p>
        </p:txBody>
      </p:sp>
      <p:sp>
        <p:nvSpPr>
          <p:cNvPr id="6" name="Freeform 35">
            <a:extLst>
              <a:ext uri="{FF2B5EF4-FFF2-40B4-BE49-F238E27FC236}">
                <a16:creationId xmlns:a16="http://schemas.microsoft.com/office/drawing/2014/main" id="{951D2BB0-B192-0F62-A28E-8068583EEA4C}"/>
              </a:ext>
            </a:extLst>
          </p:cNvPr>
          <p:cNvSpPr>
            <a:spLocks noEditPoints="1"/>
          </p:cNvSpPr>
          <p:nvPr/>
        </p:nvSpPr>
        <p:spPr bwMode="auto">
          <a:xfrm>
            <a:off x="3754852" y="1095406"/>
            <a:ext cx="216098" cy="776238"/>
          </a:xfrm>
          <a:custGeom>
            <a:avLst/>
            <a:gdLst>
              <a:gd name="T0" fmla="*/ 2147483647 w 718"/>
              <a:gd name="T1" fmla="*/ 2147483647 h 2510"/>
              <a:gd name="T2" fmla="*/ 2147483647 w 718"/>
              <a:gd name="T3" fmla="*/ 2147483647 h 2510"/>
              <a:gd name="T4" fmla="*/ 2147483647 w 718"/>
              <a:gd name="T5" fmla="*/ 2147483647 h 2510"/>
              <a:gd name="T6" fmla="*/ 2147483647 w 718"/>
              <a:gd name="T7" fmla="*/ 2147483647 h 2510"/>
              <a:gd name="T8" fmla="*/ 2147483647 w 718"/>
              <a:gd name="T9" fmla="*/ 2147483647 h 2510"/>
              <a:gd name="T10" fmla="*/ 2147483647 w 718"/>
              <a:gd name="T11" fmla="*/ 2147483647 h 2510"/>
              <a:gd name="T12" fmla="*/ 2147483647 w 718"/>
              <a:gd name="T13" fmla="*/ 2147483647 h 2510"/>
              <a:gd name="T14" fmla="*/ 2147483647 w 718"/>
              <a:gd name="T15" fmla="*/ 2147483647 h 2510"/>
              <a:gd name="T16" fmla="*/ 2147483647 w 718"/>
              <a:gd name="T17" fmla="*/ 2147483647 h 2510"/>
              <a:gd name="T18" fmla="*/ 2147483647 w 718"/>
              <a:gd name="T19" fmla="*/ 2147483647 h 2510"/>
              <a:gd name="T20" fmla="*/ 2147483647 w 718"/>
              <a:gd name="T21" fmla="*/ 2147483647 h 2510"/>
              <a:gd name="T22" fmla="*/ 2147483647 w 718"/>
              <a:gd name="T23" fmla="*/ 2147483647 h 2510"/>
              <a:gd name="T24" fmla="*/ 2147483647 w 718"/>
              <a:gd name="T25" fmla="*/ 2147483647 h 2510"/>
              <a:gd name="T26" fmla="*/ 2147483647 w 718"/>
              <a:gd name="T27" fmla="*/ 2147483647 h 2510"/>
              <a:gd name="T28" fmla="*/ 2147483647 w 718"/>
              <a:gd name="T29" fmla="*/ 2147483647 h 2510"/>
              <a:gd name="T30" fmla="*/ 2147483647 w 718"/>
              <a:gd name="T31" fmla="*/ 2147483647 h 2510"/>
              <a:gd name="T32" fmla="*/ 2147483647 w 718"/>
              <a:gd name="T33" fmla="*/ 2147483647 h 2510"/>
              <a:gd name="T34" fmla="*/ 2147483647 w 718"/>
              <a:gd name="T35" fmla="*/ 2147483647 h 2510"/>
              <a:gd name="T36" fmla="*/ 2147483647 w 718"/>
              <a:gd name="T37" fmla="*/ 2147483647 h 2510"/>
              <a:gd name="T38" fmla="*/ 2147483647 w 718"/>
              <a:gd name="T39" fmla="*/ 2147483647 h 2510"/>
              <a:gd name="T40" fmla="*/ 2147483647 w 718"/>
              <a:gd name="T41" fmla="*/ 2147483647 h 2510"/>
              <a:gd name="T42" fmla="*/ 2147483647 w 718"/>
              <a:gd name="T43" fmla="*/ 2147483647 h 2510"/>
              <a:gd name="T44" fmla="*/ 2147483647 w 718"/>
              <a:gd name="T45" fmla="*/ 2147483647 h 2510"/>
              <a:gd name="T46" fmla="*/ 2147483647 w 718"/>
              <a:gd name="T47" fmla="*/ 2147483647 h 2510"/>
              <a:gd name="T48" fmla="*/ 2147483647 w 718"/>
              <a:gd name="T49" fmla="*/ 2147483647 h 2510"/>
              <a:gd name="T50" fmla="*/ 2147483647 w 718"/>
              <a:gd name="T51" fmla="*/ 2147483647 h 2510"/>
              <a:gd name="T52" fmla="*/ 2147483647 w 718"/>
              <a:gd name="T53" fmla="*/ 2147483647 h 2510"/>
              <a:gd name="T54" fmla="*/ 2147483647 w 718"/>
              <a:gd name="T55" fmla="*/ 2147483647 h 2510"/>
              <a:gd name="T56" fmla="*/ 2147483647 w 718"/>
              <a:gd name="T57" fmla="*/ 2147483647 h 2510"/>
              <a:gd name="T58" fmla="*/ 2147483647 w 718"/>
              <a:gd name="T59" fmla="*/ 2147483647 h 2510"/>
              <a:gd name="T60" fmla="*/ 2147483647 w 718"/>
              <a:gd name="T61" fmla="*/ 2147483647 h 2510"/>
              <a:gd name="T62" fmla="*/ 2147483647 w 718"/>
              <a:gd name="T63" fmla="*/ 2147483647 h 2510"/>
              <a:gd name="T64" fmla="*/ 2147483647 w 718"/>
              <a:gd name="T65" fmla="*/ 2147483647 h 2510"/>
              <a:gd name="T66" fmla="*/ 2147483647 w 718"/>
              <a:gd name="T67" fmla="*/ 2147483647 h 2510"/>
              <a:gd name="T68" fmla="*/ 2147483647 w 718"/>
              <a:gd name="T69" fmla="*/ 2147483647 h 2510"/>
              <a:gd name="T70" fmla="*/ 2147483647 w 718"/>
              <a:gd name="T71" fmla="*/ 2147483647 h 2510"/>
              <a:gd name="T72" fmla="*/ 2147483647 w 718"/>
              <a:gd name="T73" fmla="*/ 2147483647 h 2510"/>
              <a:gd name="T74" fmla="*/ 2147483647 w 718"/>
              <a:gd name="T75" fmla="*/ 2147483647 h 2510"/>
              <a:gd name="T76" fmla="*/ 2147483647 w 718"/>
              <a:gd name="T77" fmla="*/ 2147483647 h 2510"/>
              <a:gd name="T78" fmla="*/ 2147483647 w 718"/>
              <a:gd name="T79" fmla="*/ 2147483647 h 2510"/>
              <a:gd name="T80" fmla="*/ 2147483647 w 718"/>
              <a:gd name="T81" fmla="*/ 2147483647 h 2510"/>
              <a:gd name="T82" fmla="*/ 2147483647 w 718"/>
              <a:gd name="T83" fmla="*/ 2147483647 h 2510"/>
              <a:gd name="T84" fmla="*/ 2147483647 w 718"/>
              <a:gd name="T85" fmla="*/ 2147483647 h 2510"/>
              <a:gd name="T86" fmla="*/ 2147483647 w 718"/>
              <a:gd name="T87" fmla="*/ 2147483647 h 2510"/>
              <a:gd name="T88" fmla="*/ 2147483647 w 718"/>
              <a:gd name="T89" fmla="*/ 2147483647 h 2510"/>
              <a:gd name="T90" fmla="*/ 2147483647 w 718"/>
              <a:gd name="T91" fmla="*/ 2147483647 h 2510"/>
              <a:gd name="T92" fmla="*/ 2147483647 w 718"/>
              <a:gd name="T93" fmla="*/ 2147483647 h 2510"/>
              <a:gd name="T94" fmla="*/ 2147483647 w 718"/>
              <a:gd name="T95" fmla="*/ 2147483647 h 2510"/>
              <a:gd name="T96" fmla="*/ 2147483647 w 718"/>
              <a:gd name="T97" fmla="*/ 2147483647 h 2510"/>
              <a:gd name="T98" fmla="*/ 2147483647 w 718"/>
              <a:gd name="T99" fmla="*/ 2147483647 h 2510"/>
              <a:gd name="T100" fmla="*/ 2147483647 w 718"/>
              <a:gd name="T101" fmla="*/ 2147483647 h 2510"/>
              <a:gd name="T102" fmla="*/ 2147483647 w 718"/>
              <a:gd name="T103" fmla="*/ 2147483647 h 2510"/>
              <a:gd name="T104" fmla="*/ 2147483647 w 718"/>
              <a:gd name="T105" fmla="*/ 2147483647 h 2510"/>
              <a:gd name="T106" fmla="*/ 2147483647 w 718"/>
              <a:gd name="T107" fmla="*/ 2147483647 h 2510"/>
              <a:gd name="T108" fmla="*/ 2147483647 w 718"/>
              <a:gd name="T109" fmla="*/ 2147483647 h 2510"/>
              <a:gd name="T110" fmla="*/ 2147483647 w 718"/>
              <a:gd name="T111" fmla="*/ 2147483647 h 2510"/>
              <a:gd name="T112" fmla="*/ 2147483647 w 718"/>
              <a:gd name="T113" fmla="*/ 2147483647 h 2510"/>
              <a:gd name="T114" fmla="*/ 2147483647 w 718"/>
              <a:gd name="T115" fmla="*/ 2147483647 h 2510"/>
              <a:gd name="T116" fmla="*/ 2147483647 w 718"/>
              <a:gd name="T117" fmla="*/ 2147483647 h 2510"/>
              <a:gd name="T118" fmla="*/ 2147483647 w 718"/>
              <a:gd name="T119" fmla="*/ 2147483647 h 2510"/>
              <a:gd name="T120" fmla="*/ 2147483647 w 718"/>
              <a:gd name="T121" fmla="*/ 2147483647 h 2510"/>
              <a:gd name="T122" fmla="*/ 2147483647 w 718"/>
              <a:gd name="T123" fmla="*/ 2147483647 h 2510"/>
              <a:gd name="T124" fmla="*/ 2147483647 w 718"/>
              <a:gd name="T125" fmla="*/ 2147483647 h 25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18"/>
              <a:gd name="T190" fmla="*/ 0 h 2510"/>
              <a:gd name="T191" fmla="*/ 718 w 718"/>
              <a:gd name="T192" fmla="*/ 2510 h 25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18" h="2510">
                <a:moveTo>
                  <a:pt x="715" y="1328"/>
                </a:moveTo>
                <a:cubicBezTo>
                  <a:pt x="714" y="1318"/>
                  <a:pt x="714" y="1296"/>
                  <a:pt x="714" y="1278"/>
                </a:cubicBezTo>
                <a:cubicBezTo>
                  <a:pt x="714" y="1274"/>
                  <a:pt x="715" y="1271"/>
                  <a:pt x="715" y="1271"/>
                </a:cubicBezTo>
                <a:cubicBezTo>
                  <a:pt x="715" y="1262"/>
                  <a:pt x="717" y="1259"/>
                  <a:pt x="714" y="1247"/>
                </a:cubicBezTo>
                <a:cubicBezTo>
                  <a:pt x="711" y="1235"/>
                  <a:pt x="705" y="1223"/>
                  <a:pt x="705" y="1199"/>
                </a:cubicBezTo>
                <a:cubicBezTo>
                  <a:pt x="705" y="1193"/>
                  <a:pt x="701" y="1193"/>
                  <a:pt x="697" y="1137"/>
                </a:cubicBezTo>
                <a:cubicBezTo>
                  <a:pt x="695" y="1105"/>
                  <a:pt x="699" y="983"/>
                  <a:pt x="682" y="937"/>
                </a:cubicBezTo>
                <a:cubicBezTo>
                  <a:pt x="679" y="922"/>
                  <a:pt x="672" y="902"/>
                  <a:pt x="673" y="869"/>
                </a:cubicBezTo>
                <a:cubicBezTo>
                  <a:pt x="672" y="823"/>
                  <a:pt x="662" y="764"/>
                  <a:pt x="652" y="685"/>
                </a:cubicBezTo>
                <a:cubicBezTo>
                  <a:pt x="654" y="683"/>
                  <a:pt x="654" y="683"/>
                  <a:pt x="654" y="683"/>
                </a:cubicBezTo>
                <a:cubicBezTo>
                  <a:pt x="652" y="668"/>
                  <a:pt x="652" y="655"/>
                  <a:pt x="652" y="643"/>
                </a:cubicBezTo>
                <a:cubicBezTo>
                  <a:pt x="654" y="623"/>
                  <a:pt x="655" y="607"/>
                  <a:pt x="652" y="589"/>
                </a:cubicBezTo>
                <a:cubicBezTo>
                  <a:pt x="651" y="582"/>
                  <a:pt x="650" y="576"/>
                  <a:pt x="649" y="568"/>
                </a:cubicBezTo>
                <a:cubicBezTo>
                  <a:pt x="645" y="550"/>
                  <a:pt x="638" y="535"/>
                  <a:pt x="629" y="523"/>
                </a:cubicBezTo>
                <a:cubicBezTo>
                  <a:pt x="610" y="489"/>
                  <a:pt x="588" y="479"/>
                  <a:pt x="565" y="473"/>
                </a:cubicBezTo>
                <a:cubicBezTo>
                  <a:pt x="551" y="467"/>
                  <a:pt x="540" y="464"/>
                  <a:pt x="536" y="463"/>
                </a:cubicBezTo>
                <a:cubicBezTo>
                  <a:pt x="508" y="455"/>
                  <a:pt x="454" y="436"/>
                  <a:pt x="438" y="426"/>
                </a:cubicBezTo>
                <a:cubicBezTo>
                  <a:pt x="415" y="412"/>
                  <a:pt x="414" y="377"/>
                  <a:pt x="418" y="350"/>
                </a:cubicBezTo>
                <a:cubicBezTo>
                  <a:pt x="428" y="339"/>
                  <a:pt x="437" y="325"/>
                  <a:pt x="440" y="318"/>
                </a:cubicBezTo>
                <a:cubicBezTo>
                  <a:pt x="446" y="307"/>
                  <a:pt x="453" y="285"/>
                  <a:pt x="454" y="273"/>
                </a:cubicBezTo>
                <a:cubicBezTo>
                  <a:pt x="455" y="272"/>
                  <a:pt x="455" y="272"/>
                  <a:pt x="455" y="271"/>
                </a:cubicBezTo>
                <a:cubicBezTo>
                  <a:pt x="458" y="270"/>
                  <a:pt x="464" y="265"/>
                  <a:pt x="467" y="262"/>
                </a:cubicBezTo>
                <a:cubicBezTo>
                  <a:pt x="470" y="258"/>
                  <a:pt x="471" y="253"/>
                  <a:pt x="474" y="249"/>
                </a:cubicBezTo>
                <a:cubicBezTo>
                  <a:pt x="477" y="244"/>
                  <a:pt x="476" y="240"/>
                  <a:pt x="478" y="231"/>
                </a:cubicBezTo>
                <a:cubicBezTo>
                  <a:pt x="481" y="223"/>
                  <a:pt x="483" y="210"/>
                  <a:pt x="483" y="205"/>
                </a:cubicBezTo>
                <a:cubicBezTo>
                  <a:pt x="483" y="200"/>
                  <a:pt x="489" y="186"/>
                  <a:pt x="489" y="179"/>
                </a:cubicBezTo>
                <a:cubicBezTo>
                  <a:pt x="489" y="177"/>
                  <a:pt x="489" y="175"/>
                  <a:pt x="488" y="173"/>
                </a:cubicBezTo>
                <a:cubicBezTo>
                  <a:pt x="488" y="172"/>
                  <a:pt x="487" y="170"/>
                  <a:pt x="486" y="170"/>
                </a:cubicBezTo>
                <a:cubicBezTo>
                  <a:pt x="485" y="169"/>
                  <a:pt x="484" y="169"/>
                  <a:pt x="484" y="169"/>
                </a:cubicBezTo>
                <a:cubicBezTo>
                  <a:pt x="483" y="169"/>
                  <a:pt x="482" y="169"/>
                  <a:pt x="481" y="169"/>
                </a:cubicBezTo>
                <a:cubicBezTo>
                  <a:pt x="481" y="169"/>
                  <a:pt x="477" y="180"/>
                  <a:pt x="474" y="188"/>
                </a:cubicBezTo>
                <a:cubicBezTo>
                  <a:pt x="476" y="182"/>
                  <a:pt x="477" y="176"/>
                  <a:pt x="478" y="170"/>
                </a:cubicBezTo>
                <a:cubicBezTo>
                  <a:pt x="479" y="164"/>
                  <a:pt x="481" y="155"/>
                  <a:pt x="479" y="150"/>
                </a:cubicBezTo>
                <a:cubicBezTo>
                  <a:pt x="478" y="157"/>
                  <a:pt x="474" y="163"/>
                  <a:pt x="473" y="169"/>
                </a:cubicBezTo>
                <a:cubicBezTo>
                  <a:pt x="473" y="169"/>
                  <a:pt x="473" y="168"/>
                  <a:pt x="473" y="167"/>
                </a:cubicBezTo>
                <a:cubicBezTo>
                  <a:pt x="476" y="160"/>
                  <a:pt x="476" y="133"/>
                  <a:pt x="475" y="131"/>
                </a:cubicBezTo>
                <a:cubicBezTo>
                  <a:pt x="474" y="132"/>
                  <a:pt x="473" y="134"/>
                  <a:pt x="472" y="136"/>
                </a:cubicBezTo>
                <a:cubicBezTo>
                  <a:pt x="472" y="131"/>
                  <a:pt x="473" y="126"/>
                  <a:pt x="473" y="121"/>
                </a:cubicBezTo>
                <a:cubicBezTo>
                  <a:pt x="472" y="123"/>
                  <a:pt x="472" y="125"/>
                  <a:pt x="471" y="127"/>
                </a:cubicBezTo>
                <a:cubicBezTo>
                  <a:pt x="471" y="123"/>
                  <a:pt x="473" y="116"/>
                  <a:pt x="472" y="110"/>
                </a:cubicBezTo>
                <a:cubicBezTo>
                  <a:pt x="471" y="113"/>
                  <a:pt x="471" y="116"/>
                  <a:pt x="470" y="119"/>
                </a:cubicBezTo>
                <a:cubicBezTo>
                  <a:pt x="471" y="116"/>
                  <a:pt x="471" y="112"/>
                  <a:pt x="471" y="108"/>
                </a:cubicBezTo>
                <a:cubicBezTo>
                  <a:pt x="471" y="108"/>
                  <a:pt x="470" y="109"/>
                  <a:pt x="470" y="109"/>
                </a:cubicBezTo>
                <a:cubicBezTo>
                  <a:pt x="472" y="103"/>
                  <a:pt x="472" y="95"/>
                  <a:pt x="473" y="90"/>
                </a:cubicBezTo>
                <a:cubicBezTo>
                  <a:pt x="472" y="92"/>
                  <a:pt x="466" y="102"/>
                  <a:pt x="466" y="104"/>
                </a:cubicBezTo>
                <a:cubicBezTo>
                  <a:pt x="466" y="98"/>
                  <a:pt x="469" y="92"/>
                  <a:pt x="469" y="86"/>
                </a:cubicBezTo>
                <a:cubicBezTo>
                  <a:pt x="468" y="92"/>
                  <a:pt x="465" y="98"/>
                  <a:pt x="463" y="104"/>
                </a:cubicBezTo>
                <a:cubicBezTo>
                  <a:pt x="463" y="103"/>
                  <a:pt x="466" y="94"/>
                  <a:pt x="467" y="90"/>
                </a:cubicBezTo>
                <a:cubicBezTo>
                  <a:pt x="466" y="91"/>
                  <a:pt x="466" y="92"/>
                  <a:pt x="465" y="93"/>
                </a:cubicBezTo>
                <a:cubicBezTo>
                  <a:pt x="465" y="92"/>
                  <a:pt x="465" y="91"/>
                  <a:pt x="465" y="89"/>
                </a:cubicBezTo>
                <a:cubicBezTo>
                  <a:pt x="462" y="93"/>
                  <a:pt x="459" y="102"/>
                  <a:pt x="459" y="102"/>
                </a:cubicBezTo>
                <a:cubicBezTo>
                  <a:pt x="461" y="95"/>
                  <a:pt x="463" y="89"/>
                  <a:pt x="464" y="82"/>
                </a:cubicBezTo>
                <a:cubicBezTo>
                  <a:pt x="466" y="79"/>
                  <a:pt x="467" y="76"/>
                  <a:pt x="470" y="74"/>
                </a:cubicBezTo>
                <a:cubicBezTo>
                  <a:pt x="465" y="77"/>
                  <a:pt x="462" y="81"/>
                  <a:pt x="460" y="86"/>
                </a:cubicBezTo>
                <a:cubicBezTo>
                  <a:pt x="460" y="79"/>
                  <a:pt x="460" y="58"/>
                  <a:pt x="461" y="54"/>
                </a:cubicBezTo>
                <a:cubicBezTo>
                  <a:pt x="459" y="58"/>
                  <a:pt x="454" y="67"/>
                  <a:pt x="453" y="67"/>
                </a:cubicBezTo>
                <a:cubicBezTo>
                  <a:pt x="453" y="58"/>
                  <a:pt x="453" y="48"/>
                  <a:pt x="456" y="40"/>
                </a:cubicBezTo>
                <a:cubicBezTo>
                  <a:pt x="452" y="50"/>
                  <a:pt x="448" y="73"/>
                  <a:pt x="448" y="73"/>
                </a:cubicBezTo>
                <a:cubicBezTo>
                  <a:pt x="448" y="61"/>
                  <a:pt x="448" y="49"/>
                  <a:pt x="450" y="37"/>
                </a:cubicBezTo>
                <a:cubicBezTo>
                  <a:pt x="448" y="41"/>
                  <a:pt x="447" y="46"/>
                  <a:pt x="446" y="51"/>
                </a:cubicBezTo>
                <a:cubicBezTo>
                  <a:pt x="446" y="46"/>
                  <a:pt x="446" y="42"/>
                  <a:pt x="446" y="37"/>
                </a:cubicBezTo>
                <a:cubicBezTo>
                  <a:pt x="445" y="40"/>
                  <a:pt x="445" y="43"/>
                  <a:pt x="443" y="45"/>
                </a:cubicBezTo>
                <a:cubicBezTo>
                  <a:pt x="444" y="37"/>
                  <a:pt x="444" y="28"/>
                  <a:pt x="443" y="20"/>
                </a:cubicBezTo>
                <a:cubicBezTo>
                  <a:pt x="440" y="25"/>
                  <a:pt x="440" y="33"/>
                  <a:pt x="439" y="39"/>
                </a:cubicBezTo>
                <a:cubicBezTo>
                  <a:pt x="439" y="40"/>
                  <a:pt x="438" y="42"/>
                  <a:pt x="438" y="44"/>
                </a:cubicBezTo>
                <a:cubicBezTo>
                  <a:pt x="438" y="43"/>
                  <a:pt x="438" y="43"/>
                  <a:pt x="438" y="42"/>
                </a:cubicBezTo>
                <a:cubicBezTo>
                  <a:pt x="436" y="46"/>
                  <a:pt x="435" y="49"/>
                  <a:pt x="435" y="53"/>
                </a:cubicBezTo>
                <a:cubicBezTo>
                  <a:pt x="434" y="54"/>
                  <a:pt x="434" y="54"/>
                  <a:pt x="434" y="55"/>
                </a:cubicBezTo>
                <a:cubicBezTo>
                  <a:pt x="435" y="47"/>
                  <a:pt x="436" y="35"/>
                  <a:pt x="434" y="28"/>
                </a:cubicBezTo>
                <a:cubicBezTo>
                  <a:pt x="432" y="32"/>
                  <a:pt x="432" y="37"/>
                  <a:pt x="431" y="42"/>
                </a:cubicBezTo>
                <a:cubicBezTo>
                  <a:pt x="431" y="39"/>
                  <a:pt x="431" y="37"/>
                  <a:pt x="430" y="34"/>
                </a:cubicBezTo>
                <a:cubicBezTo>
                  <a:pt x="430" y="32"/>
                  <a:pt x="430" y="31"/>
                  <a:pt x="430" y="29"/>
                </a:cubicBezTo>
                <a:cubicBezTo>
                  <a:pt x="430" y="31"/>
                  <a:pt x="429" y="33"/>
                  <a:pt x="429" y="35"/>
                </a:cubicBezTo>
                <a:cubicBezTo>
                  <a:pt x="429" y="36"/>
                  <a:pt x="428" y="37"/>
                  <a:pt x="428" y="38"/>
                </a:cubicBezTo>
                <a:cubicBezTo>
                  <a:pt x="428" y="38"/>
                  <a:pt x="428" y="39"/>
                  <a:pt x="428" y="39"/>
                </a:cubicBezTo>
                <a:cubicBezTo>
                  <a:pt x="426" y="34"/>
                  <a:pt x="426" y="27"/>
                  <a:pt x="426" y="21"/>
                </a:cubicBezTo>
                <a:cubicBezTo>
                  <a:pt x="424" y="23"/>
                  <a:pt x="423" y="26"/>
                  <a:pt x="422" y="30"/>
                </a:cubicBezTo>
                <a:cubicBezTo>
                  <a:pt x="421" y="26"/>
                  <a:pt x="421" y="23"/>
                  <a:pt x="421" y="19"/>
                </a:cubicBezTo>
                <a:cubicBezTo>
                  <a:pt x="420" y="23"/>
                  <a:pt x="419" y="27"/>
                  <a:pt x="419" y="31"/>
                </a:cubicBezTo>
                <a:cubicBezTo>
                  <a:pt x="418" y="29"/>
                  <a:pt x="418" y="27"/>
                  <a:pt x="417" y="26"/>
                </a:cubicBezTo>
                <a:cubicBezTo>
                  <a:pt x="417" y="23"/>
                  <a:pt x="417" y="20"/>
                  <a:pt x="417" y="17"/>
                </a:cubicBezTo>
                <a:cubicBezTo>
                  <a:pt x="412" y="22"/>
                  <a:pt x="415" y="35"/>
                  <a:pt x="413" y="42"/>
                </a:cubicBezTo>
                <a:cubicBezTo>
                  <a:pt x="413" y="42"/>
                  <a:pt x="413" y="42"/>
                  <a:pt x="413" y="42"/>
                </a:cubicBezTo>
                <a:cubicBezTo>
                  <a:pt x="412" y="41"/>
                  <a:pt x="412" y="39"/>
                  <a:pt x="412" y="37"/>
                </a:cubicBezTo>
                <a:cubicBezTo>
                  <a:pt x="412" y="32"/>
                  <a:pt x="414" y="26"/>
                  <a:pt x="413" y="21"/>
                </a:cubicBezTo>
                <a:cubicBezTo>
                  <a:pt x="412" y="23"/>
                  <a:pt x="410" y="28"/>
                  <a:pt x="410" y="29"/>
                </a:cubicBezTo>
                <a:cubicBezTo>
                  <a:pt x="409" y="27"/>
                  <a:pt x="409" y="25"/>
                  <a:pt x="409" y="23"/>
                </a:cubicBezTo>
                <a:cubicBezTo>
                  <a:pt x="409" y="25"/>
                  <a:pt x="409" y="27"/>
                  <a:pt x="409" y="29"/>
                </a:cubicBezTo>
                <a:cubicBezTo>
                  <a:pt x="407" y="26"/>
                  <a:pt x="409" y="22"/>
                  <a:pt x="406" y="19"/>
                </a:cubicBezTo>
                <a:cubicBezTo>
                  <a:pt x="403" y="23"/>
                  <a:pt x="402" y="36"/>
                  <a:pt x="402" y="37"/>
                </a:cubicBezTo>
                <a:cubicBezTo>
                  <a:pt x="400" y="31"/>
                  <a:pt x="400" y="21"/>
                  <a:pt x="401" y="14"/>
                </a:cubicBezTo>
                <a:cubicBezTo>
                  <a:pt x="400" y="20"/>
                  <a:pt x="398" y="26"/>
                  <a:pt x="397" y="32"/>
                </a:cubicBezTo>
                <a:cubicBezTo>
                  <a:pt x="397" y="27"/>
                  <a:pt x="397" y="21"/>
                  <a:pt x="397" y="16"/>
                </a:cubicBezTo>
                <a:cubicBezTo>
                  <a:pt x="396" y="19"/>
                  <a:pt x="396" y="23"/>
                  <a:pt x="395" y="26"/>
                </a:cubicBezTo>
                <a:cubicBezTo>
                  <a:pt x="394" y="29"/>
                  <a:pt x="393" y="32"/>
                  <a:pt x="394" y="36"/>
                </a:cubicBezTo>
                <a:cubicBezTo>
                  <a:pt x="393" y="33"/>
                  <a:pt x="392" y="22"/>
                  <a:pt x="391" y="20"/>
                </a:cubicBezTo>
                <a:cubicBezTo>
                  <a:pt x="391" y="23"/>
                  <a:pt x="390" y="26"/>
                  <a:pt x="390" y="27"/>
                </a:cubicBezTo>
                <a:cubicBezTo>
                  <a:pt x="389" y="31"/>
                  <a:pt x="388" y="34"/>
                  <a:pt x="387" y="38"/>
                </a:cubicBezTo>
                <a:cubicBezTo>
                  <a:pt x="388" y="34"/>
                  <a:pt x="388" y="31"/>
                  <a:pt x="388" y="27"/>
                </a:cubicBezTo>
                <a:cubicBezTo>
                  <a:pt x="388" y="21"/>
                  <a:pt x="388" y="14"/>
                  <a:pt x="388" y="8"/>
                </a:cubicBezTo>
                <a:cubicBezTo>
                  <a:pt x="388" y="12"/>
                  <a:pt x="388" y="17"/>
                  <a:pt x="387" y="22"/>
                </a:cubicBezTo>
                <a:cubicBezTo>
                  <a:pt x="387" y="21"/>
                  <a:pt x="387" y="21"/>
                  <a:pt x="386" y="20"/>
                </a:cubicBezTo>
                <a:cubicBezTo>
                  <a:pt x="385" y="24"/>
                  <a:pt x="382" y="34"/>
                  <a:pt x="381" y="34"/>
                </a:cubicBezTo>
                <a:cubicBezTo>
                  <a:pt x="382" y="25"/>
                  <a:pt x="384" y="15"/>
                  <a:pt x="382" y="6"/>
                </a:cubicBezTo>
                <a:cubicBezTo>
                  <a:pt x="382" y="9"/>
                  <a:pt x="381" y="12"/>
                  <a:pt x="381" y="15"/>
                </a:cubicBezTo>
                <a:cubicBezTo>
                  <a:pt x="381" y="13"/>
                  <a:pt x="381" y="12"/>
                  <a:pt x="380" y="10"/>
                </a:cubicBezTo>
                <a:cubicBezTo>
                  <a:pt x="380" y="14"/>
                  <a:pt x="378" y="30"/>
                  <a:pt x="376" y="35"/>
                </a:cubicBezTo>
                <a:cubicBezTo>
                  <a:pt x="376" y="30"/>
                  <a:pt x="377" y="24"/>
                  <a:pt x="377" y="19"/>
                </a:cubicBezTo>
                <a:cubicBezTo>
                  <a:pt x="377" y="15"/>
                  <a:pt x="377" y="11"/>
                  <a:pt x="376" y="8"/>
                </a:cubicBezTo>
                <a:cubicBezTo>
                  <a:pt x="376" y="9"/>
                  <a:pt x="376" y="10"/>
                  <a:pt x="376" y="11"/>
                </a:cubicBezTo>
                <a:cubicBezTo>
                  <a:pt x="375" y="11"/>
                  <a:pt x="375" y="10"/>
                  <a:pt x="375" y="9"/>
                </a:cubicBezTo>
                <a:cubicBezTo>
                  <a:pt x="374" y="12"/>
                  <a:pt x="374" y="15"/>
                  <a:pt x="373" y="18"/>
                </a:cubicBezTo>
                <a:cubicBezTo>
                  <a:pt x="373" y="16"/>
                  <a:pt x="373" y="13"/>
                  <a:pt x="373" y="10"/>
                </a:cubicBezTo>
                <a:cubicBezTo>
                  <a:pt x="372" y="16"/>
                  <a:pt x="369" y="34"/>
                  <a:pt x="368" y="37"/>
                </a:cubicBezTo>
                <a:cubicBezTo>
                  <a:pt x="367" y="27"/>
                  <a:pt x="371" y="16"/>
                  <a:pt x="368" y="6"/>
                </a:cubicBezTo>
                <a:cubicBezTo>
                  <a:pt x="366" y="10"/>
                  <a:pt x="365" y="29"/>
                  <a:pt x="364" y="33"/>
                </a:cubicBezTo>
                <a:cubicBezTo>
                  <a:pt x="364" y="28"/>
                  <a:pt x="362" y="11"/>
                  <a:pt x="361" y="9"/>
                </a:cubicBezTo>
                <a:cubicBezTo>
                  <a:pt x="360" y="12"/>
                  <a:pt x="360" y="16"/>
                  <a:pt x="359" y="19"/>
                </a:cubicBezTo>
                <a:cubicBezTo>
                  <a:pt x="356" y="13"/>
                  <a:pt x="358" y="6"/>
                  <a:pt x="357" y="0"/>
                </a:cubicBezTo>
                <a:cubicBezTo>
                  <a:pt x="355" y="6"/>
                  <a:pt x="356" y="17"/>
                  <a:pt x="352" y="22"/>
                </a:cubicBezTo>
                <a:cubicBezTo>
                  <a:pt x="350" y="17"/>
                  <a:pt x="351" y="11"/>
                  <a:pt x="350" y="6"/>
                </a:cubicBezTo>
                <a:cubicBezTo>
                  <a:pt x="349" y="12"/>
                  <a:pt x="349" y="17"/>
                  <a:pt x="348" y="23"/>
                </a:cubicBezTo>
                <a:cubicBezTo>
                  <a:pt x="347" y="16"/>
                  <a:pt x="348" y="9"/>
                  <a:pt x="346" y="3"/>
                </a:cubicBezTo>
                <a:cubicBezTo>
                  <a:pt x="347" y="9"/>
                  <a:pt x="346" y="15"/>
                  <a:pt x="345" y="21"/>
                </a:cubicBezTo>
                <a:cubicBezTo>
                  <a:pt x="345" y="20"/>
                  <a:pt x="345" y="18"/>
                  <a:pt x="345" y="16"/>
                </a:cubicBezTo>
                <a:cubicBezTo>
                  <a:pt x="344" y="19"/>
                  <a:pt x="345" y="25"/>
                  <a:pt x="343" y="28"/>
                </a:cubicBezTo>
                <a:cubicBezTo>
                  <a:pt x="343" y="27"/>
                  <a:pt x="341" y="6"/>
                  <a:pt x="341" y="2"/>
                </a:cubicBezTo>
                <a:cubicBezTo>
                  <a:pt x="340" y="5"/>
                  <a:pt x="339" y="21"/>
                  <a:pt x="339" y="28"/>
                </a:cubicBezTo>
                <a:cubicBezTo>
                  <a:pt x="339" y="28"/>
                  <a:pt x="339" y="28"/>
                  <a:pt x="339" y="28"/>
                </a:cubicBezTo>
                <a:cubicBezTo>
                  <a:pt x="338" y="25"/>
                  <a:pt x="337" y="24"/>
                  <a:pt x="336" y="30"/>
                </a:cubicBezTo>
                <a:cubicBezTo>
                  <a:pt x="336" y="27"/>
                  <a:pt x="335" y="25"/>
                  <a:pt x="334" y="23"/>
                </a:cubicBezTo>
                <a:cubicBezTo>
                  <a:pt x="333" y="25"/>
                  <a:pt x="333" y="26"/>
                  <a:pt x="333" y="28"/>
                </a:cubicBezTo>
                <a:cubicBezTo>
                  <a:pt x="332" y="27"/>
                  <a:pt x="332" y="26"/>
                  <a:pt x="331" y="25"/>
                </a:cubicBezTo>
                <a:cubicBezTo>
                  <a:pt x="331" y="20"/>
                  <a:pt x="330" y="15"/>
                  <a:pt x="330" y="11"/>
                </a:cubicBezTo>
                <a:cubicBezTo>
                  <a:pt x="331" y="14"/>
                  <a:pt x="330" y="17"/>
                  <a:pt x="330" y="20"/>
                </a:cubicBezTo>
                <a:cubicBezTo>
                  <a:pt x="328" y="15"/>
                  <a:pt x="329" y="9"/>
                  <a:pt x="327" y="3"/>
                </a:cubicBezTo>
                <a:cubicBezTo>
                  <a:pt x="325" y="8"/>
                  <a:pt x="325" y="15"/>
                  <a:pt x="325" y="20"/>
                </a:cubicBezTo>
                <a:cubicBezTo>
                  <a:pt x="325" y="19"/>
                  <a:pt x="323" y="9"/>
                  <a:pt x="323" y="5"/>
                </a:cubicBezTo>
                <a:cubicBezTo>
                  <a:pt x="322" y="13"/>
                  <a:pt x="321" y="29"/>
                  <a:pt x="321" y="30"/>
                </a:cubicBezTo>
                <a:cubicBezTo>
                  <a:pt x="321" y="30"/>
                  <a:pt x="320" y="19"/>
                  <a:pt x="320" y="16"/>
                </a:cubicBezTo>
                <a:cubicBezTo>
                  <a:pt x="320" y="16"/>
                  <a:pt x="319" y="17"/>
                  <a:pt x="319" y="18"/>
                </a:cubicBezTo>
                <a:cubicBezTo>
                  <a:pt x="318" y="12"/>
                  <a:pt x="317" y="6"/>
                  <a:pt x="315" y="0"/>
                </a:cubicBezTo>
                <a:cubicBezTo>
                  <a:pt x="316" y="9"/>
                  <a:pt x="317" y="19"/>
                  <a:pt x="317" y="28"/>
                </a:cubicBezTo>
                <a:cubicBezTo>
                  <a:pt x="316" y="30"/>
                  <a:pt x="314" y="24"/>
                  <a:pt x="312" y="19"/>
                </a:cubicBezTo>
                <a:cubicBezTo>
                  <a:pt x="310" y="27"/>
                  <a:pt x="312" y="35"/>
                  <a:pt x="312" y="43"/>
                </a:cubicBezTo>
                <a:cubicBezTo>
                  <a:pt x="312" y="43"/>
                  <a:pt x="312" y="43"/>
                  <a:pt x="312" y="43"/>
                </a:cubicBezTo>
                <a:cubicBezTo>
                  <a:pt x="309" y="34"/>
                  <a:pt x="307" y="24"/>
                  <a:pt x="305" y="15"/>
                </a:cubicBezTo>
                <a:cubicBezTo>
                  <a:pt x="306" y="20"/>
                  <a:pt x="307" y="26"/>
                  <a:pt x="307" y="32"/>
                </a:cubicBezTo>
                <a:cubicBezTo>
                  <a:pt x="307" y="31"/>
                  <a:pt x="302" y="20"/>
                  <a:pt x="299" y="15"/>
                </a:cubicBezTo>
                <a:cubicBezTo>
                  <a:pt x="298" y="12"/>
                  <a:pt x="296" y="10"/>
                  <a:pt x="295" y="7"/>
                </a:cubicBezTo>
                <a:cubicBezTo>
                  <a:pt x="297" y="14"/>
                  <a:pt x="298" y="22"/>
                  <a:pt x="300" y="29"/>
                </a:cubicBezTo>
                <a:cubicBezTo>
                  <a:pt x="302" y="34"/>
                  <a:pt x="302" y="39"/>
                  <a:pt x="303" y="44"/>
                </a:cubicBezTo>
                <a:cubicBezTo>
                  <a:pt x="299" y="33"/>
                  <a:pt x="290" y="19"/>
                  <a:pt x="290" y="8"/>
                </a:cubicBezTo>
                <a:cubicBezTo>
                  <a:pt x="289" y="13"/>
                  <a:pt x="286" y="38"/>
                  <a:pt x="285" y="38"/>
                </a:cubicBezTo>
                <a:cubicBezTo>
                  <a:pt x="281" y="33"/>
                  <a:pt x="282" y="26"/>
                  <a:pt x="280" y="20"/>
                </a:cubicBezTo>
                <a:cubicBezTo>
                  <a:pt x="279" y="23"/>
                  <a:pt x="279" y="25"/>
                  <a:pt x="279" y="27"/>
                </a:cubicBezTo>
                <a:cubicBezTo>
                  <a:pt x="278" y="25"/>
                  <a:pt x="277" y="23"/>
                  <a:pt x="275" y="22"/>
                </a:cubicBezTo>
                <a:cubicBezTo>
                  <a:pt x="276" y="25"/>
                  <a:pt x="277" y="30"/>
                  <a:pt x="278" y="35"/>
                </a:cubicBezTo>
                <a:cubicBezTo>
                  <a:pt x="278" y="40"/>
                  <a:pt x="278" y="45"/>
                  <a:pt x="277" y="49"/>
                </a:cubicBezTo>
                <a:cubicBezTo>
                  <a:pt x="276" y="48"/>
                  <a:pt x="275" y="43"/>
                  <a:pt x="273" y="40"/>
                </a:cubicBezTo>
                <a:cubicBezTo>
                  <a:pt x="272" y="41"/>
                  <a:pt x="272" y="43"/>
                  <a:pt x="272" y="44"/>
                </a:cubicBezTo>
                <a:cubicBezTo>
                  <a:pt x="271" y="39"/>
                  <a:pt x="270" y="34"/>
                  <a:pt x="268" y="29"/>
                </a:cubicBezTo>
                <a:cubicBezTo>
                  <a:pt x="268" y="36"/>
                  <a:pt x="271" y="44"/>
                  <a:pt x="271" y="52"/>
                </a:cubicBezTo>
                <a:cubicBezTo>
                  <a:pt x="271" y="51"/>
                  <a:pt x="270" y="50"/>
                  <a:pt x="270" y="49"/>
                </a:cubicBezTo>
                <a:cubicBezTo>
                  <a:pt x="269" y="44"/>
                  <a:pt x="267" y="38"/>
                  <a:pt x="265" y="33"/>
                </a:cubicBezTo>
                <a:cubicBezTo>
                  <a:pt x="264" y="31"/>
                  <a:pt x="264" y="30"/>
                  <a:pt x="263" y="28"/>
                </a:cubicBezTo>
                <a:cubicBezTo>
                  <a:pt x="263" y="29"/>
                  <a:pt x="263" y="29"/>
                  <a:pt x="264" y="30"/>
                </a:cubicBezTo>
                <a:cubicBezTo>
                  <a:pt x="263" y="29"/>
                  <a:pt x="263" y="28"/>
                  <a:pt x="263" y="28"/>
                </a:cubicBezTo>
                <a:cubicBezTo>
                  <a:pt x="263" y="31"/>
                  <a:pt x="263" y="35"/>
                  <a:pt x="263" y="39"/>
                </a:cubicBezTo>
                <a:cubicBezTo>
                  <a:pt x="262" y="37"/>
                  <a:pt x="261" y="34"/>
                  <a:pt x="260" y="32"/>
                </a:cubicBezTo>
                <a:cubicBezTo>
                  <a:pt x="261" y="37"/>
                  <a:pt x="263" y="42"/>
                  <a:pt x="263" y="48"/>
                </a:cubicBezTo>
                <a:cubicBezTo>
                  <a:pt x="263" y="51"/>
                  <a:pt x="263" y="53"/>
                  <a:pt x="263" y="56"/>
                </a:cubicBezTo>
                <a:cubicBezTo>
                  <a:pt x="263" y="57"/>
                  <a:pt x="263" y="57"/>
                  <a:pt x="263" y="58"/>
                </a:cubicBezTo>
                <a:cubicBezTo>
                  <a:pt x="259" y="55"/>
                  <a:pt x="259" y="45"/>
                  <a:pt x="259" y="40"/>
                </a:cubicBezTo>
                <a:cubicBezTo>
                  <a:pt x="258" y="41"/>
                  <a:pt x="257" y="52"/>
                  <a:pt x="258" y="56"/>
                </a:cubicBezTo>
                <a:cubicBezTo>
                  <a:pt x="255" y="50"/>
                  <a:pt x="250" y="38"/>
                  <a:pt x="248" y="35"/>
                </a:cubicBezTo>
                <a:cubicBezTo>
                  <a:pt x="249" y="39"/>
                  <a:pt x="250" y="42"/>
                  <a:pt x="251" y="46"/>
                </a:cubicBezTo>
                <a:cubicBezTo>
                  <a:pt x="247" y="39"/>
                  <a:pt x="242" y="32"/>
                  <a:pt x="239" y="27"/>
                </a:cubicBezTo>
                <a:cubicBezTo>
                  <a:pt x="244" y="37"/>
                  <a:pt x="250" y="50"/>
                  <a:pt x="253" y="63"/>
                </a:cubicBezTo>
                <a:cubicBezTo>
                  <a:pt x="252" y="61"/>
                  <a:pt x="251" y="59"/>
                  <a:pt x="250" y="57"/>
                </a:cubicBezTo>
                <a:cubicBezTo>
                  <a:pt x="250" y="60"/>
                  <a:pt x="251" y="63"/>
                  <a:pt x="252" y="66"/>
                </a:cubicBezTo>
                <a:cubicBezTo>
                  <a:pt x="251" y="65"/>
                  <a:pt x="250" y="63"/>
                  <a:pt x="249" y="62"/>
                </a:cubicBezTo>
                <a:cubicBezTo>
                  <a:pt x="250" y="63"/>
                  <a:pt x="250" y="65"/>
                  <a:pt x="250" y="67"/>
                </a:cubicBezTo>
                <a:cubicBezTo>
                  <a:pt x="249" y="63"/>
                  <a:pt x="246" y="59"/>
                  <a:pt x="244" y="56"/>
                </a:cubicBezTo>
                <a:cubicBezTo>
                  <a:pt x="245" y="60"/>
                  <a:pt x="248" y="64"/>
                  <a:pt x="249" y="68"/>
                </a:cubicBezTo>
                <a:cubicBezTo>
                  <a:pt x="249" y="69"/>
                  <a:pt x="249" y="70"/>
                  <a:pt x="249" y="72"/>
                </a:cubicBezTo>
                <a:cubicBezTo>
                  <a:pt x="248" y="67"/>
                  <a:pt x="246" y="63"/>
                  <a:pt x="243" y="59"/>
                </a:cubicBezTo>
                <a:cubicBezTo>
                  <a:pt x="243" y="62"/>
                  <a:pt x="244" y="65"/>
                  <a:pt x="244" y="68"/>
                </a:cubicBezTo>
                <a:cubicBezTo>
                  <a:pt x="244" y="68"/>
                  <a:pt x="243" y="67"/>
                  <a:pt x="242" y="66"/>
                </a:cubicBezTo>
                <a:cubicBezTo>
                  <a:pt x="243" y="69"/>
                  <a:pt x="247" y="76"/>
                  <a:pt x="247" y="77"/>
                </a:cubicBezTo>
                <a:cubicBezTo>
                  <a:pt x="247" y="78"/>
                  <a:pt x="247" y="79"/>
                  <a:pt x="247" y="80"/>
                </a:cubicBezTo>
                <a:cubicBezTo>
                  <a:pt x="245" y="75"/>
                  <a:pt x="243" y="71"/>
                  <a:pt x="241" y="67"/>
                </a:cubicBezTo>
                <a:cubicBezTo>
                  <a:pt x="242" y="70"/>
                  <a:pt x="243" y="73"/>
                  <a:pt x="244" y="77"/>
                </a:cubicBezTo>
                <a:cubicBezTo>
                  <a:pt x="243" y="76"/>
                  <a:pt x="241" y="74"/>
                  <a:pt x="240" y="71"/>
                </a:cubicBezTo>
                <a:cubicBezTo>
                  <a:pt x="242" y="75"/>
                  <a:pt x="245" y="88"/>
                  <a:pt x="245" y="90"/>
                </a:cubicBezTo>
                <a:cubicBezTo>
                  <a:pt x="244" y="90"/>
                  <a:pt x="240" y="81"/>
                  <a:pt x="239" y="76"/>
                </a:cubicBezTo>
                <a:cubicBezTo>
                  <a:pt x="240" y="84"/>
                  <a:pt x="241" y="91"/>
                  <a:pt x="241" y="98"/>
                </a:cubicBezTo>
                <a:cubicBezTo>
                  <a:pt x="241" y="98"/>
                  <a:pt x="241" y="98"/>
                  <a:pt x="241" y="99"/>
                </a:cubicBezTo>
                <a:cubicBezTo>
                  <a:pt x="240" y="89"/>
                  <a:pt x="236" y="84"/>
                  <a:pt x="231" y="77"/>
                </a:cubicBezTo>
                <a:cubicBezTo>
                  <a:pt x="234" y="86"/>
                  <a:pt x="236" y="93"/>
                  <a:pt x="237" y="102"/>
                </a:cubicBezTo>
                <a:cubicBezTo>
                  <a:pt x="235" y="99"/>
                  <a:pt x="234" y="97"/>
                  <a:pt x="234" y="94"/>
                </a:cubicBezTo>
                <a:cubicBezTo>
                  <a:pt x="234" y="98"/>
                  <a:pt x="235" y="102"/>
                  <a:pt x="234" y="106"/>
                </a:cubicBezTo>
                <a:cubicBezTo>
                  <a:pt x="233" y="104"/>
                  <a:pt x="232" y="101"/>
                  <a:pt x="232" y="99"/>
                </a:cubicBezTo>
                <a:cubicBezTo>
                  <a:pt x="232" y="105"/>
                  <a:pt x="231" y="112"/>
                  <a:pt x="231" y="118"/>
                </a:cubicBezTo>
                <a:cubicBezTo>
                  <a:pt x="230" y="114"/>
                  <a:pt x="230" y="111"/>
                  <a:pt x="229" y="108"/>
                </a:cubicBezTo>
                <a:cubicBezTo>
                  <a:pt x="230" y="114"/>
                  <a:pt x="228" y="131"/>
                  <a:pt x="227" y="132"/>
                </a:cubicBezTo>
                <a:cubicBezTo>
                  <a:pt x="227" y="130"/>
                  <a:pt x="227" y="128"/>
                  <a:pt x="227" y="126"/>
                </a:cubicBezTo>
                <a:cubicBezTo>
                  <a:pt x="224" y="133"/>
                  <a:pt x="224" y="141"/>
                  <a:pt x="224" y="150"/>
                </a:cubicBezTo>
                <a:cubicBezTo>
                  <a:pt x="224" y="150"/>
                  <a:pt x="224" y="151"/>
                  <a:pt x="224" y="152"/>
                </a:cubicBezTo>
                <a:cubicBezTo>
                  <a:pt x="223" y="147"/>
                  <a:pt x="223" y="143"/>
                  <a:pt x="222" y="139"/>
                </a:cubicBezTo>
                <a:cubicBezTo>
                  <a:pt x="221" y="143"/>
                  <a:pt x="222" y="149"/>
                  <a:pt x="222" y="153"/>
                </a:cubicBezTo>
                <a:cubicBezTo>
                  <a:pt x="223" y="159"/>
                  <a:pt x="223" y="165"/>
                  <a:pt x="225" y="171"/>
                </a:cubicBezTo>
                <a:cubicBezTo>
                  <a:pt x="225" y="170"/>
                  <a:pt x="225" y="170"/>
                  <a:pt x="224" y="170"/>
                </a:cubicBezTo>
                <a:cubicBezTo>
                  <a:pt x="222" y="164"/>
                  <a:pt x="220" y="157"/>
                  <a:pt x="218" y="152"/>
                </a:cubicBezTo>
                <a:cubicBezTo>
                  <a:pt x="219" y="157"/>
                  <a:pt x="220" y="162"/>
                  <a:pt x="221" y="167"/>
                </a:cubicBezTo>
                <a:cubicBezTo>
                  <a:pt x="218" y="166"/>
                  <a:pt x="214" y="171"/>
                  <a:pt x="214" y="177"/>
                </a:cubicBezTo>
                <a:cubicBezTo>
                  <a:pt x="214" y="184"/>
                  <a:pt x="220" y="198"/>
                  <a:pt x="220" y="203"/>
                </a:cubicBezTo>
                <a:cubicBezTo>
                  <a:pt x="220" y="208"/>
                  <a:pt x="222" y="221"/>
                  <a:pt x="225" y="230"/>
                </a:cubicBezTo>
                <a:cubicBezTo>
                  <a:pt x="227" y="237"/>
                  <a:pt x="226" y="241"/>
                  <a:pt x="228" y="245"/>
                </a:cubicBezTo>
                <a:cubicBezTo>
                  <a:pt x="229" y="246"/>
                  <a:pt x="229" y="246"/>
                  <a:pt x="229" y="247"/>
                </a:cubicBezTo>
                <a:cubicBezTo>
                  <a:pt x="230" y="248"/>
                  <a:pt x="231" y="250"/>
                  <a:pt x="231" y="251"/>
                </a:cubicBezTo>
                <a:cubicBezTo>
                  <a:pt x="232" y="252"/>
                  <a:pt x="232" y="253"/>
                  <a:pt x="233" y="254"/>
                </a:cubicBezTo>
                <a:cubicBezTo>
                  <a:pt x="234" y="256"/>
                  <a:pt x="235" y="258"/>
                  <a:pt x="236" y="260"/>
                </a:cubicBezTo>
                <a:cubicBezTo>
                  <a:pt x="239" y="264"/>
                  <a:pt x="245" y="269"/>
                  <a:pt x="248" y="270"/>
                </a:cubicBezTo>
                <a:cubicBezTo>
                  <a:pt x="249" y="281"/>
                  <a:pt x="255" y="304"/>
                  <a:pt x="261" y="314"/>
                </a:cubicBezTo>
                <a:cubicBezTo>
                  <a:pt x="261" y="315"/>
                  <a:pt x="262" y="317"/>
                  <a:pt x="263" y="318"/>
                </a:cubicBezTo>
                <a:cubicBezTo>
                  <a:pt x="263" y="318"/>
                  <a:pt x="263" y="319"/>
                  <a:pt x="263" y="320"/>
                </a:cubicBezTo>
                <a:cubicBezTo>
                  <a:pt x="268" y="328"/>
                  <a:pt x="276" y="340"/>
                  <a:pt x="284" y="351"/>
                </a:cubicBezTo>
                <a:cubicBezTo>
                  <a:pt x="290" y="379"/>
                  <a:pt x="289" y="413"/>
                  <a:pt x="256" y="434"/>
                </a:cubicBezTo>
                <a:cubicBezTo>
                  <a:pt x="242" y="440"/>
                  <a:pt x="214" y="453"/>
                  <a:pt x="180" y="461"/>
                </a:cubicBezTo>
                <a:cubicBezTo>
                  <a:pt x="147" y="469"/>
                  <a:pt x="93" y="485"/>
                  <a:pt x="71" y="562"/>
                </a:cubicBezTo>
                <a:cubicBezTo>
                  <a:pt x="62" y="596"/>
                  <a:pt x="64" y="618"/>
                  <a:pt x="69" y="658"/>
                </a:cubicBezTo>
                <a:cubicBezTo>
                  <a:pt x="57" y="746"/>
                  <a:pt x="47" y="812"/>
                  <a:pt x="46" y="862"/>
                </a:cubicBezTo>
                <a:cubicBezTo>
                  <a:pt x="46" y="894"/>
                  <a:pt x="39" y="915"/>
                  <a:pt x="36" y="929"/>
                </a:cubicBezTo>
                <a:cubicBezTo>
                  <a:pt x="19" y="976"/>
                  <a:pt x="23" y="1098"/>
                  <a:pt x="21" y="1130"/>
                </a:cubicBezTo>
                <a:cubicBezTo>
                  <a:pt x="17" y="1185"/>
                  <a:pt x="13" y="1185"/>
                  <a:pt x="13" y="1191"/>
                </a:cubicBezTo>
                <a:cubicBezTo>
                  <a:pt x="13" y="1216"/>
                  <a:pt x="8" y="1227"/>
                  <a:pt x="4" y="1239"/>
                </a:cubicBezTo>
                <a:cubicBezTo>
                  <a:pt x="4" y="1241"/>
                  <a:pt x="3" y="1243"/>
                  <a:pt x="3" y="1245"/>
                </a:cubicBezTo>
                <a:cubicBezTo>
                  <a:pt x="3" y="1245"/>
                  <a:pt x="5" y="1303"/>
                  <a:pt x="3" y="1321"/>
                </a:cubicBezTo>
                <a:cubicBezTo>
                  <a:pt x="0" y="1339"/>
                  <a:pt x="2" y="1350"/>
                  <a:pt x="3" y="1362"/>
                </a:cubicBezTo>
                <a:cubicBezTo>
                  <a:pt x="4" y="1373"/>
                  <a:pt x="14" y="1390"/>
                  <a:pt x="17" y="1404"/>
                </a:cubicBezTo>
                <a:cubicBezTo>
                  <a:pt x="23" y="1434"/>
                  <a:pt x="31" y="1434"/>
                  <a:pt x="36" y="1444"/>
                </a:cubicBezTo>
                <a:cubicBezTo>
                  <a:pt x="42" y="1454"/>
                  <a:pt x="57" y="1461"/>
                  <a:pt x="59" y="1464"/>
                </a:cubicBezTo>
                <a:cubicBezTo>
                  <a:pt x="61" y="1467"/>
                  <a:pt x="69" y="1474"/>
                  <a:pt x="76" y="1473"/>
                </a:cubicBezTo>
                <a:cubicBezTo>
                  <a:pt x="83" y="1471"/>
                  <a:pt x="82" y="1462"/>
                  <a:pt x="82" y="1462"/>
                </a:cubicBezTo>
                <a:cubicBezTo>
                  <a:pt x="82" y="1462"/>
                  <a:pt x="85" y="1463"/>
                  <a:pt x="88" y="1463"/>
                </a:cubicBezTo>
                <a:cubicBezTo>
                  <a:pt x="91" y="1463"/>
                  <a:pt x="103" y="1464"/>
                  <a:pt x="106" y="1461"/>
                </a:cubicBezTo>
                <a:cubicBezTo>
                  <a:pt x="114" y="1453"/>
                  <a:pt x="103" y="1444"/>
                  <a:pt x="103" y="1444"/>
                </a:cubicBezTo>
                <a:cubicBezTo>
                  <a:pt x="111" y="1443"/>
                  <a:pt x="111" y="1443"/>
                  <a:pt x="111" y="1443"/>
                </a:cubicBezTo>
                <a:cubicBezTo>
                  <a:pt x="120" y="1437"/>
                  <a:pt x="109" y="1426"/>
                  <a:pt x="109" y="1426"/>
                </a:cubicBezTo>
                <a:cubicBezTo>
                  <a:pt x="109" y="1423"/>
                  <a:pt x="88" y="1425"/>
                  <a:pt x="88" y="1422"/>
                </a:cubicBezTo>
                <a:cubicBezTo>
                  <a:pt x="88" y="1420"/>
                  <a:pt x="110" y="1413"/>
                  <a:pt x="109" y="1412"/>
                </a:cubicBezTo>
                <a:cubicBezTo>
                  <a:pt x="108" y="1385"/>
                  <a:pt x="86" y="1409"/>
                  <a:pt x="83" y="1405"/>
                </a:cubicBezTo>
                <a:cubicBezTo>
                  <a:pt x="76" y="1394"/>
                  <a:pt x="70" y="1405"/>
                  <a:pt x="68" y="1393"/>
                </a:cubicBezTo>
                <a:cubicBezTo>
                  <a:pt x="67" y="1382"/>
                  <a:pt x="61" y="1380"/>
                  <a:pt x="63" y="1377"/>
                </a:cubicBezTo>
                <a:cubicBezTo>
                  <a:pt x="68" y="1368"/>
                  <a:pt x="60" y="1358"/>
                  <a:pt x="63" y="1351"/>
                </a:cubicBezTo>
                <a:cubicBezTo>
                  <a:pt x="66" y="1345"/>
                  <a:pt x="59" y="1330"/>
                  <a:pt x="59" y="1330"/>
                </a:cubicBezTo>
                <a:cubicBezTo>
                  <a:pt x="59" y="1330"/>
                  <a:pt x="69" y="1336"/>
                  <a:pt x="73" y="1349"/>
                </a:cubicBezTo>
                <a:cubicBezTo>
                  <a:pt x="78" y="1361"/>
                  <a:pt x="91" y="1382"/>
                  <a:pt x="105" y="1372"/>
                </a:cubicBezTo>
                <a:cubicBezTo>
                  <a:pt x="119" y="1362"/>
                  <a:pt x="100" y="1330"/>
                  <a:pt x="88" y="1318"/>
                </a:cubicBezTo>
                <a:cubicBezTo>
                  <a:pt x="82" y="1311"/>
                  <a:pt x="82" y="1302"/>
                  <a:pt x="83" y="1293"/>
                </a:cubicBezTo>
                <a:cubicBezTo>
                  <a:pt x="83" y="1293"/>
                  <a:pt x="85" y="1278"/>
                  <a:pt x="84" y="1273"/>
                </a:cubicBezTo>
                <a:cubicBezTo>
                  <a:pt x="84" y="1262"/>
                  <a:pt x="75" y="1249"/>
                  <a:pt x="77" y="1246"/>
                </a:cubicBezTo>
                <a:cubicBezTo>
                  <a:pt x="78" y="1243"/>
                  <a:pt x="82" y="1225"/>
                  <a:pt x="84" y="1211"/>
                </a:cubicBezTo>
                <a:cubicBezTo>
                  <a:pt x="86" y="1197"/>
                  <a:pt x="119" y="1069"/>
                  <a:pt x="123" y="1041"/>
                </a:cubicBezTo>
                <a:cubicBezTo>
                  <a:pt x="132" y="989"/>
                  <a:pt x="143" y="974"/>
                  <a:pt x="138" y="938"/>
                </a:cubicBezTo>
                <a:cubicBezTo>
                  <a:pt x="139" y="912"/>
                  <a:pt x="148" y="841"/>
                  <a:pt x="150" y="828"/>
                </a:cubicBezTo>
                <a:cubicBezTo>
                  <a:pt x="151" y="825"/>
                  <a:pt x="151" y="812"/>
                  <a:pt x="152" y="803"/>
                </a:cubicBezTo>
                <a:cubicBezTo>
                  <a:pt x="153" y="798"/>
                  <a:pt x="154" y="789"/>
                  <a:pt x="154" y="778"/>
                </a:cubicBezTo>
                <a:cubicBezTo>
                  <a:pt x="154" y="779"/>
                  <a:pt x="154" y="779"/>
                  <a:pt x="154" y="779"/>
                </a:cubicBezTo>
                <a:cubicBezTo>
                  <a:pt x="155" y="791"/>
                  <a:pt x="165" y="815"/>
                  <a:pt x="167" y="848"/>
                </a:cubicBezTo>
                <a:cubicBezTo>
                  <a:pt x="166" y="875"/>
                  <a:pt x="172" y="939"/>
                  <a:pt x="174" y="964"/>
                </a:cubicBezTo>
                <a:cubicBezTo>
                  <a:pt x="183" y="1124"/>
                  <a:pt x="150" y="1163"/>
                  <a:pt x="149" y="1194"/>
                </a:cubicBezTo>
                <a:cubicBezTo>
                  <a:pt x="153" y="1328"/>
                  <a:pt x="110" y="1503"/>
                  <a:pt x="183" y="1729"/>
                </a:cubicBezTo>
                <a:cubicBezTo>
                  <a:pt x="187" y="1741"/>
                  <a:pt x="187" y="1785"/>
                  <a:pt x="191" y="1808"/>
                </a:cubicBezTo>
                <a:cubicBezTo>
                  <a:pt x="192" y="1814"/>
                  <a:pt x="203" y="1841"/>
                  <a:pt x="204" y="1878"/>
                </a:cubicBezTo>
                <a:cubicBezTo>
                  <a:pt x="205" y="1938"/>
                  <a:pt x="199" y="2015"/>
                  <a:pt x="200" y="2058"/>
                </a:cubicBezTo>
                <a:cubicBezTo>
                  <a:pt x="203" y="2128"/>
                  <a:pt x="229" y="2192"/>
                  <a:pt x="239" y="2237"/>
                </a:cubicBezTo>
                <a:cubicBezTo>
                  <a:pt x="249" y="2282"/>
                  <a:pt x="253" y="2318"/>
                  <a:pt x="251" y="2327"/>
                </a:cubicBezTo>
                <a:cubicBezTo>
                  <a:pt x="250" y="2334"/>
                  <a:pt x="248" y="2349"/>
                  <a:pt x="254" y="2362"/>
                </a:cubicBezTo>
                <a:cubicBezTo>
                  <a:pt x="254" y="2363"/>
                  <a:pt x="236" y="2408"/>
                  <a:pt x="226" y="2416"/>
                </a:cubicBezTo>
                <a:cubicBezTo>
                  <a:pt x="216" y="2424"/>
                  <a:pt x="214" y="2431"/>
                  <a:pt x="207" y="2435"/>
                </a:cubicBezTo>
                <a:cubicBezTo>
                  <a:pt x="199" y="2440"/>
                  <a:pt x="195" y="2444"/>
                  <a:pt x="193" y="2453"/>
                </a:cubicBezTo>
                <a:cubicBezTo>
                  <a:pt x="190" y="2460"/>
                  <a:pt x="183" y="2470"/>
                  <a:pt x="188" y="2475"/>
                </a:cubicBezTo>
                <a:cubicBezTo>
                  <a:pt x="189" y="2476"/>
                  <a:pt x="190" y="2476"/>
                  <a:pt x="191" y="2477"/>
                </a:cubicBezTo>
                <a:cubicBezTo>
                  <a:pt x="191" y="2477"/>
                  <a:pt x="191" y="2477"/>
                  <a:pt x="191" y="2477"/>
                </a:cubicBezTo>
                <a:cubicBezTo>
                  <a:pt x="191" y="2479"/>
                  <a:pt x="191" y="2482"/>
                  <a:pt x="192" y="2483"/>
                </a:cubicBezTo>
                <a:cubicBezTo>
                  <a:pt x="195" y="2489"/>
                  <a:pt x="200" y="2490"/>
                  <a:pt x="207" y="2490"/>
                </a:cubicBezTo>
                <a:cubicBezTo>
                  <a:pt x="208" y="2488"/>
                  <a:pt x="208" y="2488"/>
                  <a:pt x="208" y="2488"/>
                </a:cubicBezTo>
                <a:cubicBezTo>
                  <a:pt x="208" y="2491"/>
                  <a:pt x="208" y="2493"/>
                  <a:pt x="210" y="2495"/>
                </a:cubicBezTo>
                <a:cubicBezTo>
                  <a:pt x="215" y="2502"/>
                  <a:pt x="229" y="2506"/>
                  <a:pt x="236" y="2499"/>
                </a:cubicBezTo>
                <a:cubicBezTo>
                  <a:pt x="244" y="2504"/>
                  <a:pt x="259" y="2505"/>
                  <a:pt x="265" y="2497"/>
                </a:cubicBezTo>
                <a:cubicBezTo>
                  <a:pt x="270" y="2510"/>
                  <a:pt x="287" y="2508"/>
                  <a:pt x="298" y="2506"/>
                </a:cubicBezTo>
                <a:cubicBezTo>
                  <a:pt x="309" y="2503"/>
                  <a:pt x="313" y="2496"/>
                  <a:pt x="319" y="2491"/>
                </a:cubicBezTo>
                <a:cubicBezTo>
                  <a:pt x="325" y="2486"/>
                  <a:pt x="330" y="2481"/>
                  <a:pt x="328" y="2468"/>
                </a:cubicBezTo>
                <a:cubicBezTo>
                  <a:pt x="326" y="2456"/>
                  <a:pt x="328" y="2455"/>
                  <a:pt x="329" y="2440"/>
                </a:cubicBezTo>
                <a:cubicBezTo>
                  <a:pt x="330" y="2431"/>
                  <a:pt x="337" y="2428"/>
                  <a:pt x="338" y="2413"/>
                </a:cubicBezTo>
                <a:cubicBezTo>
                  <a:pt x="339" y="2401"/>
                  <a:pt x="331" y="2351"/>
                  <a:pt x="332" y="2344"/>
                </a:cubicBezTo>
                <a:cubicBezTo>
                  <a:pt x="334" y="2328"/>
                  <a:pt x="324" y="2315"/>
                  <a:pt x="320" y="2289"/>
                </a:cubicBezTo>
                <a:cubicBezTo>
                  <a:pt x="317" y="2263"/>
                  <a:pt x="326" y="2174"/>
                  <a:pt x="326" y="2158"/>
                </a:cubicBezTo>
                <a:cubicBezTo>
                  <a:pt x="326" y="2127"/>
                  <a:pt x="341" y="2077"/>
                  <a:pt x="337" y="2014"/>
                </a:cubicBezTo>
                <a:cubicBezTo>
                  <a:pt x="335" y="1978"/>
                  <a:pt x="319" y="1868"/>
                  <a:pt x="319" y="1843"/>
                </a:cubicBezTo>
                <a:cubicBezTo>
                  <a:pt x="319" y="1839"/>
                  <a:pt x="318" y="1811"/>
                  <a:pt x="319" y="1806"/>
                </a:cubicBezTo>
                <a:cubicBezTo>
                  <a:pt x="324" y="1790"/>
                  <a:pt x="336" y="1587"/>
                  <a:pt x="336" y="1585"/>
                </a:cubicBezTo>
                <a:cubicBezTo>
                  <a:pt x="338" y="1561"/>
                  <a:pt x="353" y="1416"/>
                  <a:pt x="353" y="1416"/>
                </a:cubicBezTo>
                <a:cubicBezTo>
                  <a:pt x="359" y="1416"/>
                  <a:pt x="359" y="1416"/>
                  <a:pt x="359" y="1416"/>
                </a:cubicBezTo>
                <a:cubicBezTo>
                  <a:pt x="359" y="1416"/>
                  <a:pt x="377" y="1558"/>
                  <a:pt x="379" y="1582"/>
                </a:cubicBezTo>
                <a:cubicBezTo>
                  <a:pt x="379" y="1584"/>
                  <a:pt x="390" y="1790"/>
                  <a:pt x="394" y="1806"/>
                </a:cubicBezTo>
                <a:cubicBezTo>
                  <a:pt x="396" y="1811"/>
                  <a:pt x="395" y="1839"/>
                  <a:pt x="395" y="1843"/>
                </a:cubicBezTo>
                <a:cubicBezTo>
                  <a:pt x="395" y="1868"/>
                  <a:pt x="379" y="1978"/>
                  <a:pt x="377" y="2014"/>
                </a:cubicBezTo>
                <a:cubicBezTo>
                  <a:pt x="373" y="2077"/>
                  <a:pt x="387" y="2127"/>
                  <a:pt x="387" y="2158"/>
                </a:cubicBezTo>
                <a:cubicBezTo>
                  <a:pt x="387" y="2174"/>
                  <a:pt x="396" y="2263"/>
                  <a:pt x="393" y="2289"/>
                </a:cubicBezTo>
                <a:cubicBezTo>
                  <a:pt x="390" y="2315"/>
                  <a:pt x="380" y="2328"/>
                  <a:pt x="382" y="2344"/>
                </a:cubicBezTo>
                <a:cubicBezTo>
                  <a:pt x="383" y="2351"/>
                  <a:pt x="375" y="2401"/>
                  <a:pt x="375" y="2413"/>
                </a:cubicBezTo>
                <a:cubicBezTo>
                  <a:pt x="376" y="2428"/>
                  <a:pt x="384" y="2431"/>
                  <a:pt x="384" y="2440"/>
                </a:cubicBezTo>
                <a:cubicBezTo>
                  <a:pt x="386" y="2455"/>
                  <a:pt x="387" y="2456"/>
                  <a:pt x="385" y="2468"/>
                </a:cubicBezTo>
                <a:cubicBezTo>
                  <a:pt x="384" y="2481"/>
                  <a:pt x="388" y="2486"/>
                  <a:pt x="394" y="2491"/>
                </a:cubicBezTo>
                <a:cubicBezTo>
                  <a:pt x="400" y="2496"/>
                  <a:pt x="405" y="2503"/>
                  <a:pt x="416" y="2506"/>
                </a:cubicBezTo>
                <a:cubicBezTo>
                  <a:pt x="426" y="2508"/>
                  <a:pt x="444" y="2510"/>
                  <a:pt x="448" y="2497"/>
                </a:cubicBezTo>
                <a:cubicBezTo>
                  <a:pt x="454" y="2505"/>
                  <a:pt x="470" y="2504"/>
                  <a:pt x="478" y="2499"/>
                </a:cubicBezTo>
                <a:cubicBezTo>
                  <a:pt x="484" y="2506"/>
                  <a:pt x="499" y="2502"/>
                  <a:pt x="504" y="2495"/>
                </a:cubicBezTo>
                <a:cubicBezTo>
                  <a:pt x="505" y="2493"/>
                  <a:pt x="506" y="2491"/>
                  <a:pt x="506" y="2489"/>
                </a:cubicBezTo>
                <a:cubicBezTo>
                  <a:pt x="507" y="2490"/>
                  <a:pt x="507" y="2490"/>
                  <a:pt x="507" y="2490"/>
                </a:cubicBezTo>
                <a:cubicBezTo>
                  <a:pt x="513" y="2490"/>
                  <a:pt x="521" y="2488"/>
                  <a:pt x="522" y="2483"/>
                </a:cubicBezTo>
                <a:cubicBezTo>
                  <a:pt x="523" y="2482"/>
                  <a:pt x="523" y="2479"/>
                  <a:pt x="523" y="2477"/>
                </a:cubicBezTo>
                <a:cubicBezTo>
                  <a:pt x="523" y="2477"/>
                  <a:pt x="523" y="2477"/>
                  <a:pt x="523" y="2477"/>
                </a:cubicBezTo>
                <a:cubicBezTo>
                  <a:pt x="524" y="2476"/>
                  <a:pt x="525" y="2476"/>
                  <a:pt x="525" y="2475"/>
                </a:cubicBezTo>
                <a:cubicBezTo>
                  <a:pt x="531" y="2470"/>
                  <a:pt x="523" y="2460"/>
                  <a:pt x="521" y="2453"/>
                </a:cubicBezTo>
                <a:cubicBezTo>
                  <a:pt x="518" y="2444"/>
                  <a:pt x="514" y="2440"/>
                  <a:pt x="507" y="2435"/>
                </a:cubicBezTo>
                <a:cubicBezTo>
                  <a:pt x="500" y="2431"/>
                  <a:pt x="497" y="2424"/>
                  <a:pt x="488" y="2416"/>
                </a:cubicBezTo>
                <a:cubicBezTo>
                  <a:pt x="478" y="2408"/>
                  <a:pt x="460" y="2363"/>
                  <a:pt x="460" y="2362"/>
                </a:cubicBezTo>
                <a:cubicBezTo>
                  <a:pt x="466" y="2349"/>
                  <a:pt x="464" y="2334"/>
                  <a:pt x="462" y="2327"/>
                </a:cubicBezTo>
                <a:cubicBezTo>
                  <a:pt x="460" y="2318"/>
                  <a:pt x="464" y="2282"/>
                  <a:pt x="474" y="2237"/>
                </a:cubicBezTo>
                <a:cubicBezTo>
                  <a:pt x="484" y="2192"/>
                  <a:pt x="510" y="2128"/>
                  <a:pt x="513" y="2058"/>
                </a:cubicBezTo>
                <a:cubicBezTo>
                  <a:pt x="515" y="2015"/>
                  <a:pt x="509" y="1938"/>
                  <a:pt x="510" y="1878"/>
                </a:cubicBezTo>
                <a:cubicBezTo>
                  <a:pt x="511" y="1841"/>
                  <a:pt x="521" y="1814"/>
                  <a:pt x="522" y="1808"/>
                </a:cubicBezTo>
                <a:cubicBezTo>
                  <a:pt x="527" y="1785"/>
                  <a:pt x="527" y="1741"/>
                  <a:pt x="530" y="1729"/>
                </a:cubicBezTo>
                <a:cubicBezTo>
                  <a:pt x="587" y="1523"/>
                  <a:pt x="569" y="1347"/>
                  <a:pt x="567" y="1304"/>
                </a:cubicBezTo>
                <a:cubicBezTo>
                  <a:pt x="567" y="1304"/>
                  <a:pt x="569" y="1185"/>
                  <a:pt x="567" y="1170"/>
                </a:cubicBezTo>
                <a:cubicBezTo>
                  <a:pt x="530" y="1051"/>
                  <a:pt x="549" y="969"/>
                  <a:pt x="546" y="961"/>
                </a:cubicBezTo>
                <a:cubicBezTo>
                  <a:pt x="547" y="935"/>
                  <a:pt x="555" y="874"/>
                  <a:pt x="554" y="847"/>
                </a:cubicBezTo>
                <a:cubicBezTo>
                  <a:pt x="556" y="815"/>
                  <a:pt x="559" y="791"/>
                  <a:pt x="560" y="779"/>
                </a:cubicBezTo>
                <a:cubicBezTo>
                  <a:pt x="560" y="778"/>
                  <a:pt x="560" y="778"/>
                  <a:pt x="560" y="778"/>
                </a:cubicBezTo>
                <a:cubicBezTo>
                  <a:pt x="560" y="782"/>
                  <a:pt x="560" y="786"/>
                  <a:pt x="560" y="790"/>
                </a:cubicBezTo>
                <a:cubicBezTo>
                  <a:pt x="560" y="793"/>
                  <a:pt x="560" y="793"/>
                  <a:pt x="560" y="793"/>
                </a:cubicBezTo>
                <a:cubicBezTo>
                  <a:pt x="561" y="797"/>
                  <a:pt x="561" y="797"/>
                  <a:pt x="561" y="797"/>
                </a:cubicBezTo>
                <a:cubicBezTo>
                  <a:pt x="561" y="799"/>
                  <a:pt x="561" y="801"/>
                  <a:pt x="562" y="803"/>
                </a:cubicBezTo>
                <a:cubicBezTo>
                  <a:pt x="563" y="812"/>
                  <a:pt x="565" y="826"/>
                  <a:pt x="565" y="826"/>
                </a:cubicBezTo>
                <a:cubicBezTo>
                  <a:pt x="580" y="946"/>
                  <a:pt x="580" y="946"/>
                  <a:pt x="580" y="946"/>
                </a:cubicBezTo>
                <a:cubicBezTo>
                  <a:pt x="575" y="982"/>
                  <a:pt x="587" y="997"/>
                  <a:pt x="596" y="1049"/>
                </a:cubicBezTo>
                <a:cubicBezTo>
                  <a:pt x="600" y="1076"/>
                  <a:pt x="632" y="1205"/>
                  <a:pt x="634" y="1219"/>
                </a:cubicBezTo>
                <a:cubicBezTo>
                  <a:pt x="636" y="1232"/>
                  <a:pt x="641" y="1247"/>
                  <a:pt x="643" y="1250"/>
                </a:cubicBezTo>
                <a:cubicBezTo>
                  <a:pt x="644" y="1253"/>
                  <a:pt x="638" y="1268"/>
                  <a:pt x="636" y="1281"/>
                </a:cubicBezTo>
                <a:cubicBezTo>
                  <a:pt x="635" y="1282"/>
                  <a:pt x="635" y="1283"/>
                  <a:pt x="635" y="1285"/>
                </a:cubicBezTo>
                <a:cubicBezTo>
                  <a:pt x="635" y="1285"/>
                  <a:pt x="635" y="1285"/>
                  <a:pt x="635" y="1286"/>
                </a:cubicBezTo>
                <a:cubicBezTo>
                  <a:pt x="634" y="1290"/>
                  <a:pt x="635" y="1293"/>
                  <a:pt x="636" y="1298"/>
                </a:cubicBezTo>
                <a:cubicBezTo>
                  <a:pt x="637" y="1307"/>
                  <a:pt x="638" y="1316"/>
                  <a:pt x="632" y="1322"/>
                </a:cubicBezTo>
                <a:cubicBezTo>
                  <a:pt x="620" y="1334"/>
                  <a:pt x="601" y="1368"/>
                  <a:pt x="615" y="1378"/>
                </a:cubicBezTo>
                <a:cubicBezTo>
                  <a:pt x="630" y="1389"/>
                  <a:pt x="643" y="1364"/>
                  <a:pt x="647" y="1352"/>
                </a:cubicBezTo>
                <a:cubicBezTo>
                  <a:pt x="652" y="1339"/>
                  <a:pt x="660" y="1337"/>
                  <a:pt x="660" y="1337"/>
                </a:cubicBezTo>
                <a:cubicBezTo>
                  <a:pt x="660" y="1337"/>
                  <a:pt x="652" y="1351"/>
                  <a:pt x="655" y="1358"/>
                </a:cubicBezTo>
                <a:cubicBezTo>
                  <a:pt x="658" y="1364"/>
                  <a:pt x="650" y="1375"/>
                  <a:pt x="655" y="1383"/>
                </a:cubicBezTo>
                <a:cubicBezTo>
                  <a:pt x="657" y="1386"/>
                  <a:pt x="651" y="1388"/>
                  <a:pt x="650" y="1400"/>
                </a:cubicBezTo>
                <a:cubicBezTo>
                  <a:pt x="648" y="1411"/>
                  <a:pt x="642" y="1400"/>
                  <a:pt x="635" y="1412"/>
                </a:cubicBezTo>
                <a:cubicBezTo>
                  <a:pt x="632" y="1415"/>
                  <a:pt x="611" y="1391"/>
                  <a:pt x="609" y="1419"/>
                </a:cubicBezTo>
                <a:cubicBezTo>
                  <a:pt x="609" y="1421"/>
                  <a:pt x="630" y="1427"/>
                  <a:pt x="630" y="1429"/>
                </a:cubicBezTo>
                <a:cubicBezTo>
                  <a:pt x="630" y="1431"/>
                  <a:pt x="609" y="1430"/>
                  <a:pt x="609" y="1433"/>
                </a:cubicBezTo>
                <a:cubicBezTo>
                  <a:pt x="609" y="1433"/>
                  <a:pt x="598" y="1444"/>
                  <a:pt x="607" y="1450"/>
                </a:cubicBezTo>
                <a:cubicBezTo>
                  <a:pt x="615" y="1451"/>
                  <a:pt x="615" y="1451"/>
                  <a:pt x="615" y="1451"/>
                </a:cubicBezTo>
                <a:cubicBezTo>
                  <a:pt x="615" y="1451"/>
                  <a:pt x="604" y="1459"/>
                  <a:pt x="612" y="1468"/>
                </a:cubicBezTo>
                <a:cubicBezTo>
                  <a:pt x="615" y="1471"/>
                  <a:pt x="627" y="1469"/>
                  <a:pt x="630" y="1469"/>
                </a:cubicBezTo>
                <a:cubicBezTo>
                  <a:pt x="633" y="1469"/>
                  <a:pt x="636" y="1469"/>
                  <a:pt x="636" y="1469"/>
                </a:cubicBezTo>
                <a:cubicBezTo>
                  <a:pt x="636" y="1469"/>
                  <a:pt x="635" y="1478"/>
                  <a:pt x="642" y="1479"/>
                </a:cubicBezTo>
                <a:cubicBezTo>
                  <a:pt x="649" y="1480"/>
                  <a:pt x="657" y="1474"/>
                  <a:pt x="659" y="1470"/>
                </a:cubicBezTo>
                <a:cubicBezTo>
                  <a:pt x="661" y="1467"/>
                  <a:pt x="676" y="1460"/>
                  <a:pt x="682" y="1450"/>
                </a:cubicBezTo>
                <a:cubicBezTo>
                  <a:pt x="687" y="1441"/>
                  <a:pt x="695" y="1440"/>
                  <a:pt x="701" y="1411"/>
                </a:cubicBezTo>
                <a:cubicBezTo>
                  <a:pt x="704" y="1397"/>
                  <a:pt x="714" y="1379"/>
                  <a:pt x="715" y="1368"/>
                </a:cubicBezTo>
                <a:cubicBezTo>
                  <a:pt x="716" y="1357"/>
                  <a:pt x="718" y="1346"/>
                  <a:pt x="715" y="1328"/>
                </a:cubicBezTo>
                <a:close/>
                <a:moveTo>
                  <a:pt x="455" y="271"/>
                </a:moveTo>
                <a:cubicBezTo>
                  <a:pt x="454" y="273"/>
                  <a:pt x="454" y="273"/>
                  <a:pt x="454" y="273"/>
                </a:cubicBezTo>
                <a:cubicBezTo>
                  <a:pt x="454" y="272"/>
                  <a:pt x="454" y="272"/>
                  <a:pt x="454" y="271"/>
                </a:cubicBezTo>
                <a:cubicBezTo>
                  <a:pt x="455" y="271"/>
                  <a:pt x="455" y="271"/>
                  <a:pt x="455" y="271"/>
                </a:cubicBezTo>
                <a:close/>
              </a:path>
            </a:pathLst>
          </a:custGeom>
          <a:solidFill>
            <a:schemeClr val="bg1"/>
          </a:solidFill>
          <a:ln w="3175" cap="rnd">
            <a:solidFill>
              <a:schemeClr val="tx1">
                <a:lumMod val="50000"/>
                <a:lumOff val="50000"/>
              </a:schemeClr>
            </a:solidFill>
            <a:prstDash val="lgDash"/>
            <a:round/>
            <a:headEnd/>
            <a:tailEnd/>
          </a:ln>
        </p:spPr>
        <p:txBody>
          <a:bodyPr/>
          <a:lstStyle/>
          <a:p>
            <a:endParaRPr lang="en-US">
              <a:solidFill>
                <a:srgbClr val="92D050"/>
              </a:solidFill>
            </a:endParaRPr>
          </a:p>
        </p:txBody>
      </p:sp>
      <p:sp>
        <p:nvSpPr>
          <p:cNvPr id="7" name="TextBox 6">
            <a:extLst>
              <a:ext uri="{FF2B5EF4-FFF2-40B4-BE49-F238E27FC236}">
                <a16:creationId xmlns:a16="http://schemas.microsoft.com/office/drawing/2014/main" id="{E89CEE39-D2D0-6AC2-7C10-E558D91A697E}"/>
              </a:ext>
            </a:extLst>
          </p:cNvPr>
          <p:cNvSpPr txBox="1"/>
          <p:nvPr/>
        </p:nvSpPr>
        <p:spPr>
          <a:xfrm>
            <a:off x="2528047" y="1546692"/>
            <a:ext cx="835485" cy="369332"/>
          </a:xfrm>
          <a:prstGeom prst="rect">
            <a:avLst/>
          </a:prstGeom>
          <a:noFill/>
        </p:spPr>
        <p:txBody>
          <a:bodyPr wrap="none" rtlCol="0">
            <a:spAutoFit/>
          </a:bodyPr>
          <a:lstStyle/>
          <a:p>
            <a:r>
              <a:rPr lang="en-NL" dirty="0"/>
              <a:t>variant</a:t>
            </a:r>
          </a:p>
        </p:txBody>
      </p:sp>
      <p:sp>
        <p:nvSpPr>
          <p:cNvPr id="8" name="Freeform 35">
            <a:extLst>
              <a:ext uri="{FF2B5EF4-FFF2-40B4-BE49-F238E27FC236}">
                <a16:creationId xmlns:a16="http://schemas.microsoft.com/office/drawing/2014/main" id="{E7903B6C-AFDB-9F85-470D-52691492D764}"/>
              </a:ext>
            </a:extLst>
          </p:cNvPr>
          <p:cNvSpPr>
            <a:spLocks noEditPoints="1"/>
          </p:cNvSpPr>
          <p:nvPr/>
        </p:nvSpPr>
        <p:spPr bwMode="auto">
          <a:xfrm>
            <a:off x="3922596" y="1095406"/>
            <a:ext cx="216098" cy="776238"/>
          </a:xfrm>
          <a:custGeom>
            <a:avLst/>
            <a:gdLst>
              <a:gd name="T0" fmla="*/ 2147483647 w 718"/>
              <a:gd name="T1" fmla="*/ 2147483647 h 2510"/>
              <a:gd name="T2" fmla="*/ 2147483647 w 718"/>
              <a:gd name="T3" fmla="*/ 2147483647 h 2510"/>
              <a:gd name="T4" fmla="*/ 2147483647 w 718"/>
              <a:gd name="T5" fmla="*/ 2147483647 h 2510"/>
              <a:gd name="T6" fmla="*/ 2147483647 w 718"/>
              <a:gd name="T7" fmla="*/ 2147483647 h 2510"/>
              <a:gd name="T8" fmla="*/ 2147483647 w 718"/>
              <a:gd name="T9" fmla="*/ 2147483647 h 2510"/>
              <a:gd name="T10" fmla="*/ 2147483647 w 718"/>
              <a:gd name="T11" fmla="*/ 2147483647 h 2510"/>
              <a:gd name="T12" fmla="*/ 2147483647 w 718"/>
              <a:gd name="T13" fmla="*/ 2147483647 h 2510"/>
              <a:gd name="T14" fmla="*/ 2147483647 w 718"/>
              <a:gd name="T15" fmla="*/ 2147483647 h 2510"/>
              <a:gd name="T16" fmla="*/ 2147483647 w 718"/>
              <a:gd name="T17" fmla="*/ 2147483647 h 2510"/>
              <a:gd name="T18" fmla="*/ 2147483647 w 718"/>
              <a:gd name="T19" fmla="*/ 2147483647 h 2510"/>
              <a:gd name="T20" fmla="*/ 2147483647 w 718"/>
              <a:gd name="T21" fmla="*/ 2147483647 h 2510"/>
              <a:gd name="T22" fmla="*/ 2147483647 w 718"/>
              <a:gd name="T23" fmla="*/ 2147483647 h 2510"/>
              <a:gd name="T24" fmla="*/ 2147483647 w 718"/>
              <a:gd name="T25" fmla="*/ 2147483647 h 2510"/>
              <a:gd name="T26" fmla="*/ 2147483647 w 718"/>
              <a:gd name="T27" fmla="*/ 2147483647 h 2510"/>
              <a:gd name="T28" fmla="*/ 2147483647 w 718"/>
              <a:gd name="T29" fmla="*/ 2147483647 h 2510"/>
              <a:gd name="T30" fmla="*/ 2147483647 w 718"/>
              <a:gd name="T31" fmla="*/ 2147483647 h 2510"/>
              <a:gd name="T32" fmla="*/ 2147483647 w 718"/>
              <a:gd name="T33" fmla="*/ 2147483647 h 2510"/>
              <a:gd name="T34" fmla="*/ 2147483647 w 718"/>
              <a:gd name="T35" fmla="*/ 2147483647 h 2510"/>
              <a:gd name="T36" fmla="*/ 2147483647 w 718"/>
              <a:gd name="T37" fmla="*/ 2147483647 h 2510"/>
              <a:gd name="T38" fmla="*/ 2147483647 w 718"/>
              <a:gd name="T39" fmla="*/ 2147483647 h 2510"/>
              <a:gd name="T40" fmla="*/ 2147483647 w 718"/>
              <a:gd name="T41" fmla="*/ 2147483647 h 2510"/>
              <a:gd name="T42" fmla="*/ 2147483647 w 718"/>
              <a:gd name="T43" fmla="*/ 2147483647 h 2510"/>
              <a:gd name="T44" fmla="*/ 2147483647 w 718"/>
              <a:gd name="T45" fmla="*/ 2147483647 h 2510"/>
              <a:gd name="T46" fmla="*/ 2147483647 w 718"/>
              <a:gd name="T47" fmla="*/ 2147483647 h 2510"/>
              <a:gd name="T48" fmla="*/ 2147483647 w 718"/>
              <a:gd name="T49" fmla="*/ 2147483647 h 2510"/>
              <a:gd name="T50" fmla="*/ 2147483647 w 718"/>
              <a:gd name="T51" fmla="*/ 2147483647 h 2510"/>
              <a:gd name="T52" fmla="*/ 2147483647 w 718"/>
              <a:gd name="T53" fmla="*/ 2147483647 h 2510"/>
              <a:gd name="T54" fmla="*/ 2147483647 w 718"/>
              <a:gd name="T55" fmla="*/ 2147483647 h 2510"/>
              <a:gd name="T56" fmla="*/ 2147483647 w 718"/>
              <a:gd name="T57" fmla="*/ 2147483647 h 2510"/>
              <a:gd name="T58" fmla="*/ 2147483647 w 718"/>
              <a:gd name="T59" fmla="*/ 2147483647 h 2510"/>
              <a:gd name="T60" fmla="*/ 2147483647 w 718"/>
              <a:gd name="T61" fmla="*/ 2147483647 h 2510"/>
              <a:gd name="T62" fmla="*/ 2147483647 w 718"/>
              <a:gd name="T63" fmla="*/ 2147483647 h 2510"/>
              <a:gd name="T64" fmla="*/ 2147483647 w 718"/>
              <a:gd name="T65" fmla="*/ 2147483647 h 2510"/>
              <a:gd name="T66" fmla="*/ 2147483647 w 718"/>
              <a:gd name="T67" fmla="*/ 2147483647 h 2510"/>
              <a:gd name="T68" fmla="*/ 2147483647 w 718"/>
              <a:gd name="T69" fmla="*/ 2147483647 h 2510"/>
              <a:gd name="T70" fmla="*/ 2147483647 w 718"/>
              <a:gd name="T71" fmla="*/ 2147483647 h 2510"/>
              <a:gd name="T72" fmla="*/ 2147483647 w 718"/>
              <a:gd name="T73" fmla="*/ 2147483647 h 2510"/>
              <a:gd name="T74" fmla="*/ 2147483647 w 718"/>
              <a:gd name="T75" fmla="*/ 2147483647 h 2510"/>
              <a:gd name="T76" fmla="*/ 2147483647 w 718"/>
              <a:gd name="T77" fmla="*/ 2147483647 h 2510"/>
              <a:gd name="T78" fmla="*/ 2147483647 w 718"/>
              <a:gd name="T79" fmla="*/ 2147483647 h 2510"/>
              <a:gd name="T80" fmla="*/ 2147483647 w 718"/>
              <a:gd name="T81" fmla="*/ 2147483647 h 2510"/>
              <a:gd name="T82" fmla="*/ 2147483647 w 718"/>
              <a:gd name="T83" fmla="*/ 2147483647 h 2510"/>
              <a:gd name="T84" fmla="*/ 2147483647 w 718"/>
              <a:gd name="T85" fmla="*/ 2147483647 h 2510"/>
              <a:gd name="T86" fmla="*/ 2147483647 w 718"/>
              <a:gd name="T87" fmla="*/ 2147483647 h 2510"/>
              <a:gd name="T88" fmla="*/ 2147483647 w 718"/>
              <a:gd name="T89" fmla="*/ 2147483647 h 2510"/>
              <a:gd name="T90" fmla="*/ 2147483647 w 718"/>
              <a:gd name="T91" fmla="*/ 2147483647 h 2510"/>
              <a:gd name="T92" fmla="*/ 2147483647 w 718"/>
              <a:gd name="T93" fmla="*/ 2147483647 h 2510"/>
              <a:gd name="T94" fmla="*/ 2147483647 w 718"/>
              <a:gd name="T95" fmla="*/ 2147483647 h 2510"/>
              <a:gd name="T96" fmla="*/ 2147483647 w 718"/>
              <a:gd name="T97" fmla="*/ 2147483647 h 2510"/>
              <a:gd name="T98" fmla="*/ 2147483647 w 718"/>
              <a:gd name="T99" fmla="*/ 2147483647 h 2510"/>
              <a:gd name="T100" fmla="*/ 2147483647 w 718"/>
              <a:gd name="T101" fmla="*/ 2147483647 h 2510"/>
              <a:gd name="T102" fmla="*/ 2147483647 w 718"/>
              <a:gd name="T103" fmla="*/ 2147483647 h 2510"/>
              <a:gd name="T104" fmla="*/ 2147483647 w 718"/>
              <a:gd name="T105" fmla="*/ 2147483647 h 2510"/>
              <a:gd name="T106" fmla="*/ 2147483647 w 718"/>
              <a:gd name="T107" fmla="*/ 2147483647 h 2510"/>
              <a:gd name="T108" fmla="*/ 2147483647 w 718"/>
              <a:gd name="T109" fmla="*/ 2147483647 h 2510"/>
              <a:gd name="T110" fmla="*/ 2147483647 w 718"/>
              <a:gd name="T111" fmla="*/ 2147483647 h 2510"/>
              <a:gd name="T112" fmla="*/ 2147483647 w 718"/>
              <a:gd name="T113" fmla="*/ 2147483647 h 2510"/>
              <a:gd name="T114" fmla="*/ 2147483647 w 718"/>
              <a:gd name="T115" fmla="*/ 2147483647 h 2510"/>
              <a:gd name="T116" fmla="*/ 2147483647 w 718"/>
              <a:gd name="T117" fmla="*/ 2147483647 h 2510"/>
              <a:gd name="T118" fmla="*/ 2147483647 w 718"/>
              <a:gd name="T119" fmla="*/ 2147483647 h 2510"/>
              <a:gd name="T120" fmla="*/ 2147483647 w 718"/>
              <a:gd name="T121" fmla="*/ 2147483647 h 2510"/>
              <a:gd name="T122" fmla="*/ 2147483647 w 718"/>
              <a:gd name="T123" fmla="*/ 2147483647 h 2510"/>
              <a:gd name="T124" fmla="*/ 2147483647 w 718"/>
              <a:gd name="T125" fmla="*/ 2147483647 h 25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18"/>
              <a:gd name="T190" fmla="*/ 0 h 2510"/>
              <a:gd name="T191" fmla="*/ 718 w 718"/>
              <a:gd name="T192" fmla="*/ 2510 h 25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18" h="2510">
                <a:moveTo>
                  <a:pt x="715" y="1328"/>
                </a:moveTo>
                <a:cubicBezTo>
                  <a:pt x="714" y="1318"/>
                  <a:pt x="714" y="1296"/>
                  <a:pt x="714" y="1278"/>
                </a:cubicBezTo>
                <a:cubicBezTo>
                  <a:pt x="714" y="1274"/>
                  <a:pt x="715" y="1271"/>
                  <a:pt x="715" y="1271"/>
                </a:cubicBezTo>
                <a:cubicBezTo>
                  <a:pt x="715" y="1262"/>
                  <a:pt x="717" y="1259"/>
                  <a:pt x="714" y="1247"/>
                </a:cubicBezTo>
                <a:cubicBezTo>
                  <a:pt x="711" y="1235"/>
                  <a:pt x="705" y="1223"/>
                  <a:pt x="705" y="1199"/>
                </a:cubicBezTo>
                <a:cubicBezTo>
                  <a:pt x="705" y="1193"/>
                  <a:pt x="701" y="1193"/>
                  <a:pt x="697" y="1137"/>
                </a:cubicBezTo>
                <a:cubicBezTo>
                  <a:pt x="695" y="1105"/>
                  <a:pt x="699" y="983"/>
                  <a:pt x="682" y="937"/>
                </a:cubicBezTo>
                <a:cubicBezTo>
                  <a:pt x="679" y="922"/>
                  <a:pt x="672" y="902"/>
                  <a:pt x="673" y="869"/>
                </a:cubicBezTo>
                <a:cubicBezTo>
                  <a:pt x="672" y="823"/>
                  <a:pt x="662" y="764"/>
                  <a:pt x="652" y="685"/>
                </a:cubicBezTo>
                <a:cubicBezTo>
                  <a:pt x="654" y="683"/>
                  <a:pt x="654" y="683"/>
                  <a:pt x="654" y="683"/>
                </a:cubicBezTo>
                <a:cubicBezTo>
                  <a:pt x="652" y="668"/>
                  <a:pt x="652" y="655"/>
                  <a:pt x="652" y="643"/>
                </a:cubicBezTo>
                <a:cubicBezTo>
                  <a:pt x="654" y="623"/>
                  <a:pt x="655" y="607"/>
                  <a:pt x="652" y="589"/>
                </a:cubicBezTo>
                <a:cubicBezTo>
                  <a:pt x="651" y="582"/>
                  <a:pt x="650" y="576"/>
                  <a:pt x="649" y="568"/>
                </a:cubicBezTo>
                <a:cubicBezTo>
                  <a:pt x="645" y="550"/>
                  <a:pt x="638" y="535"/>
                  <a:pt x="629" y="523"/>
                </a:cubicBezTo>
                <a:cubicBezTo>
                  <a:pt x="610" y="489"/>
                  <a:pt x="588" y="479"/>
                  <a:pt x="565" y="473"/>
                </a:cubicBezTo>
                <a:cubicBezTo>
                  <a:pt x="551" y="467"/>
                  <a:pt x="540" y="464"/>
                  <a:pt x="536" y="463"/>
                </a:cubicBezTo>
                <a:cubicBezTo>
                  <a:pt x="508" y="455"/>
                  <a:pt x="454" y="436"/>
                  <a:pt x="438" y="426"/>
                </a:cubicBezTo>
                <a:cubicBezTo>
                  <a:pt x="415" y="412"/>
                  <a:pt x="414" y="377"/>
                  <a:pt x="418" y="350"/>
                </a:cubicBezTo>
                <a:cubicBezTo>
                  <a:pt x="428" y="339"/>
                  <a:pt x="437" y="325"/>
                  <a:pt x="440" y="318"/>
                </a:cubicBezTo>
                <a:cubicBezTo>
                  <a:pt x="446" y="307"/>
                  <a:pt x="453" y="285"/>
                  <a:pt x="454" y="273"/>
                </a:cubicBezTo>
                <a:cubicBezTo>
                  <a:pt x="455" y="272"/>
                  <a:pt x="455" y="272"/>
                  <a:pt x="455" y="271"/>
                </a:cubicBezTo>
                <a:cubicBezTo>
                  <a:pt x="458" y="270"/>
                  <a:pt x="464" y="265"/>
                  <a:pt x="467" y="262"/>
                </a:cubicBezTo>
                <a:cubicBezTo>
                  <a:pt x="470" y="258"/>
                  <a:pt x="471" y="253"/>
                  <a:pt x="474" y="249"/>
                </a:cubicBezTo>
                <a:cubicBezTo>
                  <a:pt x="477" y="244"/>
                  <a:pt x="476" y="240"/>
                  <a:pt x="478" y="231"/>
                </a:cubicBezTo>
                <a:cubicBezTo>
                  <a:pt x="481" y="223"/>
                  <a:pt x="483" y="210"/>
                  <a:pt x="483" y="205"/>
                </a:cubicBezTo>
                <a:cubicBezTo>
                  <a:pt x="483" y="200"/>
                  <a:pt x="489" y="186"/>
                  <a:pt x="489" y="179"/>
                </a:cubicBezTo>
                <a:cubicBezTo>
                  <a:pt x="489" y="177"/>
                  <a:pt x="489" y="175"/>
                  <a:pt x="488" y="173"/>
                </a:cubicBezTo>
                <a:cubicBezTo>
                  <a:pt x="488" y="172"/>
                  <a:pt x="487" y="170"/>
                  <a:pt x="486" y="170"/>
                </a:cubicBezTo>
                <a:cubicBezTo>
                  <a:pt x="485" y="169"/>
                  <a:pt x="484" y="169"/>
                  <a:pt x="484" y="169"/>
                </a:cubicBezTo>
                <a:cubicBezTo>
                  <a:pt x="483" y="169"/>
                  <a:pt x="482" y="169"/>
                  <a:pt x="481" y="169"/>
                </a:cubicBezTo>
                <a:cubicBezTo>
                  <a:pt x="481" y="169"/>
                  <a:pt x="477" y="180"/>
                  <a:pt x="474" y="188"/>
                </a:cubicBezTo>
                <a:cubicBezTo>
                  <a:pt x="476" y="182"/>
                  <a:pt x="477" y="176"/>
                  <a:pt x="478" y="170"/>
                </a:cubicBezTo>
                <a:cubicBezTo>
                  <a:pt x="479" y="164"/>
                  <a:pt x="481" y="155"/>
                  <a:pt x="479" y="150"/>
                </a:cubicBezTo>
                <a:cubicBezTo>
                  <a:pt x="478" y="157"/>
                  <a:pt x="474" y="163"/>
                  <a:pt x="473" y="169"/>
                </a:cubicBezTo>
                <a:cubicBezTo>
                  <a:pt x="473" y="169"/>
                  <a:pt x="473" y="168"/>
                  <a:pt x="473" y="167"/>
                </a:cubicBezTo>
                <a:cubicBezTo>
                  <a:pt x="476" y="160"/>
                  <a:pt x="476" y="133"/>
                  <a:pt x="475" y="131"/>
                </a:cubicBezTo>
                <a:cubicBezTo>
                  <a:pt x="474" y="132"/>
                  <a:pt x="473" y="134"/>
                  <a:pt x="472" y="136"/>
                </a:cubicBezTo>
                <a:cubicBezTo>
                  <a:pt x="472" y="131"/>
                  <a:pt x="473" y="126"/>
                  <a:pt x="473" y="121"/>
                </a:cubicBezTo>
                <a:cubicBezTo>
                  <a:pt x="472" y="123"/>
                  <a:pt x="472" y="125"/>
                  <a:pt x="471" y="127"/>
                </a:cubicBezTo>
                <a:cubicBezTo>
                  <a:pt x="471" y="123"/>
                  <a:pt x="473" y="116"/>
                  <a:pt x="472" y="110"/>
                </a:cubicBezTo>
                <a:cubicBezTo>
                  <a:pt x="471" y="113"/>
                  <a:pt x="471" y="116"/>
                  <a:pt x="470" y="119"/>
                </a:cubicBezTo>
                <a:cubicBezTo>
                  <a:pt x="471" y="116"/>
                  <a:pt x="471" y="112"/>
                  <a:pt x="471" y="108"/>
                </a:cubicBezTo>
                <a:cubicBezTo>
                  <a:pt x="471" y="108"/>
                  <a:pt x="470" y="109"/>
                  <a:pt x="470" y="109"/>
                </a:cubicBezTo>
                <a:cubicBezTo>
                  <a:pt x="472" y="103"/>
                  <a:pt x="472" y="95"/>
                  <a:pt x="473" y="90"/>
                </a:cubicBezTo>
                <a:cubicBezTo>
                  <a:pt x="472" y="92"/>
                  <a:pt x="466" y="102"/>
                  <a:pt x="466" y="104"/>
                </a:cubicBezTo>
                <a:cubicBezTo>
                  <a:pt x="466" y="98"/>
                  <a:pt x="469" y="92"/>
                  <a:pt x="469" y="86"/>
                </a:cubicBezTo>
                <a:cubicBezTo>
                  <a:pt x="468" y="92"/>
                  <a:pt x="465" y="98"/>
                  <a:pt x="463" y="104"/>
                </a:cubicBezTo>
                <a:cubicBezTo>
                  <a:pt x="463" y="103"/>
                  <a:pt x="466" y="94"/>
                  <a:pt x="467" y="90"/>
                </a:cubicBezTo>
                <a:cubicBezTo>
                  <a:pt x="466" y="91"/>
                  <a:pt x="466" y="92"/>
                  <a:pt x="465" y="93"/>
                </a:cubicBezTo>
                <a:cubicBezTo>
                  <a:pt x="465" y="92"/>
                  <a:pt x="465" y="91"/>
                  <a:pt x="465" y="89"/>
                </a:cubicBezTo>
                <a:cubicBezTo>
                  <a:pt x="462" y="93"/>
                  <a:pt x="459" y="102"/>
                  <a:pt x="459" y="102"/>
                </a:cubicBezTo>
                <a:cubicBezTo>
                  <a:pt x="461" y="95"/>
                  <a:pt x="463" y="89"/>
                  <a:pt x="464" y="82"/>
                </a:cubicBezTo>
                <a:cubicBezTo>
                  <a:pt x="466" y="79"/>
                  <a:pt x="467" y="76"/>
                  <a:pt x="470" y="74"/>
                </a:cubicBezTo>
                <a:cubicBezTo>
                  <a:pt x="465" y="77"/>
                  <a:pt x="462" y="81"/>
                  <a:pt x="460" y="86"/>
                </a:cubicBezTo>
                <a:cubicBezTo>
                  <a:pt x="460" y="79"/>
                  <a:pt x="460" y="58"/>
                  <a:pt x="461" y="54"/>
                </a:cubicBezTo>
                <a:cubicBezTo>
                  <a:pt x="459" y="58"/>
                  <a:pt x="454" y="67"/>
                  <a:pt x="453" y="67"/>
                </a:cubicBezTo>
                <a:cubicBezTo>
                  <a:pt x="453" y="58"/>
                  <a:pt x="453" y="48"/>
                  <a:pt x="456" y="40"/>
                </a:cubicBezTo>
                <a:cubicBezTo>
                  <a:pt x="452" y="50"/>
                  <a:pt x="448" y="73"/>
                  <a:pt x="448" y="73"/>
                </a:cubicBezTo>
                <a:cubicBezTo>
                  <a:pt x="448" y="61"/>
                  <a:pt x="448" y="49"/>
                  <a:pt x="450" y="37"/>
                </a:cubicBezTo>
                <a:cubicBezTo>
                  <a:pt x="448" y="41"/>
                  <a:pt x="447" y="46"/>
                  <a:pt x="446" y="51"/>
                </a:cubicBezTo>
                <a:cubicBezTo>
                  <a:pt x="446" y="46"/>
                  <a:pt x="446" y="42"/>
                  <a:pt x="446" y="37"/>
                </a:cubicBezTo>
                <a:cubicBezTo>
                  <a:pt x="445" y="40"/>
                  <a:pt x="445" y="43"/>
                  <a:pt x="443" y="45"/>
                </a:cubicBezTo>
                <a:cubicBezTo>
                  <a:pt x="444" y="37"/>
                  <a:pt x="444" y="28"/>
                  <a:pt x="443" y="20"/>
                </a:cubicBezTo>
                <a:cubicBezTo>
                  <a:pt x="440" y="25"/>
                  <a:pt x="440" y="33"/>
                  <a:pt x="439" y="39"/>
                </a:cubicBezTo>
                <a:cubicBezTo>
                  <a:pt x="439" y="40"/>
                  <a:pt x="438" y="42"/>
                  <a:pt x="438" y="44"/>
                </a:cubicBezTo>
                <a:cubicBezTo>
                  <a:pt x="438" y="43"/>
                  <a:pt x="438" y="43"/>
                  <a:pt x="438" y="42"/>
                </a:cubicBezTo>
                <a:cubicBezTo>
                  <a:pt x="436" y="46"/>
                  <a:pt x="435" y="49"/>
                  <a:pt x="435" y="53"/>
                </a:cubicBezTo>
                <a:cubicBezTo>
                  <a:pt x="434" y="54"/>
                  <a:pt x="434" y="54"/>
                  <a:pt x="434" y="55"/>
                </a:cubicBezTo>
                <a:cubicBezTo>
                  <a:pt x="435" y="47"/>
                  <a:pt x="436" y="35"/>
                  <a:pt x="434" y="28"/>
                </a:cubicBezTo>
                <a:cubicBezTo>
                  <a:pt x="432" y="32"/>
                  <a:pt x="432" y="37"/>
                  <a:pt x="431" y="42"/>
                </a:cubicBezTo>
                <a:cubicBezTo>
                  <a:pt x="431" y="39"/>
                  <a:pt x="431" y="37"/>
                  <a:pt x="430" y="34"/>
                </a:cubicBezTo>
                <a:cubicBezTo>
                  <a:pt x="430" y="32"/>
                  <a:pt x="430" y="31"/>
                  <a:pt x="430" y="29"/>
                </a:cubicBezTo>
                <a:cubicBezTo>
                  <a:pt x="430" y="31"/>
                  <a:pt x="429" y="33"/>
                  <a:pt x="429" y="35"/>
                </a:cubicBezTo>
                <a:cubicBezTo>
                  <a:pt x="429" y="36"/>
                  <a:pt x="428" y="37"/>
                  <a:pt x="428" y="38"/>
                </a:cubicBezTo>
                <a:cubicBezTo>
                  <a:pt x="428" y="38"/>
                  <a:pt x="428" y="39"/>
                  <a:pt x="428" y="39"/>
                </a:cubicBezTo>
                <a:cubicBezTo>
                  <a:pt x="426" y="34"/>
                  <a:pt x="426" y="27"/>
                  <a:pt x="426" y="21"/>
                </a:cubicBezTo>
                <a:cubicBezTo>
                  <a:pt x="424" y="23"/>
                  <a:pt x="423" y="26"/>
                  <a:pt x="422" y="30"/>
                </a:cubicBezTo>
                <a:cubicBezTo>
                  <a:pt x="421" y="26"/>
                  <a:pt x="421" y="23"/>
                  <a:pt x="421" y="19"/>
                </a:cubicBezTo>
                <a:cubicBezTo>
                  <a:pt x="420" y="23"/>
                  <a:pt x="419" y="27"/>
                  <a:pt x="419" y="31"/>
                </a:cubicBezTo>
                <a:cubicBezTo>
                  <a:pt x="418" y="29"/>
                  <a:pt x="418" y="27"/>
                  <a:pt x="417" y="26"/>
                </a:cubicBezTo>
                <a:cubicBezTo>
                  <a:pt x="417" y="23"/>
                  <a:pt x="417" y="20"/>
                  <a:pt x="417" y="17"/>
                </a:cubicBezTo>
                <a:cubicBezTo>
                  <a:pt x="412" y="22"/>
                  <a:pt x="415" y="35"/>
                  <a:pt x="413" y="42"/>
                </a:cubicBezTo>
                <a:cubicBezTo>
                  <a:pt x="413" y="42"/>
                  <a:pt x="413" y="42"/>
                  <a:pt x="413" y="42"/>
                </a:cubicBezTo>
                <a:cubicBezTo>
                  <a:pt x="412" y="41"/>
                  <a:pt x="412" y="39"/>
                  <a:pt x="412" y="37"/>
                </a:cubicBezTo>
                <a:cubicBezTo>
                  <a:pt x="412" y="32"/>
                  <a:pt x="414" y="26"/>
                  <a:pt x="413" y="21"/>
                </a:cubicBezTo>
                <a:cubicBezTo>
                  <a:pt x="412" y="23"/>
                  <a:pt x="410" y="28"/>
                  <a:pt x="410" y="29"/>
                </a:cubicBezTo>
                <a:cubicBezTo>
                  <a:pt x="409" y="27"/>
                  <a:pt x="409" y="25"/>
                  <a:pt x="409" y="23"/>
                </a:cubicBezTo>
                <a:cubicBezTo>
                  <a:pt x="409" y="25"/>
                  <a:pt x="409" y="27"/>
                  <a:pt x="409" y="29"/>
                </a:cubicBezTo>
                <a:cubicBezTo>
                  <a:pt x="407" y="26"/>
                  <a:pt x="409" y="22"/>
                  <a:pt x="406" y="19"/>
                </a:cubicBezTo>
                <a:cubicBezTo>
                  <a:pt x="403" y="23"/>
                  <a:pt x="402" y="36"/>
                  <a:pt x="402" y="37"/>
                </a:cubicBezTo>
                <a:cubicBezTo>
                  <a:pt x="400" y="31"/>
                  <a:pt x="400" y="21"/>
                  <a:pt x="401" y="14"/>
                </a:cubicBezTo>
                <a:cubicBezTo>
                  <a:pt x="400" y="20"/>
                  <a:pt x="398" y="26"/>
                  <a:pt x="397" y="32"/>
                </a:cubicBezTo>
                <a:cubicBezTo>
                  <a:pt x="397" y="27"/>
                  <a:pt x="397" y="21"/>
                  <a:pt x="397" y="16"/>
                </a:cubicBezTo>
                <a:cubicBezTo>
                  <a:pt x="396" y="19"/>
                  <a:pt x="396" y="23"/>
                  <a:pt x="395" y="26"/>
                </a:cubicBezTo>
                <a:cubicBezTo>
                  <a:pt x="394" y="29"/>
                  <a:pt x="393" y="32"/>
                  <a:pt x="394" y="36"/>
                </a:cubicBezTo>
                <a:cubicBezTo>
                  <a:pt x="393" y="33"/>
                  <a:pt x="392" y="22"/>
                  <a:pt x="391" y="20"/>
                </a:cubicBezTo>
                <a:cubicBezTo>
                  <a:pt x="391" y="23"/>
                  <a:pt x="390" y="26"/>
                  <a:pt x="390" y="27"/>
                </a:cubicBezTo>
                <a:cubicBezTo>
                  <a:pt x="389" y="31"/>
                  <a:pt x="388" y="34"/>
                  <a:pt x="387" y="38"/>
                </a:cubicBezTo>
                <a:cubicBezTo>
                  <a:pt x="388" y="34"/>
                  <a:pt x="388" y="31"/>
                  <a:pt x="388" y="27"/>
                </a:cubicBezTo>
                <a:cubicBezTo>
                  <a:pt x="388" y="21"/>
                  <a:pt x="388" y="14"/>
                  <a:pt x="388" y="8"/>
                </a:cubicBezTo>
                <a:cubicBezTo>
                  <a:pt x="388" y="12"/>
                  <a:pt x="388" y="17"/>
                  <a:pt x="387" y="22"/>
                </a:cubicBezTo>
                <a:cubicBezTo>
                  <a:pt x="387" y="21"/>
                  <a:pt x="387" y="21"/>
                  <a:pt x="386" y="20"/>
                </a:cubicBezTo>
                <a:cubicBezTo>
                  <a:pt x="385" y="24"/>
                  <a:pt x="382" y="34"/>
                  <a:pt x="381" y="34"/>
                </a:cubicBezTo>
                <a:cubicBezTo>
                  <a:pt x="382" y="25"/>
                  <a:pt x="384" y="15"/>
                  <a:pt x="382" y="6"/>
                </a:cubicBezTo>
                <a:cubicBezTo>
                  <a:pt x="382" y="9"/>
                  <a:pt x="381" y="12"/>
                  <a:pt x="381" y="15"/>
                </a:cubicBezTo>
                <a:cubicBezTo>
                  <a:pt x="381" y="13"/>
                  <a:pt x="381" y="12"/>
                  <a:pt x="380" y="10"/>
                </a:cubicBezTo>
                <a:cubicBezTo>
                  <a:pt x="380" y="14"/>
                  <a:pt x="378" y="30"/>
                  <a:pt x="376" y="35"/>
                </a:cubicBezTo>
                <a:cubicBezTo>
                  <a:pt x="376" y="30"/>
                  <a:pt x="377" y="24"/>
                  <a:pt x="377" y="19"/>
                </a:cubicBezTo>
                <a:cubicBezTo>
                  <a:pt x="377" y="15"/>
                  <a:pt x="377" y="11"/>
                  <a:pt x="376" y="8"/>
                </a:cubicBezTo>
                <a:cubicBezTo>
                  <a:pt x="376" y="9"/>
                  <a:pt x="376" y="10"/>
                  <a:pt x="376" y="11"/>
                </a:cubicBezTo>
                <a:cubicBezTo>
                  <a:pt x="375" y="11"/>
                  <a:pt x="375" y="10"/>
                  <a:pt x="375" y="9"/>
                </a:cubicBezTo>
                <a:cubicBezTo>
                  <a:pt x="374" y="12"/>
                  <a:pt x="374" y="15"/>
                  <a:pt x="373" y="18"/>
                </a:cubicBezTo>
                <a:cubicBezTo>
                  <a:pt x="373" y="16"/>
                  <a:pt x="373" y="13"/>
                  <a:pt x="373" y="10"/>
                </a:cubicBezTo>
                <a:cubicBezTo>
                  <a:pt x="372" y="16"/>
                  <a:pt x="369" y="34"/>
                  <a:pt x="368" y="37"/>
                </a:cubicBezTo>
                <a:cubicBezTo>
                  <a:pt x="367" y="27"/>
                  <a:pt x="371" y="16"/>
                  <a:pt x="368" y="6"/>
                </a:cubicBezTo>
                <a:cubicBezTo>
                  <a:pt x="366" y="10"/>
                  <a:pt x="365" y="29"/>
                  <a:pt x="364" y="33"/>
                </a:cubicBezTo>
                <a:cubicBezTo>
                  <a:pt x="364" y="28"/>
                  <a:pt x="362" y="11"/>
                  <a:pt x="361" y="9"/>
                </a:cubicBezTo>
                <a:cubicBezTo>
                  <a:pt x="360" y="12"/>
                  <a:pt x="360" y="16"/>
                  <a:pt x="359" y="19"/>
                </a:cubicBezTo>
                <a:cubicBezTo>
                  <a:pt x="356" y="13"/>
                  <a:pt x="358" y="6"/>
                  <a:pt x="357" y="0"/>
                </a:cubicBezTo>
                <a:cubicBezTo>
                  <a:pt x="355" y="6"/>
                  <a:pt x="356" y="17"/>
                  <a:pt x="352" y="22"/>
                </a:cubicBezTo>
                <a:cubicBezTo>
                  <a:pt x="350" y="17"/>
                  <a:pt x="351" y="11"/>
                  <a:pt x="350" y="6"/>
                </a:cubicBezTo>
                <a:cubicBezTo>
                  <a:pt x="349" y="12"/>
                  <a:pt x="349" y="17"/>
                  <a:pt x="348" y="23"/>
                </a:cubicBezTo>
                <a:cubicBezTo>
                  <a:pt x="347" y="16"/>
                  <a:pt x="348" y="9"/>
                  <a:pt x="346" y="3"/>
                </a:cubicBezTo>
                <a:cubicBezTo>
                  <a:pt x="347" y="9"/>
                  <a:pt x="346" y="15"/>
                  <a:pt x="345" y="21"/>
                </a:cubicBezTo>
                <a:cubicBezTo>
                  <a:pt x="345" y="20"/>
                  <a:pt x="345" y="18"/>
                  <a:pt x="345" y="16"/>
                </a:cubicBezTo>
                <a:cubicBezTo>
                  <a:pt x="344" y="19"/>
                  <a:pt x="345" y="25"/>
                  <a:pt x="343" y="28"/>
                </a:cubicBezTo>
                <a:cubicBezTo>
                  <a:pt x="343" y="27"/>
                  <a:pt x="341" y="6"/>
                  <a:pt x="341" y="2"/>
                </a:cubicBezTo>
                <a:cubicBezTo>
                  <a:pt x="340" y="5"/>
                  <a:pt x="339" y="21"/>
                  <a:pt x="339" y="28"/>
                </a:cubicBezTo>
                <a:cubicBezTo>
                  <a:pt x="339" y="28"/>
                  <a:pt x="339" y="28"/>
                  <a:pt x="339" y="28"/>
                </a:cubicBezTo>
                <a:cubicBezTo>
                  <a:pt x="338" y="25"/>
                  <a:pt x="337" y="24"/>
                  <a:pt x="336" y="30"/>
                </a:cubicBezTo>
                <a:cubicBezTo>
                  <a:pt x="336" y="27"/>
                  <a:pt x="335" y="25"/>
                  <a:pt x="334" y="23"/>
                </a:cubicBezTo>
                <a:cubicBezTo>
                  <a:pt x="333" y="25"/>
                  <a:pt x="333" y="26"/>
                  <a:pt x="333" y="28"/>
                </a:cubicBezTo>
                <a:cubicBezTo>
                  <a:pt x="332" y="27"/>
                  <a:pt x="332" y="26"/>
                  <a:pt x="331" y="25"/>
                </a:cubicBezTo>
                <a:cubicBezTo>
                  <a:pt x="331" y="20"/>
                  <a:pt x="330" y="15"/>
                  <a:pt x="330" y="11"/>
                </a:cubicBezTo>
                <a:cubicBezTo>
                  <a:pt x="331" y="14"/>
                  <a:pt x="330" y="17"/>
                  <a:pt x="330" y="20"/>
                </a:cubicBezTo>
                <a:cubicBezTo>
                  <a:pt x="328" y="15"/>
                  <a:pt x="329" y="9"/>
                  <a:pt x="327" y="3"/>
                </a:cubicBezTo>
                <a:cubicBezTo>
                  <a:pt x="325" y="8"/>
                  <a:pt x="325" y="15"/>
                  <a:pt x="325" y="20"/>
                </a:cubicBezTo>
                <a:cubicBezTo>
                  <a:pt x="325" y="19"/>
                  <a:pt x="323" y="9"/>
                  <a:pt x="323" y="5"/>
                </a:cubicBezTo>
                <a:cubicBezTo>
                  <a:pt x="322" y="13"/>
                  <a:pt x="321" y="29"/>
                  <a:pt x="321" y="30"/>
                </a:cubicBezTo>
                <a:cubicBezTo>
                  <a:pt x="321" y="30"/>
                  <a:pt x="320" y="19"/>
                  <a:pt x="320" y="16"/>
                </a:cubicBezTo>
                <a:cubicBezTo>
                  <a:pt x="320" y="16"/>
                  <a:pt x="319" y="17"/>
                  <a:pt x="319" y="18"/>
                </a:cubicBezTo>
                <a:cubicBezTo>
                  <a:pt x="318" y="12"/>
                  <a:pt x="317" y="6"/>
                  <a:pt x="315" y="0"/>
                </a:cubicBezTo>
                <a:cubicBezTo>
                  <a:pt x="316" y="9"/>
                  <a:pt x="317" y="19"/>
                  <a:pt x="317" y="28"/>
                </a:cubicBezTo>
                <a:cubicBezTo>
                  <a:pt x="316" y="30"/>
                  <a:pt x="314" y="24"/>
                  <a:pt x="312" y="19"/>
                </a:cubicBezTo>
                <a:cubicBezTo>
                  <a:pt x="310" y="27"/>
                  <a:pt x="312" y="35"/>
                  <a:pt x="312" y="43"/>
                </a:cubicBezTo>
                <a:cubicBezTo>
                  <a:pt x="312" y="43"/>
                  <a:pt x="312" y="43"/>
                  <a:pt x="312" y="43"/>
                </a:cubicBezTo>
                <a:cubicBezTo>
                  <a:pt x="309" y="34"/>
                  <a:pt x="307" y="24"/>
                  <a:pt x="305" y="15"/>
                </a:cubicBezTo>
                <a:cubicBezTo>
                  <a:pt x="306" y="20"/>
                  <a:pt x="307" y="26"/>
                  <a:pt x="307" y="32"/>
                </a:cubicBezTo>
                <a:cubicBezTo>
                  <a:pt x="307" y="31"/>
                  <a:pt x="302" y="20"/>
                  <a:pt x="299" y="15"/>
                </a:cubicBezTo>
                <a:cubicBezTo>
                  <a:pt x="298" y="12"/>
                  <a:pt x="296" y="10"/>
                  <a:pt x="295" y="7"/>
                </a:cubicBezTo>
                <a:cubicBezTo>
                  <a:pt x="297" y="14"/>
                  <a:pt x="298" y="22"/>
                  <a:pt x="300" y="29"/>
                </a:cubicBezTo>
                <a:cubicBezTo>
                  <a:pt x="302" y="34"/>
                  <a:pt x="302" y="39"/>
                  <a:pt x="303" y="44"/>
                </a:cubicBezTo>
                <a:cubicBezTo>
                  <a:pt x="299" y="33"/>
                  <a:pt x="290" y="19"/>
                  <a:pt x="290" y="8"/>
                </a:cubicBezTo>
                <a:cubicBezTo>
                  <a:pt x="289" y="13"/>
                  <a:pt x="286" y="38"/>
                  <a:pt x="285" y="38"/>
                </a:cubicBezTo>
                <a:cubicBezTo>
                  <a:pt x="281" y="33"/>
                  <a:pt x="282" y="26"/>
                  <a:pt x="280" y="20"/>
                </a:cubicBezTo>
                <a:cubicBezTo>
                  <a:pt x="279" y="23"/>
                  <a:pt x="279" y="25"/>
                  <a:pt x="279" y="27"/>
                </a:cubicBezTo>
                <a:cubicBezTo>
                  <a:pt x="278" y="25"/>
                  <a:pt x="277" y="23"/>
                  <a:pt x="275" y="22"/>
                </a:cubicBezTo>
                <a:cubicBezTo>
                  <a:pt x="276" y="25"/>
                  <a:pt x="277" y="30"/>
                  <a:pt x="278" y="35"/>
                </a:cubicBezTo>
                <a:cubicBezTo>
                  <a:pt x="278" y="40"/>
                  <a:pt x="278" y="45"/>
                  <a:pt x="277" y="49"/>
                </a:cubicBezTo>
                <a:cubicBezTo>
                  <a:pt x="276" y="48"/>
                  <a:pt x="275" y="43"/>
                  <a:pt x="273" y="40"/>
                </a:cubicBezTo>
                <a:cubicBezTo>
                  <a:pt x="272" y="41"/>
                  <a:pt x="272" y="43"/>
                  <a:pt x="272" y="44"/>
                </a:cubicBezTo>
                <a:cubicBezTo>
                  <a:pt x="271" y="39"/>
                  <a:pt x="270" y="34"/>
                  <a:pt x="268" y="29"/>
                </a:cubicBezTo>
                <a:cubicBezTo>
                  <a:pt x="268" y="36"/>
                  <a:pt x="271" y="44"/>
                  <a:pt x="271" y="52"/>
                </a:cubicBezTo>
                <a:cubicBezTo>
                  <a:pt x="271" y="51"/>
                  <a:pt x="270" y="50"/>
                  <a:pt x="270" y="49"/>
                </a:cubicBezTo>
                <a:cubicBezTo>
                  <a:pt x="269" y="44"/>
                  <a:pt x="267" y="38"/>
                  <a:pt x="265" y="33"/>
                </a:cubicBezTo>
                <a:cubicBezTo>
                  <a:pt x="264" y="31"/>
                  <a:pt x="264" y="30"/>
                  <a:pt x="263" y="28"/>
                </a:cubicBezTo>
                <a:cubicBezTo>
                  <a:pt x="263" y="29"/>
                  <a:pt x="263" y="29"/>
                  <a:pt x="264" y="30"/>
                </a:cubicBezTo>
                <a:cubicBezTo>
                  <a:pt x="263" y="29"/>
                  <a:pt x="263" y="28"/>
                  <a:pt x="263" y="28"/>
                </a:cubicBezTo>
                <a:cubicBezTo>
                  <a:pt x="263" y="31"/>
                  <a:pt x="263" y="35"/>
                  <a:pt x="263" y="39"/>
                </a:cubicBezTo>
                <a:cubicBezTo>
                  <a:pt x="262" y="37"/>
                  <a:pt x="261" y="34"/>
                  <a:pt x="260" y="32"/>
                </a:cubicBezTo>
                <a:cubicBezTo>
                  <a:pt x="261" y="37"/>
                  <a:pt x="263" y="42"/>
                  <a:pt x="263" y="48"/>
                </a:cubicBezTo>
                <a:cubicBezTo>
                  <a:pt x="263" y="51"/>
                  <a:pt x="263" y="53"/>
                  <a:pt x="263" y="56"/>
                </a:cubicBezTo>
                <a:cubicBezTo>
                  <a:pt x="263" y="57"/>
                  <a:pt x="263" y="57"/>
                  <a:pt x="263" y="58"/>
                </a:cubicBezTo>
                <a:cubicBezTo>
                  <a:pt x="259" y="55"/>
                  <a:pt x="259" y="45"/>
                  <a:pt x="259" y="40"/>
                </a:cubicBezTo>
                <a:cubicBezTo>
                  <a:pt x="258" y="41"/>
                  <a:pt x="257" y="52"/>
                  <a:pt x="258" y="56"/>
                </a:cubicBezTo>
                <a:cubicBezTo>
                  <a:pt x="255" y="50"/>
                  <a:pt x="250" y="38"/>
                  <a:pt x="248" y="35"/>
                </a:cubicBezTo>
                <a:cubicBezTo>
                  <a:pt x="249" y="39"/>
                  <a:pt x="250" y="42"/>
                  <a:pt x="251" y="46"/>
                </a:cubicBezTo>
                <a:cubicBezTo>
                  <a:pt x="247" y="39"/>
                  <a:pt x="242" y="32"/>
                  <a:pt x="239" y="27"/>
                </a:cubicBezTo>
                <a:cubicBezTo>
                  <a:pt x="244" y="37"/>
                  <a:pt x="250" y="50"/>
                  <a:pt x="253" y="63"/>
                </a:cubicBezTo>
                <a:cubicBezTo>
                  <a:pt x="252" y="61"/>
                  <a:pt x="251" y="59"/>
                  <a:pt x="250" y="57"/>
                </a:cubicBezTo>
                <a:cubicBezTo>
                  <a:pt x="250" y="60"/>
                  <a:pt x="251" y="63"/>
                  <a:pt x="252" y="66"/>
                </a:cubicBezTo>
                <a:cubicBezTo>
                  <a:pt x="251" y="65"/>
                  <a:pt x="250" y="63"/>
                  <a:pt x="249" y="62"/>
                </a:cubicBezTo>
                <a:cubicBezTo>
                  <a:pt x="250" y="63"/>
                  <a:pt x="250" y="65"/>
                  <a:pt x="250" y="67"/>
                </a:cubicBezTo>
                <a:cubicBezTo>
                  <a:pt x="249" y="63"/>
                  <a:pt x="246" y="59"/>
                  <a:pt x="244" y="56"/>
                </a:cubicBezTo>
                <a:cubicBezTo>
                  <a:pt x="245" y="60"/>
                  <a:pt x="248" y="64"/>
                  <a:pt x="249" y="68"/>
                </a:cubicBezTo>
                <a:cubicBezTo>
                  <a:pt x="249" y="69"/>
                  <a:pt x="249" y="70"/>
                  <a:pt x="249" y="72"/>
                </a:cubicBezTo>
                <a:cubicBezTo>
                  <a:pt x="248" y="67"/>
                  <a:pt x="246" y="63"/>
                  <a:pt x="243" y="59"/>
                </a:cubicBezTo>
                <a:cubicBezTo>
                  <a:pt x="243" y="62"/>
                  <a:pt x="244" y="65"/>
                  <a:pt x="244" y="68"/>
                </a:cubicBezTo>
                <a:cubicBezTo>
                  <a:pt x="244" y="68"/>
                  <a:pt x="243" y="67"/>
                  <a:pt x="242" y="66"/>
                </a:cubicBezTo>
                <a:cubicBezTo>
                  <a:pt x="243" y="69"/>
                  <a:pt x="247" y="76"/>
                  <a:pt x="247" y="77"/>
                </a:cubicBezTo>
                <a:cubicBezTo>
                  <a:pt x="247" y="78"/>
                  <a:pt x="247" y="79"/>
                  <a:pt x="247" y="80"/>
                </a:cubicBezTo>
                <a:cubicBezTo>
                  <a:pt x="245" y="75"/>
                  <a:pt x="243" y="71"/>
                  <a:pt x="241" y="67"/>
                </a:cubicBezTo>
                <a:cubicBezTo>
                  <a:pt x="242" y="70"/>
                  <a:pt x="243" y="73"/>
                  <a:pt x="244" y="77"/>
                </a:cubicBezTo>
                <a:cubicBezTo>
                  <a:pt x="243" y="76"/>
                  <a:pt x="241" y="74"/>
                  <a:pt x="240" y="71"/>
                </a:cubicBezTo>
                <a:cubicBezTo>
                  <a:pt x="242" y="75"/>
                  <a:pt x="245" y="88"/>
                  <a:pt x="245" y="90"/>
                </a:cubicBezTo>
                <a:cubicBezTo>
                  <a:pt x="244" y="90"/>
                  <a:pt x="240" y="81"/>
                  <a:pt x="239" y="76"/>
                </a:cubicBezTo>
                <a:cubicBezTo>
                  <a:pt x="240" y="84"/>
                  <a:pt x="241" y="91"/>
                  <a:pt x="241" y="98"/>
                </a:cubicBezTo>
                <a:cubicBezTo>
                  <a:pt x="241" y="98"/>
                  <a:pt x="241" y="98"/>
                  <a:pt x="241" y="99"/>
                </a:cubicBezTo>
                <a:cubicBezTo>
                  <a:pt x="240" y="89"/>
                  <a:pt x="236" y="84"/>
                  <a:pt x="231" y="77"/>
                </a:cubicBezTo>
                <a:cubicBezTo>
                  <a:pt x="234" y="86"/>
                  <a:pt x="236" y="93"/>
                  <a:pt x="237" y="102"/>
                </a:cubicBezTo>
                <a:cubicBezTo>
                  <a:pt x="235" y="99"/>
                  <a:pt x="234" y="97"/>
                  <a:pt x="234" y="94"/>
                </a:cubicBezTo>
                <a:cubicBezTo>
                  <a:pt x="234" y="98"/>
                  <a:pt x="235" y="102"/>
                  <a:pt x="234" y="106"/>
                </a:cubicBezTo>
                <a:cubicBezTo>
                  <a:pt x="233" y="104"/>
                  <a:pt x="232" y="101"/>
                  <a:pt x="232" y="99"/>
                </a:cubicBezTo>
                <a:cubicBezTo>
                  <a:pt x="232" y="105"/>
                  <a:pt x="231" y="112"/>
                  <a:pt x="231" y="118"/>
                </a:cubicBezTo>
                <a:cubicBezTo>
                  <a:pt x="230" y="114"/>
                  <a:pt x="230" y="111"/>
                  <a:pt x="229" y="108"/>
                </a:cubicBezTo>
                <a:cubicBezTo>
                  <a:pt x="230" y="114"/>
                  <a:pt x="228" y="131"/>
                  <a:pt x="227" y="132"/>
                </a:cubicBezTo>
                <a:cubicBezTo>
                  <a:pt x="227" y="130"/>
                  <a:pt x="227" y="128"/>
                  <a:pt x="227" y="126"/>
                </a:cubicBezTo>
                <a:cubicBezTo>
                  <a:pt x="224" y="133"/>
                  <a:pt x="224" y="141"/>
                  <a:pt x="224" y="150"/>
                </a:cubicBezTo>
                <a:cubicBezTo>
                  <a:pt x="224" y="150"/>
                  <a:pt x="224" y="151"/>
                  <a:pt x="224" y="152"/>
                </a:cubicBezTo>
                <a:cubicBezTo>
                  <a:pt x="223" y="147"/>
                  <a:pt x="223" y="143"/>
                  <a:pt x="222" y="139"/>
                </a:cubicBezTo>
                <a:cubicBezTo>
                  <a:pt x="221" y="143"/>
                  <a:pt x="222" y="149"/>
                  <a:pt x="222" y="153"/>
                </a:cubicBezTo>
                <a:cubicBezTo>
                  <a:pt x="223" y="159"/>
                  <a:pt x="223" y="165"/>
                  <a:pt x="225" y="171"/>
                </a:cubicBezTo>
                <a:cubicBezTo>
                  <a:pt x="225" y="170"/>
                  <a:pt x="225" y="170"/>
                  <a:pt x="224" y="170"/>
                </a:cubicBezTo>
                <a:cubicBezTo>
                  <a:pt x="222" y="164"/>
                  <a:pt x="220" y="157"/>
                  <a:pt x="218" y="152"/>
                </a:cubicBezTo>
                <a:cubicBezTo>
                  <a:pt x="219" y="157"/>
                  <a:pt x="220" y="162"/>
                  <a:pt x="221" y="167"/>
                </a:cubicBezTo>
                <a:cubicBezTo>
                  <a:pt x="218" y="166"/>
                  <a:pt x="214" y="171"/>
                  <a:pt x="214" y="177"/>
                </a:cubicBezTo>
                <a:cubicBezTo>
                  <a:pt x="214" y="184"/>
                  <a:pt x="220" y="198"/>
                  <a:pt x="220" y="203"/>
                </a:cubicBezTo>
                <a:cubicBezTo>
                  <a:pt x="220" y="208"/>
                  <a:pt x="222" y="221"/>
                  <a:pt x="225" y="230"/>
                </a:cubicBezTo>
                <a:cubicBezTo>
                  <a:pt x="227" y="237"/>
                  <a:pt x="226" y="241"/>
                  <a:pt x="228" y="245"/>
                </a:cubicBezTo>
                <a:cubicBezTo>
                  <a:pt x="229" y="246"/>
                  <a:pt x="229" y="246"/>
                  <a:pt x="229" y="247"/>
                </a:cubicBezTo>
                <a:cubicBezTo>
                  <a:pt x="230" y="248"/>
                  <a:pt x="231" y="250"/>
                  <a:pt x="231" y="251"/>
                </a:cubicBezTo>
                <a:cubicBezTo>
                  <a:pt x="232" y="252"/>
                  <a:pt x="232" y="253"/>
                  <a:pt x="233" y="254"/>
                </a:cubicBezTo>
                <a:cubicBezTo>
                  <a:pt x="234" y="256"/>
                  <a:pt x="235" y="258"/>
                  <a:pt x="236" y="260"/>
                </a:cubicBezTo>
                <a:cubicBezTo>
                  <a:pt x="239" y="264"/>
                  <a:pt x="245" y="269"/>
                  <a:pt x="248" y="270"/>
                </a:cubicBezTo>
                <a:cubicBezTo>
                  <a:pt x="249" y="281"/>
                  <a:pt x="255" y="304"/>
                  <a:pt x="261" y="314"/>
                </a:cubicBezTo>
                <a:cubicBezTo>
                  <a:pt x="261" y="315"/>
                  <a:pt x="262" y="317"/>
                  <a:pt x="263" y="318"/>
                </a:cubicBezTo>
                <a:cubicBezTo>
                  <a:pt x="263" y="318"/>
                  <a:pt x="263" y="319"/>
                  <a:pt x="263" y="320"/>
                </a:cubicBezTo>
                <a:cubicBezTo>
                  <a:pt x="268" y="328"/>
                  <a:pt x="276" y="340"/>
                  <a:pt x="284" y="351"/>
                </a:cubicBezTo>
                <a:cubicBezTo>
                  <a:pt x="290" y="379"/>
                  <a:pt x="289" y="413"/>
                  <a:pt x="256" y="434"/>
                </a:cubicBezTo>
                <a:cubicBezTo>
                  <a:pt x="242" y="440"/>
                  <a:pt x="214" y="453"/>
                  <a:pt x="180" y="461"/>
                </a:cubicBezTo>
                <a:cubicBezTo>
                  <a:pt x="147" y="469"/>
                  <a:pt x="93" y="485"/>
                  <a:pt x="71" y="562"/>
                </a:cubicBezTo>
                <a:cubicBezTo>
                  <a:pt x="62" y="596"/>
                  <a:pt x="64" y="618"/>
                  <a:pt x="69" y="658"/>
                </a:cubicBezTo>
                <a:cubicBezTo>
                  <a:pt x="57" y="746"/>
                  <a:pt x="47" y="812"/>
                  <a:pt x="46" y="862"/>
                </a:cubicBezTo>
                <a:cubicBezTo>
                  <a:pt x="46" y="894"/>
                  <a:pt x="39" y="915"/>
                  <a:pt x="36" y="929"/>
                </a:cubicBezTo>
                <a:cubicBezTo>
                  <a:pt x="19" y="976"/>
                  <a:pt x="23" y="1098"/>
                  <a:pt x="21" y="1130"/>
                </a:cubicBezTo>
                <a:cubicBezTo>
                  <a:pt x="17" y="1185"/>
                  <a:pt x="13" y="1185"/>
                  <a:pt x="13" y="1191"/>
                </a:cubicBezTo>
                <a:cubicBezTo>
                  <a:pt x="13" y="1216"/>
                  <a:pt x="8" y="1227"/>
                  <a:pt x="4" y="1239"/>
                </a:cubicBezTo>
                <a:cubicBezTo>
                  <a:pt x="4" y="1241"/>
                  <a:pt x="3" y="1243"/>
                  <a:pt x="3" y="1245"/>
                </a:cubicBezTo>
                <a:cubicBezTo>
                  <a:pt x="3" y="1245"/>
                  <a:pt x="5" y="1303"/>
                  <a:pt x="3" y="1321"/>
                </a:cubicBezTo>
                <a:cubicBezTo>
                  <a:pt x="0" y="1339"/>
                  <a:pt x="2" y="1350"/>
                  <a:pt x="3" y="1362"/>
                </a:cubicBezTo>
                <a:cubicBezTo>
                  <a:pt x="4" y="1373"/>
                  <a:pt x="14" y="1390"/>
                  <a:pt x="17" y="1404"/>
                </a:cubicBezTo>
                <a:cubicBezTo>
                  <a:pt x="23" y="1434"/>
                  <a:pt x="31" y="1434"/>
                  <a:pt x="36" y="1444"/>
                </a:cubicBezTo>
                <a:cubicBezTo>
                  <a:pt x="42" y="1454"/>
                  <a:pt x="57" y="1461"/>
                  <a:pt x="59" y="1464"/>
                </a:cubicBezTo>
                <a:cubicBezTo>
                  <a:pt x="61" y="1467"/>
                  <a:pt x="69" y="1474"/>
                  <a:pt x="76" y="1473"/>
                </a:cubicBezTo>
                <a:cubicBezTo>
                  <a:pt x="83" y="1471"/>
                  <a:pt x="82" y="1462"/>
                  <a:pt x="82" y="1462"/>
                </a:cubicBezTo>
                <a:cubicBezTo>
                  <a:pt x="82" y="1462"/>
                  <a:pt x="85" y="1463"/>
                  <a:pt x="88" y="1463"/>
                </a:cubicBezTo>
                <a:cubicBezTo>
                  <a:pt x="91" y="1463"/>
                  <a:pt x="103" y="1464"/>
                  <a:pt x="106" y="1461"/>
                </a:cubicBezTo>
                <a:cubicBezTo>
                  <a:pt x="114" y="1453"/>
                  <a:pt x="103" y="1444"/>
                  <a:pt x="103" y="1444"/>
                </a:cubicBezTo>
                <a:cubicBezTo>
                  <a:pt x="111" y="1443"/>
                  <a:pt x="111" y="1443"/>
                  <a:pt x="111" y="1443"/>
                </a:cubicBezTo>
                <a:cubicBezTo>
                  <a:pt x="120" y="1437"/>
                  <a:pt x="109" y="1426"/>
                  <a:pt x="109" y="1426"/>
                </a:cubicBezTo>
                <a:cubicBezTo>
                  <a:pt x="109" y="1423"/>
                  <a:pt x="88" y="1425"/>
                  <a:pt x="88" y="1422"/>
                </a:cubicBezTo>
                <a:cubicBezTo>
                  <a:pt x="88" y="1420"/>
                  <a:pt x="110" y="1413"/>
                  <a:pt x="109" y="1412"/>
                </a:cubicBezTo>
                <a:cubicBezTo>
                  <a:pt x="108" y="1385"/>
                  <a:pt x="86" y="1409"/>
                  <a:pt x="83" y="1405"/>
                </a:cubicBezTo>
                <a:cubicBezTo>
                  <a:pt x="76" y="1394"/>
                  <a:pt x="70" y="1405"/>
                  <a:pt x="68" y="1393"/>
                </a:cubicBezTo>
                <a:cubicBezTo>
                  <a:pt x="67" y="1382"/>
                  <a:pt x="61" y="1380"/>
                  <a:pt x="63" y="1377"/>
                </a:cubicBezTo>
                <a:cubicBezTo>
                  <a:pt x="68" y="1368"/>
                  <a:pt x="60" y="1358"/>
                  <a:pt x="63" y="1351"/>
                </a:cubicBezTo>
                <a:cubicBezTo>
                  <a:pt x="66" y="1345"/>
                  <a:pt x="59" y="1330"/>
                  <a:pt x="59" y="1330"/>
                </a:cubicBezTo>
                <a:cubicBezTo>
                  <a:pt x="59" y="1330"/>
                  <a:pt x="69" y="1336"/>
                  <a:pt x="73" y="1349"/>
                </a:cubicBezTo>
                <a:cubicBezTo>
                  <a:pt x="78" y="1361"/>
                  <a:pt x="91" y="1382"/>
                  <a:pt x="105" y="1372"/>
                </a:cubicBezTo>
                <a:cubicBezTo>
                  <a:pt x="119" y="1362"/>
                  <a:pt x="100" y="1330"/>
                  <a:pt x="88" y="1318"/>
                </a:cubicBezTo>
                <a:cubicBezTo>
                  <a:pt x="82" y="1311"/>
                  <a:pt x="82" y="1302"/>
                  <a:pt x="83" y="1293"/>
                </a:cubicBezTo>
                <a:cubicBezTo>
                  <a:pt x="83" y="1293"/>
                  <a:pt x="85" y="1278"/>
                  <a:pt x="84" y="1273"/>
                </a:cubicBezTo>
                <a:cubicBezTo>
                  <a:pt x="84" y="1262"/>
                  <a:pt x="75" y="1249"/>
                  <a:pt x="77" y="1246"/>
                </a:cubicBezTo>
                <a:cubicBezTo>
                  <a:pt x="78" y="1243"/>
                  <a:pt x="82" y="1225"/>
                  <a:pt x="84" y="1211"/>
                </a:cubicBezTo>
                <a:cubicBezTo>
                  <a:pt x="86" y="1197"/>
                  <a:pt x="119" y="1069"/>
                  <a:pt x="123" y="1041"/>
                </a:cubicBezTo>
                <a:cubicBezTo>
                  <a:pt x="132" y="989"/>
                  <a:pt x="143" y="974"/>
                  <a:pt x="138" y="938"/>
                </a:cubicBezTo>
                <a:cubicBezTo>
                  <a:pt x="139" y="912"/>
                  <a:pt x="148" y="841"/>
                  <a:pt x="150" y="828"/>
                </a:cubicBezTo>
                <a:cubicBezTo>
                  <a:pt x="151" y="825"/>
                  <a:pt x="151" y="812"/>
                  <a:pt x="152" y="803"/>
                </a:cubicBezTo>
                <a:cubicBezTo>
                  <a:pt x="153" y="798"/>
                  <a:pt x="154" y="789"/>
                  <a:pt x="154" y="778"/>
                </a:cubicBezTo>
                <a:cubicBezTo>
                  <a:pt x="154" y="779"/>
                  <a:pt x="154" y="779"/>
                  <a:pt x="154" y="779"/>
                </a:cubicBezTo>
                <a:cubicBezTo>
                  <a:pt x="155" y="791"/>
                  <a:pt x="165" y="815"/>
                  <a:pt x="167" y="848"/>
                </a:cubicBezTo>
                <a:cubicBezTo>
                  <a:pt x="166" y="875"/>
                  <a:pt x="172" y="939"/>
                  <a:pt x="174" y="964"/>
                </a:cubicBezTo>
                <a:cubicBezTo>
                  <a:pt x="183" y="1124"/>
                  <a:pt x="150" y="1163"/>
                  <a:pt x="149" y="1194"/>
                </a:cubicBezTo>
                <a:cubicBezTo>
                  <a:pt x="153" y="1328"/>
                  <a:pt x="110" y="1503"/>
                  <a:pt x="183" y="1729"/>
                </a:cubicBezTo>
                <a:cubicBezTo>
                  <a:pt x="187" y="1741"/>
                  <a:pt x="187" y="1785"/>
                  <a:pt x="191" y="1808"/>
                </a:cubicBezTo>
                <a:cubicBezTo>
                  <a:pt x="192" y="1814"/>
                  <a:pt x="203" y="1841"/>
                  <a:pt x="204" y="1878"/>
                </a:cubicBezTo>
                <a:cubicBezTo>
                  <a:pt x="205" y="1938"/>
                  <a:pt x="199" y="2015"/>
                  <a:pt x="200" y="2058"/>
                </a:cubicBezTo>
                <a:cubicBezTo>
                  <a:pt x="203" y="2128"/>
                  <a:pt x="229" y="2192"/>
                  <a:pt x="239" y="2237"/>
                </a:cubicBezTo>
                <a:cubicBezTo>
                  <a:pt x="249" y="2282"/>
                  <a:pt x="253" y="2318"/>
                  <a:pt x="251" y="2327"/>
                </a:cubicBezTo>
                <a:cubicBezTo>
                  <a:pt x="250" y="2334"/>
                  <a:pt x="248" y="2349"/>
                  <a:pt x="254" y="2362"/>
                </a:cubicBezTo>
                <a:cubicBezTo>
                  <a:pt x="254" y="2363"/>
                  <a:pt x="236" y="2408"/>
                  <a:pt x="226" y="2416"/>
                </a:cubicBezTo>
                <a:cubicBezTo>
                  <a:pt x="216" y="2424"/>
                  <a:pt x="214" y="2431"/>
                  <a:pt x="207" y="2435"/>
                </a:cubicBezTo>
                <a:cubicBezTo>
                  <a:pt x="199" y="2440"/>
                  <a:pt x="195" y="2444"/>
                  <a:pt x="193" y="2453"/>
                </a:cubicBezTo>
                <a:cubicBezTo>
                  <a:pt x="190" y="2460"/>
                  <a:pt x="183" y="2470"/>
                  <a:pt x="188" y="2475"/>
                </a:cubicBezTo>
                <a:cubicBezTo>
                  <a:pt x="189" y="2476"/>
                  <a:pt x="190" y="2476"/>
                  <a:pt x="191" y="2477"/>
                </a:cubicBezTo>
                <a:cubicBezTo>
                  <a:pt x="191" y="2477"/>
                  <a:pt x="191" y="2477"/>
                  <a:pt x="191" y="2477"/>
                </a:cubicBezTo>
                <a:cubicBezTo>
                  <a:pt x="191" y="2479"/>
                  <a:pt x="191" y="2482"/>
                  <a:pt x="192" y="2483"/>
                </a:cubicBezTo>
                <a:cubicBezTo>
                  <a:pt x="195" y="2489"/>
                  <a:pt x="200" y="2490"/>
                  <a:pt x="207" y="2490"/>
                </a:cubicBezTo>
                <a:cubicBezTo>
                  <a:pt x="208" y="2488"/>
                  <a:pt x="208" y="2488"/>
                  <a:pt x="208" y="2488"/>
                </a:cubicBezTo>
                <a:cubicBezTo>
                  <a:pt x="208" y="2491"/>
                  <a:pt x="208" y="2493"/>
                  <a:pt x="210" y="2495"/>
                </a:cubicBezTo>
                <a:cubicBezTo>
                  <a:pt x="215" y="2502"/>
                  <a:pt x="229" y="2506"/>
                  <a:pt x="236" y="2499"/>
                </a:cubicBezTo>
                <a:cubicBezTo>
                  <a:pt x="244" y="2504"/>
                  <a:pt x="259" y="2505"/>
                  <a:pt x="265" y="2497"/>
                </a:cubicBezTo>
                <a:cubicBezTo>
                  <a:pt x="270" y="2510"/>
                  <a:pt x="287" y="2508"/>
                  <a:pt x="298" y="2506"/>
                </a:cubicBezTo>
                <a:cubicBezTo>
                  <a:pt x="309" y="2503"/>
                  <a:pt x="313" y="2496"/>
                  <a:pt x="319" y="2491"/>
                </a:cubicBezTo>
                <a:cubicBezTo>
                  <a:pt x="325" y="2486"/>
                  <a:pt x="330" y="2481"/>
                  <a:pt x="328" y="2468"/>
                </a:cubicBezTo>
                <a:cubicBezTo>
                  <a:pt x="326" y="2456"/>
                  <a:pt x="328" y="2455"/>
                  <a:pt x="329" y="2440"/>
                </a:cubicBezTo>
                <a:cubicBezTo>
                  <a:pt x="330" y="2431"/>
                  <a:pt x="337" y="2428"/>
                  <a:pt x="338" y="2413"/>
                </a:cubicBezTo>
                <a:cubicBezTo>
                  <a:pt x="339" y="2401"/>
                  <a:pt x="331" y="2351"/>
                  <a:pt x="332" y="2344"/>
                </a:cubicBezTo>
                <a:cubicBezTo>
                  <a:pt x="334" y="2328"/>
                  <a:pt x="324" y="2315"/>
                  <a:pt x="320" y="2289"/>
                </a:cubicBezTo>
                <a:cubicBezTo>
                  <a:pt x="317" y="2263"/>
                  <a:pt x="326" y="2174"/>
                  <a:pt x="326" y="2158"/>
                </a:cubicBezTo>
                <a:cubicBezTo>
                  <a:pt x="326" y="2127"/>
                  <a:pt x="341" y="2077"/>
                  <a:pt x="337" y="2014"/>
                </a:cubicBezTo>
                <a:cubicBezTo>
                  <a:pt x="335" y="1978"/>
                  <a:pt x="319" y="1868"/>
                  <a:pt x="319" y="1843"/>
                </a:cubicBezTo>
                <a:cubicBezTo>
                  <a:pt x="319" y="1839"/>
                  <a:pt x="318" y="1811"/>
                  <a:pt x="319" y="1806"/>
                </a:cubicBezTo>
                <a:cubicBezTo>
                  <a:pt x="324" y="1790"/>
                  <a:pt x="336" y="1587"/>
                  <a:pt x="336" y="1585"/>
                </a:cubicBezTo>
                <a:cubicBezTo>
                  <a:pt x="338" y="1561"/>
                  <a:pt x="353" y="1416"/>
                  <a:pt x="353" y="1416"/>
                </a:cubicBezTo>
                <a:cubicBezTo>
                  <a:pt x="359" y="1416"/>
                  <a:pt x="359" y="1416"/>
                  <a:pt x="359" y="1416"/>
                </a:cubicBezTo>
                <a:cubicBezTo>
                  <a:pt x="359" y="1416"/>
                  <a:pt x="377" y="1558"/>
                  <a:pt x="379" y="1582"/>
                </a:cubicBezTo>
                <a:cubicBezTo>
                  <a:pt x="379" y="1584"/>
                  <a:pt x="390" y="1790"/>
                  <a:pt x="394" y="1806"/>
                </a:cubicBezTo>
                <a:cubicBezTo>
                  <a:pt x="396" y="1811"/>
                  <a:pt x="395" y="1839"/>
                  <a:pt x="395" y="1843"/>
                </a:cubicBezTo>
                <a:cubicBezTo>
                  <a:pt x="395" y="1868"/>
                  <a:pt x="379" y="1978"/>
                  <a:pt x="377" y="2014"/>
                </a:cubicBezTo>
                <a:cubicBezTo>
                  <a:pt x="373" y="2077"/>
                  <a:pt x="387" y="2127"/>
                  <a:pt x="387" y="2158"/>
                </a:cubicBezTo>
                <a:cubicBezTo>
                  <a:pt x="387" y="2174"/>
                  <a:pt x="396" y="2263"/>
                  <a:pt x="393" y="2289"/>
                </a:cubicBezTo>
                <a:cubicBezTo>
                  <a:pt x="390" y="2315"/>
                  <a:pt x="380" y="2328"/>
                  <a:pt x="382" y="2344"/>
                </a:cubicBezTo>
                <a:cubicBezTo>
                  <a:pt x="383" y="2351"/>
                  <a:pt x="375" y="2401"/>
                  <a:pt x="375" y="2413"/>
                </a:cubicBezTo>
                <a:cubicBezTo>
                  <a:pt x="376" y="2428"/>
                  <a:pt x="384" y="2431"/>
                  <a:pt x="384" y="2440"/>
                </a:cubicBezTo>
                <a:cubicBezTo>
                  <a:pt x="386" y="2455"/>
                  <a:pt x="387" y="2456"/>
                  <a:pt x="385" y="2468"/>
                </a:cubicBezTo>
                <a:cubicBezTo>
                  <a:pt x="384" y="2481"/>
                  <a:pt x="388" y="2486"/>
                  <a:pt x="394" y="2491"/>
                </a:cubicBezTo>
                <a:cubicBezTo>
                  <a:pt x="400" y="2496"/>
                  <a:pt x="405" y="2503"/>
                  <a:pt x="416" y="2506"/>
                </a:cubicBezTo>
                <a:cubicBezTo>
                  <a:pt x="426" y="2508"/>
                  <a:pt x="444" y="2510"/>
                  <a:pt x="448" y="2497"/>
                </a:cubicBezTo>
                <a:cubicBezTo>
                  <a:pt x="454" y="2505"/>
                  <a:pt x="470" y="2504"/>
                  <a:pt x="478" y="2499"/>
                </a:cubicBezTo>
                <a:cubicBezTo>
                  <a:pt x="484" y="2506"/>
                  <a:pt x="499" y="2502"/>
                  <a:pt x="504" y="2495"/>
                </a:cubicBezTo>
                <a:cubicBezTo>
                  <a:pt x="505" y="2493"/>
                  <a:pt x="506" y="2491"/>
                  <a:pt x="506" y="2489"/>
                </a:cubicBezTo>
                <a:cubicBezTo>
                  <a:pt x="507" y="2490"/>
                  <a:pt x="507" y="2490"/>
                  <a:pt x="507" y="2490"/>
                </a:cubicBezTo>
                <a:cubicBezTo>
                  <a:pt x="513" y="2490"/>
                  <a:pt x="521" y="2488"/>
                  <a:pt x="522" y="2483"/>
                </a:cubicBezTo>
                <a:cubicBezTo>
                  <a:pt x="523" y="2482"/>
                  <a:pt x="523" y="2479"/>
                  <a:pt x="523" y="2477"/>
                </a:cubicBezTo>
                <a:cubicBezTo>
                  <a:pt x="523" y="2477"/>
                  <a:pt x="523" y="2477"/>
                  <a:pt x="523" y="2477"/>
                </a:cubicBezTo>
                <a:cubicBezTo>
                  <a:pt x="524" y="2476"/>
                  <a:pt x="525" y="2476"/>
                  <a:pt x="525" y="2475"/>
                </a:cubicBezTo>
                <a:cubicBezTo>
                  <a:pt x="531" y="2470"/>
                  <a:pt x="523" y="2460"/>
                  <a:pt x="521" y="2453"/>
                </a:cubicBezTo>
                <a:cubicBezTo>
                  <a:pt x="518" y="2444"/>
                  <a:pt x="514" y="2440"/>
                  <a:pt x="507" y="2435"/>
                </a:cubicBezTo>
                <a:cubicBezTo>
                  <a:pt x="500" y="2431"/>
                  <a:pt x="497" y="2424"/>
                  <a:pt x="488" y="2416"/>
                </a:cubicBezTo>
                <a:cubicBezTo>
                  <a:pt x="478" y="2408"/>
                  <a:pt x="460" y="2363"/>
                  <a:pt x="460" y="2362"/>
                </a:cubicBezTo>
                <a:cubicBezTo>
                  <a:pt x="466" y="2349"/>
                  <a:pt x="464" y="2334"/>
                  <a:pt x="462" y="2327"/>
                </a:cubicBezTo>
                <a:cubicBezTo>
                  <a:pt x="460" y="2318"/>
                  <a:pt x="464" y="2282"/>
                  <a:pt x="474" y="2237"/>
                </a:cubicBezTo>
                <a:cubicBezTo>
                  <a:pt x="484" y="2192"/>
                  <a:pt x="510" y="2128"/>
                  <a:pt x="513" y="2058"/>
                </a:cubicBezTo>
                <a:cubicBezTo>
                  <a:pt x="515" y="2015"/>
                  <a:pt x="509" y="1938"/>
                  <a:pt x="510" y="1878"/>
                </a:cubicBezTo>
                <a:cubicBezTo>
                  <a:pt x="511" y="1841"/>
                  <a:pt x="521" y="1814"/>
                  <a:pt x="522" y="1808"/>
                </a:cubicBezTo>
                <a:cubicBezTo>
                  <a:pt x="527" y="1785"/>
                  <a:pt x="527" y="1741"/>
                  <a:pt x="530" y="1729"/>
                </a:cubicBezTo>
                <a:cubicBezTo>
                  <a:pt x="587" y="1523"/>
                  <a:pt x="569" y="1347"/>
                  <a:pt x="567" y="1304"/>
                </a:cubicBezTo>
                <a:cubicBezTo>
                  <a:pt x="567" y="1304"/>
                  <a:pt x="569" y="1185"/>
                  <a:pt x="567" y="1170"/>
                </a:cubicBezTo>
                <a:cubicBezTo>
                  <a:pt x="530" y="1051"/>
                  <a:pt x="549" y="969"/>
                  <a:pt x="546" y="961"/>
                </a:cubicBezTo>
                <a:cubicBezTo>
                  <a:pt x="547" y="935"/>
                  <a:pt x="555" y="874"/>
                  <a:pt x="554" y="847"/>
                </a:cubicBezTo>
                <a:cubicBezTo>
                  <a:pt x="556" y="815"/>
                  <a:pt x="559" y="791"/>
                  <a:pt x="560" y="779"/>
                </a:cubicBezTo>
                <a:cubicBezTo>
                  <a:pt x="560" y="778"/>
                  <a:pt x="560" y="778"/>
                  <a:pt x="560" y="778"/>
                </a:cubicBezTo>
                <a:cubicBezTo>
                  <a:pt x="560" y="782"/>
                  <a:pt x="560" y="786"/>
                  <a:pt x="560" y="790"/>
                </a:cubicBezTo>
                <a:cubicBezTo>
                  <a:pt x="560" y="793"/>
                  <a:pt x="560" y="793"/>
                  <a:pt x="560" y="793"/>
                </a:cubicBezTo>
                <a:cubicBezTo>
                  <a:pt x="561" y="797"/>
                  <a:pt x="561" y="797"/>
                  <a:pt x="561" y="797"/>
                </a:cubicBezTo>
                <a:cubicBezTo>
                  <a:pt x="561" y="799"/>
                  <a:pt x="561" y="801"/>
                  <a:pt x="562" y="803"/>
                </a:cubicBezTo>
                <a:cubicBezTo>
                  <a:pt x="563" y="812"/>
                  <a:pt x="565" y="826"/>
                  <a:pt x="565" y="826"/>
                </a:cubicBezTo>
                <a:cubicBezTo>
                  <a:pt x="580" y="946"/>
                  <a:pt x="580" y="946"/>
                  <a:pt x="580" y="946"/>
                </a:cubicBezTo>
                <a:cubicBezTo>
                  <a:pt x="575" y="982"/>
                  <a:pt x="587" y="997"/>
                  <a:pt x="596" y="1049"/>
                </a:cubicBezTo>
                <a:cubicBezTo>
                  <a:pt x="600" y="1076"/>
                  <a:pt x="632" y="1205"/>
                  <a:pt x="634" y="1219"/>
                </a:cubicBezTo>
                <a:cubicBezTo>
                  <a:pt x="636" y="1232"/>
                  <a:pt x="641" y="1247"/>
                  <a:pt x="643" y="1250"/>
                </a:cubicBezTo>
                <a:cubicBezTo>
                  <a:pt x="644" y="1253"/>
                  <a:pt x="638" y="1268"/>
                  <a:pt x="636" y="1281"/>
                </a:cubicBezTo>
                <a:cubicBezTo>
                  <a:pt x="635" y="1282"/>
                  <a:pt x="635" y="1283"/>
                  <a:pt x="635" y="1285"/>
                </a:cubicBezTo>
                <a:cubicBezTo>
                  <a:pt x="635" y="1285"/>
                  <a:pt x="635" y="1285"/>
                  <a:pt x="635" y="1286"/>
                </a:cubicBezTo>
                <a:cubicBezTo>
                  <a:pt x="634" y="1290"/>
                  <a:pt x="635" y="1293"/>
                  <a:pt x="636" y="1298"/>
                </a:cubicBezTo>
                <a:cubicBezTo>
                  <a:pt x="637" y="1307"/>
                  <a:pt x="638" y="1316"/>
                  <a:pt x="632" y="1322"/>
                </a:cubicBezTo>
                <a:cubicBezTo>
                  <a:pt x="620" y="1334"/>
                  <a:pt x="601" y="1368"/>
                  <a:pt x="615" y="1378"/>
                </a:cubicBezTo>
                <a:cubicBezTo>
                  <a:pt x="630" y="1389"/>
                  <a:pt x="643" y="1364"/>
                  <a:pt x="647" y="1352"/>
                </a:cubicBezTo>
                <a:cubicBezTo>
                  <a:pt x="652" y="1339"/>
                  <a:pt x="660" y="1337"/>
                  <a:pt x="660" y="1337"/>
                </a:cubicBezTo>
                <a:cubicBezTo>
                  <a:pt x="660" y="1337"/>
                  <a:pt x="652" y="1351"/>
                  <a:pt x="655" y="1358"/>
                </a:cubicBezTo>
                <a:cubicBezTo>
                  <a:pt x="658" y="1364"/>
                  <a:pt x="650" y="1375"/>
                  <a:pt x="655" y="1383"/>
                </a:cubicBezTo>
                <a:cubicBezTo>
                  <a:pt x="657" y="1386"/>
                  <a:pt x="651" y="1388"/>
                  <a:pt x="650" y="1400"/>
                </a:cubicBezTo>
                <a:cubicBezTo>
                  <a:pt x="648" y="1411"/>
                  <a:pt x="642" y="1400"/>
                  <a:pt x="635" y="1412"/>
                </a:cubicBezTo>
                <a:cubicBezTo>
                  <a:pt x="632" y="1415"/>
                  <a:pt x="611" y="1391"/>
                  <a:pt x="609" y="1419"/>
                </a:cubicBezTo>
                <a:cubicBezTo>
                  <a:pt x="609" y="1421"/>
                  <a:pt x="630" y="1427"/>
                  <a:pt x="630" y="1429"/>
                </a:cubicBezTo>
                <a:cubicBezTo>
                  <a:pt x="630" y="1431"/>
                  <a:pt x="609" y="1430"/>
                  <a:pt x="609" y="1433"/>
                </a:cubicBezTo>
                <a:cubicBezTo>
                  <a:pt x="609" y="1433"/>
                  <a:pt x="598" y="1444"/>
                  <a:pt x="607" y="1450"/>
                </a:cubicBezTo>
                <a:cubicBezTo>
                  <a:pt x="615" y="1451"/>
                  <a:pt x="615" y="1451"/>
                  <a:pt x="615" y="1451"/>
                </a:cubicBezTo>
                <a:cubicBezTo>
                  <a:pt x="615" y="1451"/>
                  <a:pt x="604" y="1459"/>
                  <a:pt x="612" y="1468"/>
                </a:cubicBezTo>
                <a:cubicBezTo>
                  <a:pt x="615" y="1471"/>
                  <a:pt x="627" y="1469"/>
                  <a:pt x="630" y="1469"/>
                </a:cubicBezTo>
                <a:cubicBezTo>
                  <a:pt x="633" y="1469"/>
                  <a:pt x="636" y="1469"/>
                  <a:pt x="636" y="1469"/>
                </a:cubicBezTo>
                <a:cubicBezTo>
                  <a:pt x="636" y="1469"/>
                  <a:pt x="635" y="1478"/>
                  <a:pt x="642" y="1479"/>
                </a:cubicBezTo>
                <a:cubicBezTo>
                  <a:pt x="649" y="1480"/>
                  <a:pt x="657" y="1474"/>
                  <a:pt x="659" y="1470"/>
                </a:cubicBezTo>
                <a:cubicBezTo>
                  <a:pt x="661" y="1467"/>
                  <a:pt x="676" y="1460"/>
                  <a:pt x="682" y="1450"/>
                </a:cubicBezTo>
                <a:cubicBezTo>
                  <a:pt x="687" y="1441"/>
                  <a:pt x="695" y="1440"/>
                  <a:pt x="701" y="1411"/>
                </a:cubicBezTo>
                <a:cubicBezTo>
                  <a:pt x="704" y="1397"/>
                  <a:pt x="714" y="1379"/>
                  <a:pt x="715" y="1368"/>
                </a:cubicBezTo>
                <a:cubicBezTo>
                  <a:pt x="716" y="1357"/>
                  <a:pt x="718" y="1346"/>
                  <a:pt x="715" y="1328"/>
                </a:cubicBezTo>
                <a:close/>
                <a:moveTo>
                  <a:pt x="455" y="271"/>
                </a:moveTo>
                <a:cubicBezTo>
                  <a:pt x="454" y="273"/>
                  <a:pt x="454" y="273"/>
                  <a:pt x="454" y="273"/>
                </a:cubicBezTo>
                <a:cubicBezTo>
                  <a:pt x="454" y="272"/>
                  <a:pt x="454" y="272"/>
                  <a:pt x="454" y="271"/>
                </a:cubicBezTo>
                <a:cubicBezTo>
                  <a:pt x="455" y="271"/>
                  <a:pt x="455" y="271"/>
                  <a:pt x="455" y="271"/>
                </a:cubicBezTo>
                <a:close/>
              </a:path>
            </a:pathLst>
          </a:custGeom>
          <a:solidFill>
            <a:schemeClr val="bg1"/>
          </a:solidFill>
          <a:ln w="3175" cap="rnd">
            <a:solidFill>
              <a:schemeClr val="tx1">
                <a:lumMod val="50000"/>
                <a:lumOff val="50000"/>
              </a:schemeClr>
            </a:solidFill>
            <a:prstDash val="lgDash"/>
            <a:round/>
            <a:headEnd/>
            <a:tailEnd/>
          </a:ln>
        </p:spPr>
        <p:txBody>
          <a:bodyPr/>
          <a:lstStyle/>
          <a:p>
            <a:endParaRPr lang="en-US">
              <a:solidFill>
                <a:srgbClr val="92D050"/>
              </a:solidFill>
            </a:endParaRPr>
          </a:p>
        </p:txBody>
      </p:sp>
      <p:sp>
        <p:nvSpPr>
          <p:cNvPr id="9" name="Freeform 35">
            <a:extLst>
              <a:ext uri="{FF2B5EF4-FFF2-40B4-BE49-F238E27FC236}">
                <a16:creationId xmlns:a16="http://schemas.microsoft.com/office/drawing/2014/main" id="{43206F3D-5859-1049-A438-8DC72E5E2608}"/>
              </a:ext>
            </a:extLst>
          </p:cNvPr>
          <p:cNvSpPr>
            <a:spLocks noEditPoints="1"/>
          </p:cNvSpPr>
          <p:nvPr/>
        </p:nvSpPr>
        <p:spPr bwMode="auto">
          <a:xfrm>
            <a:off x="4102677" y="1095406"/>
            <a:ext cx="216098" cy="776238"/>
          </a:xfrm>
          <a:custGeom>
            <a:avLst/>
            <a:gdLst>
              <a:gd name="T0" fmla="*/ 2147483647 w 718"/>
              <a:gd name="T1" fmla="*/ 2147483647 h 2510"/>
              <a:gd name="T2" fmla="*/ 2147483647 w 718"/>
              <a:gd name="T3" fmla="*/ 2147483647 h 2510"/>
              <a:gd name="T4" fmla="*/ 2147483647 w 718"/>
              <a:gd name="T5" fmla="*/ 2147483647 h 2510"/>
              <a:gd name="T6" fmla="*/ 2147483647 w 718"/>
              <a:gd name="T7" fmla="*/ 2147483647 h 2510"/>
              <a:gd name="T8" fmla="*/ 2147483647 w 718"/>
              <a:gd name="T9" fmla="*/ 2147483647 h 2510"/>
              <a:gd name="T10" fmla="*/ 2147483647 w 718"/>
              <a:gd name="T11" fmla="*/ 2147483647 h 2510"/>
              <a:gd name="T12" fmla="*/ 2147483647 w 718"/>
              <a:gd name="T13" fmla="*/ 2147483647 h 2510"/>
              <a:gd name="T14" fmla="*/ 2147483647 w 718"/>
              <a:gd name="T15" fmla="*/ 2147483647 h 2510"/>
              <a:gd name="T16" fmla="*/ 2147483647 w 718"/>
              <a:gd name="T17" fmla="*/ 2147483647 h 2510"/>
              <a:gd name="T18" fmla="*/ 2147483647 w 718"/>
              <a:gd name="T19" fmla="*/ 2147483647 h 2510"/>
              <a:gd name="T20" fmla="*/ 2147483647 w 718"/>
              <a:gd name="T21" fmla="*/ 2147483647 h 2510"/>
              <a:gd name="T22" fmla="*/ 2147483647 w 718"/>
              <a:gd name="T23" fmla="*/ 2147483647 h 2510"/>
              <a:gd name="T24" fmla="*/ 2147483647 w 718"/>
              <a:gd name="T25" fmla="*/ 2147483647 h 2510"/>
              <a:gd name="T26" fmla="*/ 2147483647 w 718"/>
              <a:gd name="T27" fmla="*/ 2147483647 h 2510"/>
              <a:gd name="T28" fmla="*/ 2147483647 w 718"/>
              <a:gd name="T29" fmla="*/ 2147483647 h 2510"/>
              <a:gd name="T30" fmla="*/ 2147483647 w 718"/>
              <a:gd name="T31" fmla="*/ 2147483647 h 2510"/>
              <a:gd name="T32" fmla="*/ 2147483647 w 718"/>
              <a:gd name="T33" fmla="*/ 2147483647 h 2510"/>
              <a:gd name="T34" fmla="*/ 2147483647 w 718"/>
              <a:gd name="T35" fmla="*/ 2147483647 h 2510"/>
              <a:gd name="T36" fmla="*/ 2147483647 w 718"/>
              <a:gd name="T37" fmla="*/ 2147483647 h 2510"/>
              <a:gd name="T38" fmla="*/ 2147483647 w 718"/>
              <a:gd name="T39" fmla="*/ 2147483647 h 2510"/>
              <a:gd name="T40" fmla="*/ 2147483647 w 718"/>
              <a:gd name="T41" fmla="*/ 2147483647 h 2510"/>
              <a:gd name="T42" fmla="*/ 2147483647 w 718"/>
              <a:gd name="T43" fmla="*/ 2147483647 h 2510"/>
              <a:gd name="T44" fmla="*/ 2147483647 w 718"/>
              <a:gd name="T45" fmla="*/ 2147483647 h 2510"/>
              <a:gd name="T46" fmla="*/ 2147483647 w 718"/>
              <a:gd name="T47" fmla="*/ 2147483647 h 2510"/>
              <a:gd name="T48" fmla="*/ 2147483647 w 718"/>
              <a:gd name="T49" fmla="*/ 2147483647 h 2510"/>
              <a:gd name="T50" fmla="*/ 2147483647 w 718"/>
              <a:gd name="T51" fmla="*/ 2147483647 h 2510"/>
              <a:gd name="T52" fmla="*/ 2147483647 w 718"/>
              <a:gd name="T53" fmla="*/ 2147483647 h 2510"/>
              <a:gd name="T54" fmla="*/ 2147483647 w 718"/>
              <a:gd name="T55" fmla="*/ 2147483647 h 2510"/>
              <a:gd name="T56" fmla="*/ 2147483647 w 718"/>
              <a:gd name="T57" fmla="*/ 2147483647 h 2510"/>
              <a:gd name="T58" fmla="*/ 2147483647 w 718"/>
              <a:gd name="T59" fmla="*/ 2147483647 h 2510"/>
              <a:gd name="T60" fmla="*/ 2147483647 w 718"/>
              <a:gd name="T61" fmla="*/ 2147483647 h 2510"/>
              <a:gd name="T62" fmla="*/ 2147483647 w 718"/>
              <a:gd name="T63" fmla="*/ 2147483647 h 2510"/>
              <a:gd name="T64" fmla="*/ 2147483647 w 718"/>
              <a:gd name="T65" fmla="*/ 2147483647 h 2510"/>
              <a:gd name="T66" fmla="*/ 2147483647 w 718"/>
              <a:gd name="T67" fmla="*/ 2147483647 h 2510"/>
              <a:gd name="T68" fmla="*/ 2147483647 w 718"/>
              <a:gd name="T69" fmla="*/ 2147483647 h 2510"/>
              <a:gd name="T70" fmla="*/ 2147483647 w 718"/>
              <a:gd name="T71" fmla="*/ 2147483647 h 2510"/>
              <a:gd name="T72" fmla="*/ 2147483647 w 718"/>
              <a:gd name="T73" fmla="*/ 2147483647 h 2510"/>
              <a:gd name="T74" fmla="*/ 2147483647 w 718"/>
              <a:gd name="T75" fmla="*/ 2147483647 h 2510"/>
              <a:gd name="T76" fmla="*/ 2147483647 w 718"/>
              <a:gd name="T77" fmla="*/ 2147483647 h 2510"/>
              <a:gd name="T78" fmla="*/ 2147483647 w 718"/>
              <a:gd name="T79" fmla="*/ 2147483647 h 2510"/>
              <a:gd name="T80" fmla="*/ 2147483647 w 718"/>
              <a:gd name="T81" fmla="*/ 2147483647 h 2510"/>
              <a:gd name="T82" fmla="*/ 2147483647 w 718"/>
              <a:gd name="T83" fmla="*/ 2147483647 h 2510"/>
              <a:gd name="T84" fmla="*/ 2147483647 w 718"/>
              <a:gd name="T85" fmla="*/ 2147483647 h 2510"/>
              <a:gd name="T86" fmla="*/ 2147483647 w 718"/>
              <a:gd name="T87" fmla="*/ 2147483647 h 2510"/>
              <a:gd name="T88" fmla="*/ 2147483647 w 718"/>
              <a:gd name="T89" fmla="*/ 2147483647 h 2510"/>
              <a:gd name="T90" fmla="*/ 2147483647 w 718"/>
              <a:gd name="T91" fmla="*/ 2147483647 h 2510"/>
              <a:gd name="T92" fmla="*/ 2147483647 w 718"/>
              <a:gd name="T93" fmla="*/ 2147483647 h 2510"/>
              <a:gd name="T94" fmla="*/ 2147483647 w 718"/>
              <a:gd name="T95" fmla="*/ 2147483647 h 2510"/>
              <a:gd name="T96" fmla="*/ 2147483647 w 718"/>
              <a:gd name="T97" fmla="*/ 2147483647 h 2510"/>
              <a:gd name="T98" fmla="*/ 2147483647 w 718"/>
              <a:gd name="T99" fmla="*/ 2147483647 h 2510"/>
              <a:gd name="T100" fmla="*/ 2147483647 w 718"/>
              <a:gd name="T101" fmla="*/ 2147483647 h 2510"/>
              <a:gd name="T102" fmla="*/ 2147483647 w 718"/>
              <a:gd name="T103" fmla="*/ 2147483647 h 2510"/>
              <a:gd name="T104" fmla="*/ 2147483647 w 718"/>
              <a:gd name="T105" fmla="*/ 2147483647 h 2510"/>
              <a:gd name="T106" fmla="*/ 2147483647 w 718"/>
              <a:gd name="T107" fmla="*/ 2147483647 h 2510"/>
              <a:gd name="T108" fmla="*/ 2147483647 w 718"/>
              <a:gd name="T109" fmla="*/ 2147483647 h 2510"/>
              <a:gd name="T110" fmla="*/ 2147483647 w 718"/>
              <a:gd name="T111" fmla="*/ 2147483647 h 2510"/>
              <a:gd name="T112" fmla="*/ 2147483647 w 718"/>
              <a:gd name="T113" fmla="*/ 2147483647 h 2510"/>
              <a:gd name="T114" fmla="*/ 2147483647 w 718"/>
              <a:gd name="T115" fmla="*/ 2147483647 h 2510"/>
              <a:gd name="T116" fmla="*/ 2147483647 w 718"/>
              <a:gd name="T117" fmla="*/ 2147483647 h 2510"/>
              <a:gd name="T118" fmla="*/ 2147483647 w 718"/>
              <a:gd name="T119" fmla="*/ 2147483647 h 2510"/>
              <a:gd name="T120" fmla="*/ 2147483647 w 718"/>
              <a:gd name="T121" fmla="*/ 2147483647 h 2510"/>
              <a:gd name="T122" fmla="*/ 2147483647 w 718"/>
              <a:gd name="T123" fmla="*/ 2147483647 h 2510"/>
              <a:gd name="T124" fmla="*/ 2147483647 w 718"/>
              <a:gd name="T125" fmla="*/ 2147483647 h 25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18"/>
              <a:gd name="T190" fmla="*/ 0 h 2510"/>
              <a:gd name="T191" fmla="*/ 718 w 718"/>
              <a:gd name="T192" fmla="*/ 2510 h 25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18" h="2510">
                <a:moveTo>
                  <a:pt x="715" y="1328"/>
                </a:moveTo>
                <a:cubicBezTo>
                  <a:pt x="714" y="1318"/>
                  <a:pt x="714" y="1296"/>
                  <a:pt x="714" y="1278"/>
                </a:cubicBezTo>
                <a:cubicBezTo>
                  <a:pt x="714" y="1274"/>
                  <a:pt x="715" y="1271"/>
                  <a:pt x="715" y="1271"/>
                </a:cubicBezTo>
                <a:cubicBezTo>
                  <a:pt x="715" y="1262"/>
                  <a:pt x="717" y="1259"/>
                  <a:pt x="714" y="1247"/>
                </a:cubicBezTo>
                <a:cubicBezTo>
                  <a:pt x="711" y="1235"/>
                  <a:pt x="705" y="1223"/>
                  <a:pt x="705" y="1199"/>
                </a:cubicBezTo>
                <a:cubicBezTo>
                  <a:pt x="705" y="1193"/>
                  <a:pt x="701" y="1193"/>
                  <a:pt x="697" y="1137"/>
                </a:cubicBezTo>
                <a:cubicBezTo>
                  <a:pt x="695" y="1105"/>
                  <a:pt x="699" y="983"/>
                  <a:pt x="682" y="937"/>
                </a:cubicBezTo>
                <a:cubicBezTo>
                  <a:pt x="679" y="922"/>
                  <a:pt x="672" y="902"/>
                  <a:pt x="673" y="869"/>
                </a:cubicBezTo>
                <a:cubicBezTo>
                  <a:pt x="672" y="823"/>
                  <a:pt x="662" y="764"/>
                  <a:pt x="652" y="685"/>
                </a:cubicBezTo>
                <a:cubicBezTo>
                  <a:pt x="654" y="683"/>
                  <a:pt x="654" y="683"/>
                  <a:pt x="654" y="683"/>
                </a:cubicBezTo>
                <a:cubicBezTo>
                  <a:pt x="652" y="668"/>
                  <a:pt x="652" y="655"/>
                  <a:pt x="652" y="643"/>
                </a:cubicBezTo>
                <a:cubicBezTo>
                  <a:pt x="654" y="623"/>
                  <a:pt x="655" y="607"/>
                  <a:pt x="652" y="589"/>
                </a:cubicBezTo>
                <a:cubicBezTo>
                  <a:pt x="651" y="582"/>
                  <a:pt x="650" y="576"/>
                  <a:pt x="649" y="568"/>
                </a:cubicBezTo>
                <a:cubicBezTo>
                  <a:pt x="645" y="550"/>
                  <a:pt x="638" y="535"/>
                  <a:pt x="629" y="523"/>
                </a:cubicBezTo>
                <a:cubicBezTo>
                  <a:pt x="610" y="489"/>
                  <a:pt x="588" y="479"/>
                  <a:pt x="565" y="473"/>
                </a:cubicBezTo>
                <a:cubicBezTo>
                  <a:pt x="551" y="467"/>
                  <a:pt x="540" y="464"/>
                  <a:pt x="536" y="463"/>
                </a:cubicBezTo>
                <a:cubicBezTo>
                  <a:pt x="508" y="455"/>
                  <a:pt x="454" y="436"/>
                  <a:pt x="438" y="426"/>
                </a:cubicBezTo>
                <a:cubicBezTo>
                  <a:pt x="415" y="412"/>
                  <a:pt x="414" y="377"/>
                  <a:pt x="418" y="350"/>
                </a:cubicBezTo>
                <a:cubicBezTo>
                  <a:pt x="428" y="339"/>
                  <a:pt x="437" y="325"/>
                  <a:pt x="440" y="318"/>
                </a:cubicBezTo>
                <a:cubicBezTo>
                  <a:pt x="446" y="307"/>
                  <a:pt x="453" y="285"/>
                  <a:pt x="454" y="273"/>
                </a:cubicBezTo>
                <a:cubicBezTo>
                  <a:pt x="455" y="272"/>
                  <a:pt x="455" y="272"/>
                  <a:pt x="455" y="271"/>
                </a:cubicBezTo>
                <a:cubicBezTo>
                  <a:pt x="458" y="270"/>
                  <a:pt x="464" y="265"/>
                  <a:pt x="467" y="262"/>
                </a:cubicBezTo>
                <a:cubicBezTo>
                  <a:pt x="470" y="258"/>
                  <a:pt x="471" y="253"/>
                  <a:pt x="474" y="249"/>
                </a:cubicBezTo>
                <a:cubicBezTo>
                  <a:pt x="477" y="244"/>
                  <a:pt x="476" y="240"/>
                  <a:pt x="478" y="231"/>
                </a:cubicBezTo>
                <a:cubicBezTo>
                  <a:pt x="481" y="223"/>
                  <a:pt x="483" y="210"/>
                  <a:pt x="483" y="205"/>
                </a:cubicBezTo>
                <a:cubicBezTo>
                  <a:pt x="483" y="200"/>
                  <a:pt x="489" y="186"/>
                  <a:pt x="489" y="179"/>
                </a:cubicBezTo>
                <a:cubicBezTo>
                  <a:pt x="489" y="177"/>
                  <a:pt x="489" y="175"/>
                  <a:pt x="488" y="173"/>
                </a:cubicBezTo>
                <a:cubicBezTo>
                  <a:pt x="488" y="172"/>
                  <a:pt x="487" y="170"/>
                  <a:pt x="486" y="170"/>
                </a:cubicBezTo>
                <a:cubicBezTo>
                  <a:pt x="485" y="169"/>
                  <a:pt x="484" y="169"/>
                  <a:pt x="484" y="169"/>
                </a:cubicBezTo>
                <a:cubicBezTo>
                  <a:pt x="483" y="169"/>
                  <a:pt x="482" y="169"/>
                  <a:pt x="481" y="169"/>
                </a:cubicBezTo>
                <a:cubicBezTo>
                  <a:pt x="481" y="169"/>
                  <a:pt x="477" y="180"/>
                  <a:pt x="474" y="188"/>
                </a:cubicBezTo>
                <a:cubicBezTo>
                  <a:pt x="476" y="182"/>
                  <a:pt x="477" y="176"/>
                  <a:pt x="478" y="170"/>
                </a:cubicBezTo>
                <a:cubicBezTo>
                  <a:pt x="479" y="164"/>
                  <a:pt x="481" y="155"/>
                  <a:pt x="479" y="150"/>
                </a:cubicBezTo>
                <a:cubicBezTo>
                  <a:pt x="478" y="157"/>
                  <a:pt x="474" y="163"/>
                  <a:pt x="473" y="169"/>
                </a:cubicBezTo>
                <a:cubicBezTo>
                  <a:pt x="473" y="169"/>
                  <a:pt x="473" y="168"/>
                  <a:pt x="473" y="167"/>
                </a:cubicBezTo>
                <a:cubicBezTo>
                  <a:pt x="476" y="160"/>
                  <a:pt x="476" y="133"/>
                  <a:pt x="475" y="131"/>
                </a:cubicBezTo>
                <a:cubicBezTo>
                  <a:pt x="474" y="132"/>
                  <a:pt x="473" y="134"/>
                  <a:pt x="472" y="136"/>
                </a:cubicBezTo>
                <a:cubicBezTo>
                  <a:pt x="472" y="131"/>
                  <a:pt x="473" y="126"/>
                  <a:pt x="473" y="121"/>
                </a:cubicBezTo>
                <a:cubicBezTo>
                  <a:pt x="472" y="123"/>
                  <a:pt x="472" y="125"/>
                  <a:pt x="471" y="127"/>
                </a:cubicBezTo>
                <a:cubicBezTo>
                  <a:pt x="471" y="123"/>
                  <a:pt x="473" y="116"/>
                  <a:pt x="472" y="110"/>
                </a:cubicBezTo>
                <a:cubicBezTo>
                  <a:pt x="471" y="113"/>
                  <a:pt x="471" y="116"/>
                  <a:pt x="470" y="119"/>
                </a:cubicBezTo>
                <a:cubicBezTo>
                  <a:pt x="471" y="116"/>
                  <a:pt x="471" y="112"/>
                  <a:pt x="471" y="108"/>
                </a:cubicBezTo>
                <a:cubicBezTo>
                  <a:pt x="471" y="108"/>
                  <a:pt x="470" y="109"/>
                  <a:pt x="470" y="109"/>
                </a:cubicBezTo>
                <a:cubicBezTo>
                  <a:pt x="472" y="103"/>
                  <a:pt x="472" y="95"/>
                  <a:pt x="473" y="90"/>
                </a:cubicBezTo>
                <a:cubicBezTo>
                  <a:pt x="472" y="92"/>
                  <a:pt x="466" y="102"/>
                  <a:pt x="466" y="104"/>
                </a:cubicBezTo>
                <a:cubicBezTo>
                  <a:pt x="466" y="98"/>
                  <a:pt x="469" y="92"/>
                  <a:pt x="469" y="86"/>
                </a:cubicBezTo>
                <a:cubicBezTo>
                  <a:pt x="468" y="92"/>
                  <a:pt x="465" y="98"/>
                  <a:pt x="463" y="104"/>
                </a:cubicBezTo>
                <a:cubicBezTo>
                  <a:pt x="463" y="103"/>
                  <a:pt x="466" y="94"/>
                  <a:pt x="467" y="90"/>
                </a:cubicBezTo>
                <a:cubicBezTo>
                  <a:pt x="466" y="91"/>
                  <a:pt x="466" y="92"/>
                  <a:pt x="465" y="93"/>
                </a:cubicBezTo>
                <a:cubicBezTo>
                  <a:pt x="465" y="92"/>
                  <a:pt x="465" y="91"/>
                  <a:pt x="465" y="89"/>
                </a:cubicBezTo>
                <a:cubicBezTo>
                  <a:pt x="462" y="93"/>
                  <a:pt x="459" y="102"/>
                  <a:pt x="459" y="102"/>
                </a:cubicBezTo>
                <a:cubicBezTo>
                  <a:pt x="461" y="95"/>
                  <a:pt x="463" y="89"/>
                  <a:pt x="464" y="82"/>
                </a:cubicBezTo>
                <a:cubicBezTo>
                  <a:pt x="466" y="79"/>
                  <a:pt x="467" y="76"/>
                  <a:pt x="470" y="74"/>
                </a:cubicBezTo>
                <a:cubicBezTo>
                  <a:pt x="465" y="77"/>
                  <a:pt x="462" y="81"/>
                  <a:pt x="460" y="86"/>
                </a:cubicBezTo>
                <a:cubicBezTo>
                  <a:pt x="460" y="79"/>
                  <a:pt x="460" y="58"/>
                  <a:pt x="461" y="54"/>
                </a:cubicBezTo>
                <a:cubicBezTo>
                  <a:pt x="459" y="58"/>
                  <a:pt x="454" y="67"/>
                  <a:pt x="453" y="67"/>
                </a:cubicBezTo>
                <a:cubicBezTo>
                  <a:pt x="453" y="58"/>
                  <a:pt x="453" y="48"/>
                  <a:pt x="456" y="40"/>
                </a:cubicBezTo>
                <a:cubicBezTo>
                  <a:pt x="452" y="50"/>
                  <a:pt x="448" y="73"/>
                  <a:pt x="448" y="73"/>
                </a:cubicBezTo>
                <a:cubicBezTo>
                  <a:pt x="448" y="61"/>
                  <a:pt x="448" y="49"/>
                  <a:pt x="450" y="37"/>
                </a:cubicBezTo>
                <a:cubicBezTo>
                  <a:pt x="448" y="41"/>
                  <a:pt x="447" y="46"/>
                  <a:pt x="446" y="51"/>
                </a:cubicBezTo>
                <a:cubicBezTo>
                  <a:pt x="446" y="46"/>
                  <a:pt x="446" y="42"/>
                  <a:pt x="446" y="37"/>
                </a:cubicBezTo>
                <a:cubicBezTo>
                  <a:pt x="445" y="40"/>
                  <a:pt x="445" y="43"/>
                  <a:pt x="443" y="45"/>
                </a:cubicBezTo>
                <a:cubicBezTo>
                  <a:pt x="444" y="37"/>
                  <a:pt x="444" y="28"/>
                  <a:pt x="443" y="20"/>
                </a:cubicBezTo>
                <a:cubicBezTo>
                  <a:pt x="440" y="25"/>
                  <a:pt x="440" y="33"/>
                  <a:pt x="439" y="39"/>
                </a:cubicBezTo>
                <a:cubicBezTo>
                  <a:pt x="439" y="40"/>
                  <a:pt x="438" y="42"/>
                  <a:pt x="438" y="44"/>
                </a:cubicBezTo>
                <a:cubicBezTo>
                  <a:pt x="438" y="43"/>
                  <a:pt x="438" y="43"/>
                  <a:pt x="438" y="42"/>
                </a:cubicBezTo>
                <a:cubicBezTo>
                  <a:pt x="436" y="46"/>
                  <a:pt x="435" y="49"/>
                  <a:pt x="435" y="53"/>
                </a:cubicBezTo>
                <a:cubicBezTo>
                  <a:pt x="434" y="54"/>
                  <a:pt x="434" y="54"/>
                  <a:pt x="434" y="55"/>
                </a:cubicBezTo>
                <a:cubicBezTo>
                  <a:pt x="435" y="47"/>
                  <a:pt x="436" y="35"/>
                  <a:pt x="434" y="28"/>
                </a:cubicBezTo>
                <a:cubicBezTo>
                  <a:pt x="432" y="32"/>
                  <a:pt x="432" y="37"/>
                  <a:pt x="431" y="42"/>
                </a:cubicBezTo>
                <a:cubicBezTo>
                  <a:pt x="431" y="39"/>
                  <a:pt x="431" y="37"/>
                  <a:pt x="430" y="34"/>
                </a:cubicBezTo>
                <a:cubicBezTo>
                  <a:pt x="430" y="32"/>
                  <a:pt x="430" y="31"/>
                  <a:pt x="430" y="29"/>
                </a:cubicBezTo>
                <a:cubicBezTo>
                  <a:pt x="430" y="31"/>
                  <a:pt x="429" y="33"/>
                  <a:pt x="429" y="35"/>
                </a:cubicBezTo>
                <a:cubicBezTo>
                  <a:pt x="429" y="36"/>
                  <a:pt x="428" y="37"/>
                  <a:pt x="428" y="38"/>
                </a:cubicBezTo>
                <a:cubicBezTo>
                  <a:pt x="428" y="38"/>
                  <a:pt x="428" y="39"/>
                  <a:pt x="428" y="39"/>
                </a:cubicBezTo>
                <a:cubicBezTo>
                  <a:pt x="426" y="34"/>
                  <a:pt x="426" y="27"/>
                  <a:pt x="426" y="21"/>
                </a:cubicBezTo>
                <a:cubicBezTo>
                  <a:pt x="424" y="23"/>
                  <a:pt x="423" y="26"/>
                  <a:pt x="422" y="30"/>
                </a:cubicBezTo>
                <a:cubicBezTo>
                  <a:pt x="421" y="26"/>
                  <a:pt x="421" y="23"/>
                  <a:pt x="421" y="19"/>
                </a:cubicBezTo>
                <a:cubicBezTo>
                  <a:pt x="420" y="23"/>
                  <a:pt x="419" y="27"/>
                  <a:pt x="419" y="31"/>
                </a:cubicBezTo>
                <a:cubicBezTo>
                  <a:pt x="418" y="29"/>
                  <a:pt x="418" y="27"/>
                  <a:pt x="417" y="26"/>
                </a:cubicBezTo>
                <a:cubicBezTo>
                  <a:pt x="417" y="23"/>
                  <a:pt x="417" y="20"/>
                  <a:pt x="417" y="17"/>
                </a:cubicBezTo>
                <a:cubicBezTo>
                  <a:pt x="412" y="22"/>
                  <a:pt x="415" y="35"/>
                  <a:pt x="413" y="42"/>
                </a:cubicBezTo>
                <a:cubicBezTo>
                  <a:pt x="413" y="42"/>
                  <a:pt x="413" y="42"/>
                  <a:pt x="413" y="42"/>
                </a:cubicBezTo>
                <a:cubicBezTo>
                  <a:pt x="412" y="41"/>
                  <a:pt x="412" y="39"/>
                  <a:pt x="412" y="37"/>
                </a:cubicBezTo>
                <a:cubicBezTo>
                  <a:pt x="412" y="32"/>
                  <a:pt x="414" y="26"/>
                  <a:pt x="413" y="21"/>
                </a:cubicBezTo>
                <a:cubicBezTo>
                  <a:pt x="412" y="23"/>
                  <a:pt x="410" y="28"/>
                  <a:pt x="410" y="29"/>
                </a:cubicBezTo>
                <a:cubicBezTo>
                  <a:pt x="409" y="27"/>
                  <a:pt x="409" y="25"/>
                  <a:pt x="409" y="23"/>
                </a:cubicBezTo>
                <a:cubicBezTo>
                  <a:pt x="409" y="25"/>
                  <a:pt x="409" y="27"/>
                  <a:pt x="409" y="29"/>
                </a:cubicBezTo>
                <a:cubicBezTo>
                  <a:pt x="407" y="26"/>
                  <a:pt x="409" y="22"/>
                  <a:pt x="406" y="19"/>
                </a:cubicBezTo>
                <a:cubicBezTo>
                  <a:pt x="403" y="23"/>
                  <a:pt x="402" y="36"/>
                  <a:pt x="402" y="37"/>
                </a:cubicBezTo>
                <a:cubicBezTo>
                  <a:pt x="400" y="31"/>
                  <a:pt x="400" y="21"/>
                  <a:pt x="401" y="14"/>
                </a:cubicBezTo>
                <a:cubicBezTo>
                  <a:pt x="400" y="20"/>
                  <a:pt x="398" y="26"/>
                  <a:pt x="397" y="32"/>
                </a:cubicBezTo>
                <a:cubicBezTo>
                  <a:pt x="397" y="27"/>
                  <a:pt x="397" y="21"/>
                  <a:pt x="397" y="16"/>
                </a:cubicBezTo>
                <a:cubicBezTo>
                  <a:pt x="396" y="19"/>
                  <a:pt x="396" y="23"/>
                  <a:pt x="395" y="26"/>
                </a:cubicBezTo>
                <a:cubicBezTo>
                  <a:pt x="394" y="29"/>
                  <a:pt x="393" y="32"/>
                  <a:pt x="394" y="36"/>
                </a:cubicBezTo>
                <a:cubicBezTo>
                  <a:pt x="393" y="33"/>
                  <a:pt x="392" y="22"/>
                  <a:pt x="391" y="20"/>
                </a:cubicBezTo>
                <a:cubicBezTo>
                  <a:pt x="391" y="23"/>
                  <a:pt x="390" y="26"/>
                  <a:pt x="390" y="27"/>
                </a:cubicBezTo>
                <a:cubicBezTo>
                  <a:pt x="389" y="31"/>
                  <a:pt x="388" y="34"/>
                  <a:pt x="387" y="38"/>
                </a:cubicBezTo>
                <a:cubicBezTo>
                  <a:pt x="388" y="34"/>
                  <a:pt x="388" y="31"/>
                  <a:pt x="388" y="27"/>
                </a:cubicBezTo>
                <a:cubicBezTo>
                  <a:pt x="388" y="21"/>
                  <a:pt x="388" y="14"/>
                  <a:pt x="388" y="8"/>
                </a:cubicBezTo>
                <a:cubicBezTo>
                  <a:pt x="388" y="12"/>
                  <a:pt x="388" y="17"/>
                  <a:pt x="387" y="22"/>
                </a:cubicBezTo>
                <a:cubicBezTo>
                  <a:pt x="387" y="21"/>
                  <a:pt x="387" y="21"/>
                  <a:pt x="386" y="20"/>
                </a:cubicBezTo>
                <a:cubicBezTo>
                  <a:pt x="385" y="24"/>
                  <a:pt x="382" y="34"/>
                  <a:pt x="381" y="34"/>
                </a:cubicBezTo>
                <a:cubicBezTo>
                  <a:pt x="382" y="25"/>
                  <a:pt x="384" y="15"/>
                  <a:pt x="382" y="6"/>
                </a:cubicBezTo>
                <a:cubicBezTo>
                  <a:pt x="382" y="9"/>
                  <a:pt x="381" y="12"/>
                  <a:pt x="381" y="15"/>
                </a:cubicBezTo>
                <a:cubicBezTo>
                  <a:pt x="381" y="13"/>
                  <a:pt x="381" y="12"/>
                  <a:pt x="380" y="10"/>
                </a:cubicBezTo>
                <a:cubicBezTo>
                  <a:pt x="380" y="14"/>
                  <a:pt x="378" y="30"/>
                  <a:pt x="376" y="35"/>
                </a:cubicBezTo>
                <a:cubicBezTo>
                  <a:pt x="376" y="30"/>
                  <a:pt x="377" y="24"/>
                  <a:pt x="377" y="19"/>
                </a:cubicBezTo>
                <a:cubicBezTo>
                  <a:pt x="377" y="15"/>
                  <a:pt x="377" y="11"/>
                  <a:pt x="376" y="8"/>
                </a:cubicBezTo>
                <a:cubicBezTo>
                  <a:pt x="376" y="9"/>
                  <a:pt x="376" y="10"/>
                  <a:pt x="376" y="11"/>
                </a:cubicBezTo>
                <a:cubicBezTo>
                  <a:pt x="375" y="11"/>
                  <a:pt x="375" y="10"/>
                  <a:pt x="375" y="9"/>
                </a:cubicBezTo>
                <a:cubicBezTo>
                  <a:pt x="374" y="12"/>
                  <a:pt x="374" y="15"/>
                  <a:pt x="373" y="18"/>
                </a:cubicBezTo>
                <a:cubicBezTo>
                  <a:pt x="373" y="16"/>
                  <a:pt x="373" y="13"/>
                  <a:pt x="373" y="10"/>
                </a:cubicBezTo>
                <a:cubicBezTo>
                  <a:pt x="372" y="16"/>
                  <a:pt x="369" y="34"/>
                  <a:pt x="368" y="37"/>
                </a:cubicBezTo>
                <a:cubicBezTo>
                  <a:pt x="367" y="27"/>
                  <a:pt x="371" y="16"/>
                  <a:pt x="368" y="6"/>
                </a:cubicBezTo>
                <a:cubicBezTo>
                  <a:pt x="366" y="10"/>
                  <a:pt x="365" y="29"/>
                  <a:pt x="364" y="33"/>
                </a:cubicBezTo>
                <a:cubicBezTo>
                  <a:pt x="364" y="28"/>
                  <a:pt x="362" y="11"/>
                  <a:pt x="361" y="9"/>
                </a:cubicBezTo>
                <a:cubicBezTo>
                  <a:pt x="360" y="12"/>
                  <a:pt x="360" y="16"/>
                  <a:pt x="359" y="19"/>
                </a:cubicBezTo>
                <a:cubicBezTo>
                  <a:pt x="356" y="13"/>
                  <a:pt x="358" y="6"/>
                  <a:pt x="357" y="0"/>
                </a:cubicBezTo>
                <a:cubicBezTo>
                  <a:pt x="355" y="6"/>
                  <a:pt x="356" y="17"/>
                  <a:pt x="352" y="22"/>
                </a:cubicBezTo>
                <a:cubicBezTo>
                  <a:pt x="350" y="17"/>
                  <a:pt x="351" y="11"/>
                  <a:pt x="350" y="6"/>
                </a:cubicBezTo>
                <a:cubicBezTo>
                  <a:pt x="349" y="12"/>
                  <a:pt x="349" y="17"/>
                  <a:pt x="348" y="23"/>
                </a:cubicBezTo>
                <a:cubicBezTo>
                  <a:pt x="347" y="16"/>
                  <a:pt x="348" y="9"/>
                  <a:pt x="346" y="3"/>
                </a:cubicBezTo>
                <a:cubicBezTo>
                  <a:pt x="347" y="9"/>
                  <a:pt x="346" y="15"/>
                  <a:pt x="345" y="21"/>
                </a:cubicBezTo>
                <a:cubicBezTo>
                  <a:pt x="345" y="20"/>
                  <a:pt x="345" y="18"/>
                  <a:pt x="345" y="16"/>
                </a:cubicBezTo>
                <a:cubicBezTo>
                  <a:pt x="344" y="19"/>
                  <a:pt x="345" y="25"/>
                  <a:pt x="343" y="28"/>
                </a:cubicBezTo>
                <a:cubicBezTo>
                  <a:pt x="343" y="27"/>
                  <a:pt x="341" y="6"/>
                  <a:pt x="341" y="2"/>
                </a:cubicBezTo>
                <a:cubicBezTo>
                  <a:pt x="340" y="5"/>
                  <a:pt x="339" y="21"/>
                  <a:pt x="339" y="28"/>
                </a:cubicBezTo>
                <a:cubicBezTo>
                  <a:pt x="339" y="28"/>
                  <a:pt x="339" y="28"/>
                  <a:pt x="339" y="28"/>
                </a:cubicBezTo>
                <a:cubicBezTo>
                  <a:pt x="338" y="25"/>
                  <a:pt x="337" y="24"/>
                  <a:pt x="336" y="30"/>
                </a:cubicBezTo>
                <a:cubicBezTo>
                  <a:pt x="336" y="27"/>
                  <a:pt x="335" y="25"/>
                  <a:pt x="334" y="23"/>
                </a:cubicBezTo>
                <a:cubicBezTo>
                  <a:pt x="333" y="25"/>
                  <a:pt x="333" y="26"/>
                  <a:pt x="333" y="28"/>
                </a:cubicBezTo>
                <a:cubicBezTo>
                  <a:pt x="332" y="27"/>
                  <a:pt x="332" y="26"/>
                  <a:pt x="331" y="25"/>
                </a:cubicBezTo>
                <a:cubicBezTo>
                  <a:pt x="331" y="20"/>
                  <a:pt x="330" y="15"/>
                  <a:pt x="330" y="11"/>
                </a:cubicBezTo>
                <a:cubicBezTo>
                  <a:pt x="331" y="14"/>
                  <a:pt x="330" y="17"/>
                  <a:pt x="330" y="20"/>
                </a:cubicBezTo>
                <a:cubicBezTo>
                  <a:pt x="328" y="15"/>
                  <a:pt x="329" y="9"/>
                  <a:pt x="327" y="3"/>
                </a:cubicBezTo>
                <a:cubicBezTo>
                  <a:pt x="325" y="8"/>
                  <a:pt x="325" y="15"/>
                  <a:pt x="325" y="20"/>
                </a:cubicBezTo>
                <a:cubicBezTo>
                  <a:pt x="325" y="19"/>
                  <a:pt x="323" y="9"/>
                  <a:pt x="323" y="5"/>
                </a:cubicBezTo>
                <a:cubicBezTo>
                  <a:pt x="322" y="13"/>
                  <a:pt x="321" y="29"/>
                  <a:pt x="321" y="30"/>
                </a:cubicBezTo>
                <a:cubicBezTo>
                  <a:pt x="321" y="30"/>
                  <a:pt x="320" y="19"/>
                  <a:pt x="320" y="16"/>
                </a:cubicBezTo>
                <a:cubicBezTo>
                  <a:pt x="320" y="16"/>
                  <a:pt x="319" y="17"/>
                  <a:pt x="319" y="18"/>
                </a:cubicBezTo>
                <a:cubicBezTo>
                  <a:pt x="318" y="12"/>
                  <a:pt x="317" y="6"/>
                  <a:pt x="315" y="0"/>
                </a:cubicBezTo>
                <a:cubicBezTo>
                  <a:pt x="316" y="9"/>
                  <a:pt x="317" y="19"/>
                  <a:pt x="317" y="28"/>
                </a:cubicBezTo>
                <a:cubicBezTo>
                  <a:pt x="316" y="30"/>
                  <a:pt x="314" y="24"/>
                  <a:pt x="312" y="19"/>
                </a:cubicBezTo>
                <a:cubicBezTo>
                  <a:pt x="310" y="27"/>
                  <a:pt x="312" y="35"/>
                  <a:pt x="312" y="43"/>
                </a:cubicBezTo>
                <a:cubicBezTo>
                  <a:pt x="312" y="43"/>
                  <a:pt x="312" y="43"/>
                  <a:pt x="312" y="43"/>
                </a:cubicBezTo>
                <a:cubicBezTo>
                  <a:pt x="309" y="34"/>
                  <a:pt x="307" y="24"/>
                  <a:pt x="305" y="15"/>
                </a:cubicBezTo>
                <a:cubicBezTo>
                  <a:pt x="306" y="20"/>
                  <a:pt x="307" y="26"/>
                  <a:pt x="307" y="32"/>
                </a:cubicBezTo>
                <a:cubicBezTo>
                  <a:pt x="307" y="31"/>
                  <a:pt x="302" y="20"/>
                  <a:pt x="299" y="15"/>
                </a:cubicBezTo>
                <a:cubicBezTo>
                  <a:pt x="298" y="12"/>
                  <a:pt x="296" y="10"/>
                  <a:pt x="295" y="7"/>
                </a:cubicBezTo>
                <a:cubicBezTo>
                  <a:pt x="297" y="14"/>
                  <a:pt x="298" y="22"/>
                  <a:pt x="300" y="29"/>
                </a:cubicBezTo>
                <a:cubicBezTo>
                  <a:pt x="302" y="34"/>
                  <a:pt x="302" y="39"/>
                  <a:pt x="303" y="44"/>
                </a:cubicBezTo>
                <a:cubicBezTo>
                  <a:pt x="299" y="33"/>
                  <a:pt x="290" y="19"/>
                  <a:pt x="290" y="8"/>
                </a:cubicBezTo>
                <a:cubicBezTo>
                  <a:pt x="289" y="13"/>
                  <a:pt x="286" y="38"/>
                  <a:pt x="285" y="38"/>
                </a:cubicBezTo>
                <a:cubicBezTo>
                  <a:pt x="281" y="33"/>
                  <a:pt x="282" y="26"/>
                  <a:pt x="280" y="20"/>
                </a:cubicBezTo>
                <a:cubicBezTo>
                  <a:pt x="279" y="23"/>
                  <a:pt x="279" y="25"/>
                  <a:pt x="279" y="27"/>
                </a:cubicBezTo>
                <a:cubicBezTo>
                  <a:pt x="278" y="25"/>
                  <a:pt x="277" y="23"/>
                  <a:pt x="275" y="22"/>
                </a:cubicBezTo>
                <a:cubicBezTo>
                  <a:pt x="276" y="25"/>
                  <a:pt x="277" y="30"/>
                  <a:pt x="278" y="35"/>
                </a:cubicBezTo>
                <a:cubicBezTo>
                  <a:pt x="278" y="40"/>
                  <a:pt x="278" y="45"/>
                  <a:pt x="277" y="49"/>
                </a:cubicBezTo>
                <a:cubicBezTo>
                  <a:pt x="276" y="48"/>
                  <a:pt x="275" y="43"/>
                  <a:pt x="273" y="40"/>
                </a:cubicBezTo>
                <a:cubicBezTo>
                  <a:pt x="272" y="41"/>
                  <a:pt x="272" y="43"/>
                  <a:pt x="272" y="44"/>
                </a:cubicBezTo>
                <a:cubicBezTo>
                  <a:pt x="271" y="39"/>
                  <a:pt x="270" y="34"/>
                  <a:pt x="268" y="29"/>
                </a:cubicBezTo>
                <a:cubicBezTo>
                  <a:pt x="268" y="36"/>
                  <a:pt x="271" y="44"/>
                  <a:pt x="271" y="52"/>
                </a:cubicBezTo>
                <a:cubicBezTo>
                  <a:pt x="271" y="51"/>
                  <a:pt x="270" y="50"/>
                  <a:pt x="270" y="49"/>
                </a:cubicBezTo>
                <a:cubicBezTo>
                  <a:pt x="269" y="44"/>
                  <a:pt x="267" y="38"/>
                  <a:pt x="265" y="33"/>
                </a:cubicBezTo>
                <a:cubicBezTo>
                  <a:pt x="264" y="31"/>
                  <a:pt x="264" y="30"/>
                  <a:pt x="263" y="28"/>
                </a:cubicBezTo>
                <a:cubicBezTo>
                  <a:pt x="263" y="29"/>
                  <a:pt x="263" y="29"/>
                  <a:pt x="264" y="30"/>
                </a:cubicBezTo>
                <a:cubicBezTo>
                  <a:pt x="263" y="29"/>
                  <a:pt x="263" y="28"/>
                  <a:pt x="263" y="28"/>
                </a:cubicBezTo>
                <a:cubicBezTo>
                  <a:pt x="263" y="31"/>
                  <a:pt x="263" y="35"/>
                  <a:pt x="263" y="39"/>
                </a:cubicBezTo>
                <a:cubicBezTo>
                  <a:pt x="262" y="37"/>
                  <a:pt x="261" y="34"/>
                  <a:pt x="260" y="32"/>
                </a:cubicBezTo>
                <a:cubicBezTo>
                  <a:pt x="261" y="37"/>
                  <a:pt x="263" y="42"/>
                  <a:pt x="263" y="48"/>
                </a:cubicBezTo>
                <a:cubicBezTo>
                  <a:pt x="263" y="51"/>
                  <a:pt x="263" y="53"/>
                  <a:pt x="263" y="56"/>
                </a:cubicBezTo>
                <a:cubicBezTo>
                  <a:pt x="263" y="57"/>
                  <a:pt x="263" y="57"/>
                  <a:pt x="263" y="58"/>
                </a:cubicBezTo>
                <a:cubicBezTo>
                  <a:pt x="259" y="55"/>
                  <a:pt x="259" y="45"/>
                  <a:pt x="259" y="40"/>
                </a:cubicBezTo>
                <a:cubicBezTo>
                  <a:pt x="258" y="41"/>
                  <a:pt x="257" y="52"/>
                  <a:pt x="258" y="56"/>
                </a:cubicBezTo>
                <a:cubicBezTo>
                  <a:pt x="255" y="50"/>
                  <a:pt x="250" y="38"/>
                  <a:pt x="248" y="35"/>
                </a:cubicBezTo>
                <a:cubicBezTo>
                  <a:pt x="249" y="39"/>
                  <a:pt x="250" y="42"/>
                  <a:pt x="251" y="46"/>
                </a:cubicBezTo>
                <a:cubicBezTo>
                  <a:pt x="247" y="39"/>
                  <a:pt x="242" y="32"/>
                  <a:pt x="239" y="27"/>
                </a:cubicBezTo>
                <a:cubicBezTo>
                  <a:pt x="244" y="37"/>
                  <a:pt x="250" y="50"/>
                  <a:pt x="253" y="63"/>
                </a:cubicBezTo>
                <a:cubicBezTo>
                  <a:pt x="252" y="61"/>
                  <a:pt x="251" y="59"/>
                  <a:pt x="250" y="57"/>
                </a:cubicBezTo>
                <a:cubicBezTo>
                  <a:pt x="250" y="60"/>
                  <a:pt x="251" y="63"/>
                  <a:pt x="252" y="66"/>
                </a:cubicBezTo>
                <a:cubicBezTo>
                  <a:pt x="251" y="65"/>
                  <a:pt x="250" y="63"/>
                  <a:pt x="249" y="62"/>
                </a:cubicBezTo>
                <a:cubicBezTo>
                  <a:pt x="250" y="63"/>
                  <a:pt x="250" y="65"/>
                  <a:pt x="250" y="67"/>
                </a:cubicBezTo>
                <a:cubicBezTo>
                  <a:pt x="249" y="63"/>
                  <a:pt x="246" y="59"/>
                  <a:pt x="244" y="56"/>
                </a:cubicBezTo>
                <a:cubicBezTo>
                  <a:pt x="245" y="60"/>
                  <a:pt x="248" y="64"/>
                  <a:pt x="249" y="68"/>
                </a:cubicBezTo>
                <a:cubicBezTo>
                  <a:pt x="249" y="69"/>
                  <a:pt x="249" y="70"/>
                  <a:pt x="249" y="72"/>
                </a:cubicBezTo>
                <a:cubicBezTo>
                  <a:pt x="248" y="67"/>
                  <a:pt x="246" y="63"/>
                  <a:pt x="243" y="59"/>
                </a:cubicBezTo>
                <a:cubicBezTo>
                  <a:pt x="243" y="62"/>
                  <a:pt x="244" y="65"/>
                  <a:pt x="244" y="68"/>
                </a:cubicBezTo>
                <a:cubicBezTo>
                  <a:pt x="244" y="68"/>
                  <a:pt x="243" y="67"/>
                  <a:pt x="242" y="66"/>
                </a:cubicBezTo>
                <a:cubicBezTo>
                  <a:pt x="243" y="69"/>
                  <a:pt x="247" y="76"/>
                  <a:pt x="247" y="77"/>
                </a:cubicBezTo>
                <a:cubicBezTo>
                  <a:pt x="247" y="78"/>
                  <a:pt x="247" y="79"/>
                  <a:pt x="247" y="80"/>
                </a:cubicBezTo>
                <a:cubicBezTo>
                  <a:pt x="245" y="75"/>
                  <a:pt x="243" y="71"/>
                  <a:pt x="241" y="67"/>
                </a:cubicBezTo>
                <a:cubicBezTo>
                  <a:pt x="242" y="70"/>
                  <a:pt x="243" y="73"/>
                  <a:pt x="244" y="77"/>
                </a:cubicBezTo>
                <a:cubicBezTo>
                  <a:pt x="243" y="76"/>
                  <a:pt x="241" y="74"/>
                  <a:pt x="240" y="71"/>
                </a:cubicBezTo>
                <a:cubicBezTo>
                  <a:pt x="242" y="75"/>
                  <a:pt x="245" y="88"/>
                  <a:pt x="245" y="90"/>
                </a:cubicBezTo>
                <a:cubicBezTo>
                  <a:pt x="244" y="90"/>
                  <a:pt x="240" y="81"/>
                  <a:pt x="239" y="76"/>
                </a:cubicBezTo>
                <a:cubicBezTo>
                  <a:pt x="240" y="84"/>
                  <a:pt x="241" y="91"/>
                  <a:pt x="241" y="98"/>
                </a:cubicBezTo>
                <a:cubicBezTo>
                  <a:pt x="241" y="98"/>
                  <a:pt x="241" y="98"/>
                  <a:pt x="241" y="99"/>
                </a:cubicBezTo>
                <a:cubicBezTo>
                  <a:pt x="240" y="89"/>
                  <a:pt x="236" y="84"/>
                  <a:pt x="231" y="77"/>
                </a:cubicBezTo>
                <a:cubicBezTo>
                  <a:pt x="234" y="86"/>
                  <a:pt x="236" y="93"/>
                  <a:pt x="237" y="102"/>
                </a:cubicBezTo>
                <a:cubicBezTo>
                  <a:pt x="235" y="99"/>
                  <a:pt x="234" y="97"/>
                  <a:pt x="234" y="94"/>
                </a:cubicBezTo>
                <a:cubicBezTo>
                  <a:pt x="234" y="98"/>
                  <a:pt x="235" y="102"/>
                  <a:pt x="234" y="106"/>
                </a:cubicBezTo>
                <a:cubicBezTo>
                  <a:pt x="233" y="104"/>
                  <a:pt x="232" y="101"/>
                  <a:pt x="232" y="99"/>
                </a:cubicBezTo>
                <a:cubicBezTo>
                  <a:pt x="232" y="105"/>
                  <a:pt x="231" y="112"/>
                  <a:pt x="231" y="118"/>
                </a:cubicBezTo>
                <a:cubicBezTo>
                  <a:pt x="230" y="114"/>
                  <a:pt x="230" y="111"/>
                  <a:pt x="229" y="108"/>
                </a:cubicBezTo>
                <a:cubicBezTo>
                  <a:pt x="230" y="114"/>
                  <a:pt x="228" y="131"/>
                  <a:pt x="227" y="132"/>
                </a:cubicBezTo>
                <a:cubicBezTo>
                  <a:pt x="227" y="130"/>
                  <a:pt x="227" y="128"/>
                  <a:pt x="227" y="126"/>
                </a:cubicBezTo>
                <a:cubicBezTo>
                  <a:pt x="224" y="133"/>
                  <a:pt x="224" y="141"/>
                  <a:pt x="224" y="150"/>
                </a:cubicBezTo>
                <a:cubicBezTo>
                  <a:pt x="224" y="150"/>
                  <a:pt x="224" y="151"/>
                  <a:pt x="224" y="152"/>
                </a:cubicBezTo>
                <a:cubicBezTo>
                  <a:pt x="223" y="147"/>
                  <a:pt x="223" y="143"/>
                  <a:pt x="222" y="139"/>
                </a:cubicBezTo>
                <a:cubicBezTo>
                  <a:pt x="221" y="143"/>
                  <a:pt x="222" y="149"/>
                  <a:pt x="222" y="153"/>
                </a:cubicBezTo>
                <a:cubicBezTo>
                  <a:pt x="223" y="159"/>
                  <a:pt x="223" y="165"/>
                  <a:pt x="225" y="171"/>
                </a:cubicBezTo>
                <a:cubicBezTo>
                  <a:pt x="225" y="170"/>
                  <a:pt x="225" y="170"/>
                  <a:pt x="224" y="170"/>
                </a:cubicBezTo>
                <a:cubicBezTo>
                  <a:pt x="222" y="164"/>
                  <a:pt x="220" y="157"/>
                  <a:pt x="218" y="152"/>
                </a:cubicBezTo>
                <a:cubicBezTo>
                  <a:pt x="219" y="157"/>
                  <a:pt x="220" y="162"/>
                  <a:pt x="221" y="167"/>
                </a:cubicBezTo>
                <a:cubicBezTo>
                  <a:pt x="218" y="166"/>
                  <a:pt x="214" y="171"/>
                  <a:pt x="214" y="177"/>
                </a:cubicBezTo>
                <a:cubicBezTo>
                  <a:pt x="214" y="184"/>
                  <a:pt x="220" y="198"/>
                  <a:pt x="220" y="203"/>
                </a:cubicBezTo>
                <a:cubicBezTo>
                  <a:pt x="220" y="208"/>
                  <a:pt x="222" y="221"/>
                  <a:pt x="225" y="230"/>
                </a:cubicBezTo>
                <a:cubicBezTo>
                  <a:pt x="227" y="237"/>
                  <a:pt x="226" y="241"/>
                  <a:pt x="228" y="245"/>
                </a:cubicBezTo>
                <a:cubicBezTo>
                  <a:pt x="229" y="246"/>
                  <a:pt x="229" y="246"/>
                  <a:pt x="229" y="247"/>
                </a:cubicBezTo>
                <a:cubicBezTo>
                  <a:pt x="230" y="248"/>
                  <a:pt x="231" y="250"/>
                  <a:pt x="231" y="251"/>
                </a:cubicBezTo>
                <a:cubicBezTo>
                  <a:pt x="232" y="252"/>
                  <a:pt x="232" y="253"/>
                  <a:pt x="233" y="254"/>
                </a:cubicBezTo>
                <a:cubicBezTo>
                  <a:pt x="234" y="256"/>
                  <a:pt x="235" y="258"/>
                  <a:pt x="236" y="260"/>
                </a:cubicBezTo>
                <a:cubicBezTo>
                  <a:pt x="239" y="264"/>
                  <a:pt x="245" y="269"/>
                  <a:pt x="248" y="270"/>
                </a:cubicBezTo>
                <a:cubicBezTo>
                  <a:pt x="249" y="281"/>
                  <a:pt x="255" y="304"/>
                  <a:pt x="261" y="314"/>
                </a:cubicBezTo>
                <a:cubicBezTo>
                  <a:pt x="261" y="315"/>
                  <a:pt x="262" y="317"/>
                  <a:pt x="263" y="318"/>
                </a:cubicBezTo>
                <a:cubicBezTo>
                  <a:pt x="263" y="318"/>
                  <a:pt x="263" y="319"/>
                  <a:pt x="263" y="320"/>
                </a:cubicBezTo>
                <a:cubicBezTo>
                  <a:pt x="268" y="328"/>
                  <a:pt x="276" y="340"/>
                  <a:pt x="284" y="351"/>
                </a:cubicBezTo>
                <a:cubicBezTo>
                  <a:pt x="290" y="379"/>
                  <a:pt x="289" y="413"/>
                  <a:pt x="256" y="434"/>
                </a:cubicBezTo>
                <a:cubicBezTo>
                  <a:pt x="242" y="440"/>
                  <a:pt x="214" y="453"/>
                  <a:pt x="180" y="461"/>
                </a:cubicBezTo>
                <a:cubicBezTo>
                  <a:pt x="147" y="469"/>
                  <a:pt x="93" y="485"/>
                  <a:pt x="71" y="562"/>
                </a:cubicBezTo>
                <a:cubicBezTo>
                  <a:pt x="62" y="596"/>
                  <a:pt x="64" y="618"/>
                  <a:pt x="69" y="658"/>
                </a:cubicBezTo>
                <a:cubicBezTo>
                  <a:pt x="57" y="746"/>
                  <a:pt x="47" y="812"/>
                  <a:pt x="46" y="862"/>
                </a:cubicBezTo>
                <a:cubicBezTo>
                  <a:pt x="46" y="894"/>
                  <a:pt x="39" y="915"/>
                  <a:pt x="36" y="929"/>
                </a:cubicBezTo>
                <a:cubicBezTo>
                  <a:pt x="19" y="976"/>
                  <a:pt x="23" y="1098"/>
                  <a:pt x="21" y="1130"/>
                </a:cubicBezTo>
                <a:cubicBezTo>
                  <a:pt x="17" y="1185"/>
                  <a:pt x="13" y="1185"/>
                  <a:pt x="13" y="1191"/>
                </a:cubicBezTo>
                <a:cubicBezTo>
                  <a:pt x="13" y="1216"/>
                  <a:pt x="8" y="1227"/>
                  <a:pt x="4" y="1239"/>
                </a:cubicBezTo>
                <a:cubicBezTo>
                  <a:pt x="4" y="1241"/>
                  <a:pt x="3" y="1243"/>
                  <a:pt x="3" y="1245"/>
                </a:cubicBezTo>
                <a:cubicBezTo>
                  <a:pt x="3" y="1245"/>
                  <a:pt x="5" y="1303"/>
                  <a:pt x="3" y="1321"/>
                </a:cubicBezTo>
                <a:cubicBezTo>
                  <a:pt x="0" y="1339"/>
                  <a:pt x="2" y="1350"/>
                  <a:pt x="3" y="1362"/>
                </a:cubicBezTo>
                <a:cubicBezTo>
                  <a:pt x="4" y="1373"/>
                  <a:pt x="14" y="1390"/>
                  <a:pt x="17" y="1404"/>
                </a:cubicBezTo>
                <a:cubicBezTo>
                  <a:pt x="23" y="1434"/>
                  <a:pt x="31" y="1434"/>
                  <a:pt x="36" y="1444"/>
                </a:cubicBezTo>
                <a:cubicBezTo>
                  <a:pt x="42" y="1454"/>
                  <a:pt x="57" y="1461"/>
                  <a:pt x="59" y="1464"/>
                </a:cubicBezTo>
                <a:cubicBezTo>
                  <a:pt x="61" y="1467"/>
                  <a:pt x="69" y="1474"/>
                  <a:pt x="76" y="1473"/>
                </a:cubicBezTo>
                <a:cubicBezTo>
                  <a:pt x="83" y="1471"/>
                  <a:pt x="82" y="1462"/>
                  <a:pt x="82" y="1462"/>
                </a:cubicBezTo>
                <a:cubicBezTo>
                  <a:pt x="82" y="1462"/>
                  <a:pt x="85" y="1463"/>
                  <a:pt x="88" y="1463"/>
                </a:cubicBezTo>
                <a:cubicBezTo>
                  <a:pt x="91" y="1463"/>
                  <a:pt x="103" y="1464"/>
                  <a:pt x="106" y="1461"/>
                </a:cubicBezTo>
                <a:cubicBezTo>
                  <a:pt x="114" y="1453"/>
                  <a:pt x="103" y="1444"/>
                  <a:pt x="103" y="1444"/>
                </a:cubicBezTo>
                <a:cubicBezTo>
                  <a:pt x="111" y="1443"/>
                  <a:pt x="111" y="1443"/>
                  <a:pt x="111" y="1443"/>
                </a:cubicBezTo>
                <a:cubicBezTo>
                  <a:pt x="120" y="1437"/>
                  <a:pt x="109" y="1426"/>
                  <a:pt x="109" y="1426"/>
                </a:cubicBezTo>
                <a:cubicBezTo>
                  <a:pt x="109" y="1423"/>
                  <a:pt x="88" y="1425"/>
                  <a:pt x="88" y="1422"/>
                </a:cubicBezTo>
                <a:cubicBezTo>
                  <a:pt x="88" y="1420"/>
                  <a:pt x="110" y="1413"/>
                  <a:pt x="109" y="1412"/>
                </a:cubicBezTo>
                <a:cubicBezTo>
                  <a:pt x="108" y="1385"/>
                  <a:pt x="86" y="1409"/>
                  <a:pt x="83" y="1405"/>
                </a:cubicBezTo>
                <a:cubicBezTo>
                  <a:pt x="76" y="1394"/>
                  <a:pt x="70" y="1405"/>
                  <a:pt x="68" y="1393"/>
                </a:cubicBezTo>
                <a:cubicBezTo>
                  <a:pt x="67" y="1382"/>
                  <a:pt x="61" y="1380"/>
                  <a:pt x="63" y="1377"/>
                </a:cubicBezTo>
                <a:cubicBezTo>
                  <a:pt x="68" y="1368"/>
                  <a:pt x="60" y="1358"/>
                  <a:pt x="63" y="1351"/>
                </a:cubicBezTo>
                <a:cubicBezTo>
                  <a:pt x="66" y="1345"/>
                  <a:pt x="59" y="1330"/>
                  <a:pt x="59" y="1330"/>
                </a:cubicBezTo>
                <a:cubicBezTo>
                  <a:pt x="59" y="1330"/>
                  <a:pt x="69" y="1336"/>
                  <a:pt x="73" y="1349"/>
                </a:cubicBezTo>
                <a:cubicBezTo>
                  <a:pt x="78" y="1361"/>
                  <a:pt x="91" y="1382"/>
                  <a:pt x="105" y="1372"/>
                </a:cubicBezTo>
                <a:cubicBezTo>
                  <a:pt x="119" y="1362"/>
                  <a:pt x="100" y="1330"/>
                  <a:pt x="88" y="1318"/>
                </a:cubicBezTo>
                <a:cubicBezTo>
                  <a:pt x="82" y="1311"/>
                  <a:pt x="82" y="1302"/>
                  <a:pt x="83" y="1293"/>
                </a:cubicBezTo>
                <a:cubicBezTo>
                  <a:pt x="83" y="1293"/>
                  <a:pt x="85" y="1278"/>
                  <a:pt x="84" y="1273"/>
                </a:cubicBezTo>
                <a:cubicBezTo>
                  <a:pt x="84" y="1262"/>
                  <a:pt x="75" y="1249"/>
                  <a:pt x="77" y="1246"/>
                </a:cubicBezTo>
                <a:cubicBezTo>
                  <a:pt x="78" y="1243"/>
                  <a:pt x="82" y="1225"/>
                  <a:pt x="84" y="1211"/>
                </a:cubicBezTo>
                <a:cubicBezTo>
                  <a:pt x="86" y="1197"/>
                  <a:pt x="119" y="1069"/>
                  <a:pt x="123" y="1041"/>
                </a:cubicBezTo>
                <a:cubicBezTo>
                  <a:pt x="132" y="989"/>
                  <a:pt x="143" y="974"/>
                  <a:pt x="138" y="938"/>
                </a:cubicBezTo>
                <a:cubicBezTo>
                  <a:pt x="139" y="912"/>
                  <a:pt x="148" y="841"/>
                  <a:pt x="150" y="828"/>
                </a:cubicBezTo>
                <a:cubicBezTo>
                  <a:pt x="151" y="825"/>
                  <a:pt x="151" y="812"/>
                  <a:pt x="152" y="803"/>
                </a:cubicBezTo>
                <a:cubicBezTo>
                  <a:pt x="153" y="798"/>
                  <a:pt x="154" y="789"/>
                  <a:pt x="154" y="778"/>
                </a:cubicBezTo>
                <a:cubicBezTo>
                  <a:pt x="154" y="779"/>
                  <a:pt x="154" y="779"/>
                  <a:pt x="154" y="779"/>
                </a:cubicBezTo>
                <a:cubicBezTo>
                  <a:pt x="155" y="791"/>
                  <a:pt x="165" y="815"/>
                  <a:pt x="167" y="848"/>
                </a:cubicBezTo>
                <a:cubicBezTo>
                  <a:pt x="166" y="875"/>
                  <a:pt x="172" y="939"/>
                  <a:pt x="174" y="964"/>
                </a:cubicBezTo>
                <a:cubicBezTo>
                  <a:pt x="183" y="1124"/>
                  <a:pt x="150" y="1163"/>
                  <a:pt x="149" y="1194"/>
                </a:cubicBezTo>
                <a:cubicBezTo>
                  <a:pt x="153" y="1328"/>
                  <a:pt x="110" y="1503"/>
                  <a:pt x="183" y="1729"/>
                </a:cubicBezTo>
                <a:cubicBezTo>
                  <a:pt x="187" y="1741"/>
                  <a:pt x="187" y="1785"/>
                  <a:pt x="191" y="1808"/>
                </a:cubicBezTo>
                <a:cubicBezTo>
                  <a:pt x="192" y="1814"/>
                  <a:pt x="203" y="1841"/>
                  <a:pt x="204" y="1878"/>
                </a:cubicBezTo>
                <a:cubicBezTo>
                  <a:pt x="205" y="1938"/>
                  <a:pt x="199" y="2015"/>
                  <a:pt x="200" y="2058"/>
                </a:cubicBezTo>
                <a:cubicBezTo>
                  <a:pt x="203" y="2128"/>
                  <a:pt x="229" y="2192"/>
                  <a:pt x="239" y="2237"/>
                </a:cubicBezTo>
                <a:cubicBezTo>
                  <a:pt x="249" y="2282"/>
                  <a:pt x="253" y="2318"/>
                  <a:pt x="251" y="2327"/>
                </a:cubicBezTo>
                <a:cubicBezTo>
                  <a:pt x="250" y="2334"/>
                  <a:pt x="248" y="2349"/>
                  <a:pt x="254" y="2362"/>
                </a:cubicBezTo>
                <a:cubicBezTo>
                  <a:pt x="254" y="2363"/>
                  <a:pt x="236" y="2408"/>
                  <a:pt x="226" y="2416"/>
                </a:cubicBezTo>
                <a:cubicBezTo>
                  <a:pt x="216" y="2424"/>
                  <a:pt x="214" y="2431"/>
                  <a:pt x="207" y="2435"/>
                </a:cubicBezTo>
                <a:cubicBezTo>
                  <a:pt x="199" y="2440"/>
                  <a:pt x="195" y="2444"/>
                  <a:pt x="193" y="2453"/>
                </a:cubicBezTo>
                <a:cubicBezTo>
                  <a:pt x="190" y="2460"/>
                  <a:pt x="183" y="2470"/>
                  <a:pt x="188" y="2475"/>
                </a:cubicBezTo>
                <a:cubicBezTo>
                  <a:pt x="189" y="2476"/>
                  <a:pt x="190" y="2476"/>
                  <a:pt x="191" y="2477"/>
                </a:cubicBezTo>
                <a:cubicBezTo>
                  <a:pt x="191" y="2477"/>
                  <a:pt x="191" y="2477"/>
                  <a:pt x="191" y="2477"/>
                </a:cubicBezTo>
                <a:cubicBezTo>
                  <a:pt x="191" y="2479"/>
                  <a:pt x="191" y="2482"/>
                  <a:pt x="192" y="2483"/>
                </a:cubicBezTo>
                <a:cubicBezTo>
                  <a:pt x="195" y="2489"/>
                  <a:pt x="200" y="2490"/>
                  <a:pt x="207" y="2490"/>
                </a:cubicBezTo>
                <a:cubicBezTo>
                  <a:pt x="208" y="2488"/>
                  <a:pt x="208" y="2488"/>
                  <a:pt x="208" y="2488"/>
                </a:cubicBezTo>
                <a:cubicBezTo>
                  <a:pt x="208" y="2491"/>
                  <a:pt x="208" y="2493"/>
                  <a:pt x="210" y="2495"/>
                </a:cubicBezTo>
                <a:cubicBezTo>
                  <a:pt x="215" y="2502"/>
                  <a:pt x="229" y="2506"/>
                  <a:pt x="236" y="2499"/>
                </a:cubicBezTo>
                <a:cubicBezTo>
                  <a:pt x="244" y="2504"/>
                  <a:pt x="259" y="2505"/>
                  <a:pt x="265" y="2497"/>
                </a:cubicBezTo>
                <a:cubicBezTo>
                  <a:pt x="270" y="2510"/>
                  <a:pt x="287" y="2508"/>
                  <a:pt x="298" y="2506"/>
                </a:cubicBezTo>
                <a:cubicBezTo>
                  <a:pt x="309" y="2503"/>
                  <a:pt x="313" y="2496"/>
                  <a:pt x="319" y="2491"/>
                </a:cubicBezTo>
                <a:cubicBezTo>
                  <a:pt x="325" y="2486"/>
                  <a:pt x="330" y="2481"/>
                  <a:pt x="328" y="2468"/>
                </a:cubicBezTo>
                <a:cubicBezTo>
                  <a:pt x="326" y="2456"/>
                  <a:pt x="328" y="2455"/>
                  <a:pt x="329" y="2440"/>
                </a:cubicBezTo>
                <a:cubicBezTo>
                  <a:pt x="330" y="2431"/>
                  <a:pt x="337" y="2428"/>
                  <a:pt x="338" y="2413"/>
                </a:cubicBezTo>
                <a:cubicBezTo>
                  <a:pt x="339" y="2401"/>
                  <a:pt x="331" y="2351"/>
                  <a:pt x="332" y="2344"/>
                </a:cubicBezTo>
                <a:cubicBezTo>
                  <a:pt x="334" y="2328"/>
                  <a:pt x="324" y="2315"/>
                  <a:pt x="320" y="2289"/>
                </a:cubicBezTo>
                <a:cubicBezTo>
                  <a:pt x="317" y="2263"/>
                  <a:pt x="326" y="2174"/>
                  <a:pt x="326" y="2158"/>
                </a:cubicBezTo>
                <a:cubicBezTo>
                  <a:pt x="326" y="2127"/>
                  <a:pt x="341" y="2077"/>
                  <a:pt x="337" y="2014"/>
                </a:cubicBezTo>
                <a:cubicBezTo>
                  <a:pt x="335" y="1978"/>
                  <a:pt x="319" y="1868"/>
                  <a:pt x="319" y="1843"/>
                </a:cubicBezTo>
                <a:cubicBezTo>
                  <a:pt x="319" y="1839"/>
                  <a:pt x="318" y="1811"/>
                  <a:pt x="319" y="1806"/>
                </a:cubicBezTo>
                <a:cubicBezTo>
                  <a:pt x="324" y="1790"/>
                  <a:pt x="336" y="1587"/>
                  <a:pt x="336" y="1585"/>
                </a:cubicBezTo>
                <a:cubicBezTo>
                  <a:pt x="338" y="1561"/>
                  <a:pt x="353" y="1416"/>
                  <a:pt x="353" y="1416"/>
                </a:cubicBezTo>
                <a:cubicBezTo>
                  <a:pt x="359" y="1416"/>
                  <a:pt x="359" y="1416"/>
                  <a:pt x="359" y="1416"/>
                </a:cubicBezTo>
                <a:cubicBezTo>
                  <a:pt x="359" y="1416"/>
                  <a:pt x="377" y="1558"/>
                  <a:pt x="379" y="1582"/>
                </a:cubicBezTo>
                <a:cubicBezTo>
                  <a:pt x="379" y="1584"/>
                  <a:pt x="390" y="1790"/>
                  <a:pt x="394" y="1806"/>
                </a:cubicBezTo>
                <a:cubicBezTo>
                  <a:pt x="396" y="1811"/>
                  <a:pt x="395" y="1839"/>
                  <a:pt x="395" y="1843"/>
                </a:cubicBezTo>
                <a:cubicBezTo>
                  <a:pt x="395" y="1868"/>
                  <a:pt x="379" y="1978"/>
                  <a:pt x="377" y="2014"/>
                </a:cubicBezTo>
                <a:cubicBezTo>
                  <a:pt x="373" y="2077"/>
                  <a:pt x="387" y="2127"/>
                  <a:pt x="387" y="2158"/>
                </a:cubicBezTo>
                <a:cubicBezTo>
                  <a:pt x="387" y="2174"/>
                  <a:pt x="396" y="2263"/>
                  <a:pt x="393" y="2289"/>
                </a:cubicBezTo>
                <a:cubicBezTo>
                  <a:pt x="390" y="2315"/>
                  <a:pt x="380" y="2328"/>
                  <a:pt x="382" y="2344"/>
                </a:cubicBezTo>
                <a:cubicBezTo>
                  <a:pt x="383" y="2351"/>
                  <a:pt x="375" y="2401"/>
                  <a:pt x="375" y="2413"/>
                </a:cubicBezTo>
                <a:cubicBezTo>
                  <a:pt x="376" y="2428"/>
                  <a:pt x="384" y="2431"/>
                  <a:pt x="384" y="2440"/>
                </a:cubicBezTo>
                <a:cubicBezTo>
                  <a:pt x="386" y="2455"/>
                  <a:pt x="387" y="2456"/>
                  <a:pt x="385" y="2468"/>
                </a:cubicBezTo>
                <a:cubicBezTo>
                  <a:pt x="384" y="2481"/>
                  <a:pt x="388" y="2486"/>
                  <a:pt x="394" y="2491"/>
                </a:cubicBezTo>
                <a:cubicBezTo>
                  <a:pt x="400" y="2496"/>
                  <a:pt x="405" y="2503"/>
                  <a:pt x="416" y="2506"/>
                </a:cubicBezTo>
                <a:cubicBezTo>
                  <a:pt x="426" y="2508"/>
                  <a:pt x="444" y="2510"/>
                  <a:pt x="448" y="2497"/>
                </a:cubicBezTo>
                <a:cubicBezTo>
                  <a:pt x="454" y="2505"/>
                  <a:pt x="470" y="2504"/>
                  <a:pt x="478" y="2499"/>
                </a:cubicBezTo>
                <a:cubicBezTo>
                  <a:pt x="484" y="2506"/>
                  <a:pt x="499" y="2502"/>
                  <a:pt x="504" y="2495"/>
                </a:cubicBezTo>
                <a:cubicBezTo>
                  <a:pt x="505" y="2493"/>
                  <a:pt x="506" y="2491"/>
                  <a:pt x="506" y="2489"/>
                </a:cubicBezTo>
                <a:cubicBezTo>
                  <a:pt x="507" y="2490"/>
                  <a:pt x="507" y="2490"/>
                  <a:pt x="507" y="2490"/>
                </a:cubicBezTo>
                <a:cubicBezTo>
                  <a:pt x="513" y="2490"/>
                  <a:pt x="521" y="2488"/>
                  <a:pt x="522" y="2483"/>
                </a:cubicBezTo>
                <a:cubicBezTo>
                  <a:pt x="523" y="2482"/>
                  <a:pt x="523" y="2479"/>
                  <a:pt x="523" y="2477"/>
                </a:cubicBezTo>
                <a:cubicBezTo>
                  <a:pt x="523" y="2477"/>
                  <a:pt x="523" y="2477"/>
                  <a:pt x="523" y="2477"/>
                </a:cubicBezTo>
                <a:cubicBezTo>
                  <a:pt x="524" y="2476"/>
                  <a:pt x="525" y="2476"/>
                  <a:pt x="525" y="2475"/>
                </a:cubicBezTo>
                <a:cubicBezTo>
                  <a:pt x="531" y="2470"/>
                  <a:pt x="523" y="2460"/>
                  <a:pt x="521" y="2453"/>
                </a:cubicBezTo>
                <a:cubicBezTo>
                  <a:pt x="518" y="2444"/>
                  <a:pt x="514" y="2440"/>
                  <a:pt x="507" y="2435"/>
                </a:cubicBezTo>
                <a:cubicBezTo>
                  <a:pt x="500" y="2431"/>
                  <a:pt x="497" y="2424"/>
                  <a:pt x="488" y="2416"/>
                </a:cubicBezTo>
                <a:cubicBezTo>
                  <a:pt x="478" y="2408"/>
                  <a:pt x="460" y="2363"/>
                  <a:pt x="460" y="2362"/>
                </a:cubicBezTo>
                <a:cubicBezTo>
                  <a:pt x="466" y="2349"/>
                  <a:pt x="464" y="2334"/>
                  <a:pt x="462" y="2327"/>
                </a:cubicBezTo>
                <a:cubicBezTo>
                  <a:pt x="460" y="2318"/>
                  <a:pt x="464" y="2282"/>
                  <a:pt x="474" y="2237"/>
                </a:cubicBezTo>
                <a:cubicBezTo>
                  <a:pt x="484" y="2192"/>
                  <a:pt x="510" y="2128"/>
                  <a:pt x="513" y="2058"/>
                </a:cubicBezTo>
                <a:cubicBezTo>
                  <a:pt x="515" y="2015"/>
                  <a:pt x="509" y="1938"/>
                  <a:pt x="510" y="1878"/>
                </a:cubicBezTo>
                <a:cubicBezTo>
                  <a:pt x="511" y="1841"/>
                  <a:pt x="521" y="1814"/>
                  <a:pt x="522" y="1808"/>
                </a:cubicBezTo>
                <a:cubicBezTo>
                  <a:pt x="527" y="1785"/>
                  <a:pt x="527" y="1741"/>
                  <a:pt x="530" y="1729"/>
                </a:cubicBezTo>
                <a:cubicBezTo>
                  <a:pt x="587" y="1523"/>
                  <a:pt x="569" y="1347"/>
                  <a:pt x="567" y="1304"/>
                </a:cubicBezTo>
                <a:cubicBezTo>
                  <a:pt x="567" y="1304"/>
                  <a:pt x="569" y="1185"/>
                  <a:pt x="567" y="1170"/>
                </a:cubicBezTo>
                <a:cubicBezTo>
                  <a:pt x="530" y="1051"/>
                  <a:pt x="549" y="969"/>
                  <a:pt x="546" y="961"/>
                </a:cubicBezTo>
                <a:cubicBezTo>
                  <a:pt x="547" y="935"/>
                  <a:pt x="555" y="874"/>
                  <a:pt x="554" y="847"/>
                </a:cubicBezTo>
                <a:cubicBezTo>
                  <a:pt x="556" y="815"/>
                  <a:pt x="559" y="791"/>
                  <a:pt x="560" y="779"/>
                </a:cubicBezTo>
                <a:cubicBezTo>
                  <a:pt x="560" y="778"/>
                  <a:pt x="560" y="778"/>
                  <a:pt x="560" y="778"/>
                </a:cubicBezTo>
                <a:cubicBezTo>
                  <a:pt x="560" y="782"/>
                  <a:pt x="560" y="786"/>
                  <a:pt x="560" y="790"/>
                </a:cubicBezTo>
                <a:cubicBezTo>
                  <a:pt x="560" y="793"/>
                  <a:pt x="560" y="793"/>
                  <a:pt x="560" y="793"/>
                </a:cubicBezTo>
                <a:cubicBezTo>
                  <a:pt x="561" y="797"/>
                  <a:pt x="561" y="797"/>
                  <a:pt x="561" y="797"/>
                </a:cubicBezTo>
                <a:cubicBezTo>
                  <a:pt x="561" y="799"/>
                  <a:pt x="561" y="801"/>
                  <a:pt x="562" y="803"/>
                </a:cubicBezTo>
                <a:cubicBezTo>
                  <a:pt x="563" y="812"/>
                  <a:pt x="565" y="826"/>
                  <a:pt x="565" y="826"/>
                </a:cubicBezTo>
                <a:cubicBezTo>
                  <a:pt x="580" y="946"/>
                  <a:pt x="580" y="946"/>
                  <a:pt x="580" y="946"/>
                </a:cubicBezTo>
                <a:cubicBezTo>
                  <a:pt x="575" y="982"/>
                  <a:pt x="587" y="997"/>
                  <a:pt x="596" y="1049"/>
                </a:cubicBezTo>
                <a:cubicBezTo>
                  <a:pt x="600" y="1076"/>
                  <a:pt x="632" y="1205"/>
                  <a:pt x="634" y="1219"/>
                </a:cubicBezTo>
                <a:cubicBezTo>
                  <a:pt x="636" y="1232"/>
                  <a:pt x="641" y="1247"/>
                  <a:pt x="643" y="1250"/>
                </a:cubicBezTo>
                <a:cubicBezTo>
                  <a:pt x="644" y="1253"/>
                  <a:pt x="638" y="1268"/>
                  <a:pt x="636" y="1281"/>
                </a:cubicBezTo>
                <a:cubicBezTo>
                  <a:pt x="635" y="1282"/>
                  <a:pt x="635" y="1283"/>
                  <a:pt x="635" y="1285"/>
                </a:cubicBezTo>
                <a:cubicBezTo>
                  <a:pt x="635" y="1285"/>
                  <a:pt x="635" y="1285"/>
                  <a:pt x="635" y="1286"/>
                </a:cubicBezTo>
                <a:cubicBezTo>
                  <a:pt x="634" y="1290"/>
                  <a:pt x="635" y="1293"/>
                  <a:pt x="636" y="1298"/>
                </a:cubicBezTo>
                <a:cubicBezTo>
                  <a:pt x="637" y="1307"/>
                  <a:pt x="638" y="1316"/>
                  <a:pt x="632" y="1322"/>
                </a:cubicBezTo>
                <a:cubicBezTo>
                  <a:pt x="620" y="1334"/>
                  <a:pt x="601" y="1368"/>
                  <a:pt x="615" y="1378"/>
                </a:cubicBezTo>
                <a:cubicBezTo>
                  <a:pt x="630" y="1389"/>
                  <a:pt x="643" y="1364"/>
                  <a:pt x="647" y="1352"/>
                </a:cubicBezTo>
                <a:cubicBezTo>
                  <a:pt x="652" y="1339"/>
                  <a:pt x="660" y="1337"/>
                  <a:pt x="660" y="1337"/>
                </a:cubicBezTo>
                <a:cubicBezTo>
                  <a:pt x="660" y="1337"/>
                  <a:pt x="652" y="1351"/>
                  <a:pt x="655" y="1358"/>
                </a:cubicBezTo>
                <a:cubicBezTo>
                  <a:pt x="658" y="1364"/>
                  <a:pt x="650" y="1375"/>
                  <a:pt x="655" y="1383"/>
                </a:cubicBezTo>
                <a:cubicBezTo>
                  <a:pt x="657" y="1386"/>
                  <a:pt x="651" y="1388"/>
                  <a:pt x="650" y="1400"/>
                </a:cubicBezTo>
                <a:cubicBezTo>
                  <a:pt x="648" y="1411"/>
                  <a:pt x="642" y="1400"/>
                  <a:pt x="635" y="1412"/>
                </a:cubicBezTo>
                <a:cubicBezTo>
                  <a:pt x="632" y="1415"/>
                  <a:pt x="611" y="1391"/>
                  <a:pt x="609" y="1419"/>
                </a:cubicBezTo>
                <a:cubicBezTo>
                  <a:pt x="609" y="1421"/>
                  <a:pt x="630" y="1427"/>
                  <a:pt x="630" y="1429"/>
                </a:cubicBezTo>
                <a:cubicBezTo>
                  <a:pt x="630" y="1431"/>
                  <a:pt x="609" y="1430"/>
                  <a:pt x="609" y="1433"/>
                </a:cubicBezTo>
                <a:cubicBezTo>
                  <a:pt x="609" y="1433"/>
                  <a:pt x="598" y="1444"/>
                  <a:pt x="607" y="1450"/>
                </a:cubicBezTo>
                <a:cubicBezTo>
                  <a:pt x="615" y="1451"/>
                  <a:pt x="615" y="1451"/>
                  <a:pt x="615" y="1451"/>
                </a:cubicBezTo>
                <a:cubicBezTo>
                  <a:pt x="615" y="1451"/>
                  <a:pt x="604" y="1459"/>
                  <a:pt x="612" y="1468"/>
                </a:cubicBezTo>
                <a:cubicBezTo>
                  <a:pt x="615" y="1471"/>
                  <a:pt x="627" y="1469"/>
                  <a:pt x="630" y="1469"/>
                </a:cubicBezTo>
                <a:cubicBezTo>
                  <a:pt x="633" y="1469"/>
                  <a:pt x="636" y="1469"/>
                  <a:pt x="636" y="1469"/>
                </a:cubicBezTo>
                <a:cubicBezTo>
                  <a:pt x="636" y="1469"/>
                  <a:pt x="635" y="1478"/>
                  <a:pt x="642" y="1479"/>
                </a:cubicBezTo>
                <a:cubicBezTo>
                  <a:pt x="649" y="1480"/>
                  <a:pt x="657" y="1474"/>
                  <a:pt x="659" y="1470"/>
                </a:cubicBezTo>
                <a:cubicBezTo>
                  <a:pt x="661" y="1467"/>
                  <a:pt x="676" y="1460"/>
                  <a:pt x="682" y="1450"/>
                </a:cubicBezTo>
                <a:cubicBezTo>
                  <a:pt x="687" y="1441"/>
                  <a:pt x="695" y="1440"/>
                  <a:pt x="701" y="1411"/>
                </a:cubicBezTo>
                <a:cubicBezTo>
                  <a:pt x="704" y="1397"/>
                  <a:pt x="714" y="1379"/>
                  <a:pt x="715" y="1368"/>
                </a:cubicBezTo>
                <a:cubicBezTo>
                  <a:pt x="716" y="1357"/>
                  <a:pt x="718" y="1346"/>
                  <a:pt x="715" y="1328"/>
                </a:cubicBezTo>
                <a:close/>
                <a:moveTo>
                  <a:pt x="455" y="271"/>
                </a:moveTo>
                <a:cubicBezTo>
                  <a:pt x="454" y="273"/>
                  <a:pt x="454" y="273"/>
                  <a:pt x="454" y="273"/>
                </a:cubicBezTo>
                <a:cubicBezTo>
                  <a:pt x="454" y="272"/>
                  <a:pt x="454" y="272"/>
                  <a:pt x="454" y="271"/>
                </a:cubicBezTo>
                <a:cubicBezTo>
                  <a:pt x="455" y="271"/>
                  <a:pt x="455" y="271"/>
                  <a:pt x="455" y="271"/>
                </a:cubicBezTo>
                <a:close/>
              </a:path>
            </a:pathLst>
          </a:custGeom>
          <a:solidFill>
            <a:schemeClr val="bg1"/>
          </a:solidFill>
          <a:ln w="3175" cap="rnd">
            <a:solidFill>
              <a:schemeClr val="tx1">
                <a:lumMod val="50000"/>
                <a:lumOff val="50000"/>
              </a:schemeClr>
            </a:solidFill>
            <a:prstDash val="lgDash"/>
            <a:round/>
            <a:headEnd/>
            <a:tailEnd/>
          </a:ln>
        </p:spPr>
        <p:txBody>
          <a:bodyPr/>
          <a:lstStyle/>
          <a:p>
            <a:endParaRPr lang="en-US">
              <a:solidFill>
                <a:srgbClr val="92D050"/>
              </a:solidFill>
            </a:endParaRPr>
          </a:p>
        </p:txBody>
      </p:sp>
      <p:sp>
        <p:nvSpPr>
          <p:cNvPr id="10" name="Freeform 35">
            <a:extLst>
              <a:ext uri="{FF2B5EF4-FFF2-40B4-BE49-F238E27FC236}">
                <a16:creationId xmlns:a16="http://schemas.microsoft.com/office/drawing/2014/main" id="{DB1F7A44-6634-2ABF-E625-52F178269B04}"/>
              </a:ext>
            </a:extLst>
          </p:cNvPr>
          <p:cNvSpPr>
            <a:spLocks noEditPoints="1"/>
          </p:cNvSpPr>
          <p:nvPr/>
        </p:nvSpPr>
        <p:spPr bwMode="auto">
          <a:xfrm>
            <a:off x="4268939" y="1095406"/>
            <a:ext cx="216098" cy="776238"/>
          </a:xfrm>
          <a:custGeom>
            <a:avLst/>
            <a:gdLst>
              <a:gd name="T0" fmla="*/ 2147483647 w 718"/>
              <a:gd name="T1" fmla="*/ 2147483647 h 2510"/>
              <a:gd name="T2" fmla="*/ 2147483647 w 718"/>
              <a:gd name="T3" fmla="*/ 2147483647 h 2510"/>
              <a:gd name="T4" fmla="*/ 2147483647 w 718"/>
              <a:gd name="T5" fmla="*/ 2147483647 h 2510"/>
              <a:gd name="T6" fmla="*/ 2147483647 w 718"/>
              <a:gd name="T7" fmla="*/ 2147483647 h 2510"/>
              <a:gd name="T8" fmla="*/ 2147483647 w 718"/>
              <a:gd name="T9" fmla="*/ 2147483647 h 2510"/>
              <a:gd name="T10" fmla="*/ 2147483647 w 718"/>
              <a:gd name="T11" fmla="*/ 2147483647 h 2510"/>
              <a:gd name="T12" fmla="*/ 2147483647 w 718"/>
              <a:gd name="T13" fmla="*/ 2147483647 h 2510"/>
              <a:gd name="T14" fmla="*/ 2147483647 w 718"/>
              <a:gd name="T15" fmla="*/ 2147483647 h 2510"/>
              <a:gd name="T16" fmla="*/ 2147483647 w 718"/>
              <a:gd name="T17" fmla="*/ 2147483647 h 2510"/>
              <a:gd name="T18" fmla="*/ 2147483647 w 718"/>
              <a:gd name="T19" fmla="*/ 2147483647 h 2510"/>
              <a:gd name="T20" fmla="*/ 2147483647 w 718"/>
              <a:gd name="T21" fmla="*/ 2147483647 h 2510"/>
              <a:gd name="T22" fmla="*/ 2147483647 w 718"/>
              <a:gd name="T23" fmla="*/ 2147483647 h 2510"/>
              <a:gd name="T24" fmla="*/ 2147483647 w 718"/>
              <a:gd name="T25" fmla="*/ 2147483647 h 2510"/>
              <a:gd name="T26" fmla="*/ 2147483647 w 718"/>
              <a:gd name="T27" fmla="*/ 2147483647 h 2510"/>
              <a:gd name="T28" fmla="*/ 2147483647 w 718"/>
              <a:gd name="T29" fmla="*/ 2147483647 h 2510"/>
              <a:gd name="T30" fmla="*/ 2147483647 w 718"/>
              <a:gd name="T31" fmla="*/ 2147483647 h 2510"/>
              <a:gd name="T32" fmla="*/ 2147483647 w 718"/>
              <a:gd name="T33" fmla="*/ 2147483647 h 2510"/>
              <a:gd name="T34" fmla="*/ 2147483647 w 718"/>
              <a:gd name="T35" fmla="*/ 2147483647 h 2510"/>
              <a:gd name="T36" fmla="*/ 2147483647 w 718"/>
              <a:gd name="T37" fmla="*/ 2147483647 h 2510"/>
              <a:gd name="T38" fmla="*/ 2147483647 w 718"/>
              <a:gd name="T39" fmla="*/ 2147483647 h 2510"/>
              <a:gd name="T40" fmla="*/ 2147483647 w 718"/>
              <a:gd name="T41" fmla="*/ 2147483647 h 2510"/>
              <a:gd name="T42" fmla="*/ 2147483647 w 718"/>
              <a:gd name="T43" fmla="*/ 2147483647 h 2510"/>
              <a:gd name="T44" fmla="*/ 2147483647 w 718"/>
              <a:gd name="T45" fmla="*/ 2147483647 h 2510"/>
              <a:gd name="T46" fmla="*/ 2147483647 w 718"/>
              <a:gd name="T47" fmla="*/ 2147483647 h 2510"/>
              <a:gd name="T48" fmla="*/ 2147483647 w 718"/>
              <a:gd name="T49" fmla="*/ 2147483647 h 2510"/>
              <a:gd name="T50" fmla="*/ 2147483647 w 718"/>
              <a:gd name="T51" fmla="*/ 2147483647 h 2510"/>
              <a:gd name="T52" fmla="*/ 2147483647 w 718"/>
              <a:gd name="T53" fmla="*/ 2147483647 h 2510"/>
              <a:gd name="T54" fmla="*/ 2147483647 w 718"/>
              <a:gd name="T55" fmla="*/ 2147483647 h 2510"/>
              <a:gd name="T56" fmla="*/ 2147483647 w 718"/>
              <a:gd name="T57" fmla="*/ 2147483647 h 2510"/>
              <a:gd name="T58" fmla="*/ 2147483647 w 718"/>
              <a:gd name="T59" fmla="*/ 2147483647 h 2510"/>
              <a:gd name="T60" fmla="*/ 2147483647 w 718"/>
              <a:gd name="T61" fmla="*/ 2147483647 h 2510"/>
              <a:gd name="T62" fmla="*/ 2147483647 w 718"/>
              <a:gd name="T63" fmla="*/ 2147483647 h 2510"/>
              <a:gd name="T64" fmla="*/ 2147483647 w 718"/>
              <a:gd name="T65" fmla="*/ 2147483647 h 2510"/>
              <a:gd name="T66" fmla="*/ 2147483647 w 718"/>
              <a:gd name="T67" fmla="*/ 2147483647 h 2510"/>
              <a:gd name="T68" fmla="*/ 2147483647 w 718"/>
              <a:gd name="T69" fmla="*/ 2147483647 h 2510"/>
              <a:gd name="T70" fmla="*/ 2147483647 w 718"/>
              <a:gd name="T71" fmla="*/ 2147483647 h 2510"/>
              <a:gd name="T72" fmla="*/ 2147483647 w 718"/>
              <a:gd name="T73" fmla="*/ 2147483647 h 2510"/>
              <a:gd name="T74" fmla="*/ 2147483647 w 718"/>
              <a:gd name="T75" fmla="*/ 2147483647 h 2510"/>
              <a:gd name="T76" fmla="*/ 2147483647 w 718"/>
              <a:gd name="T77" fmla="*/ 2147483647 h 2510"/>
              <a:gd name="T78" fmla="*/ 2147483647 w 718"/>
              <a:gd name="T79" fmla="*/ 2147483647 h 2510"/>
              <a:gd name="T80" fmla="*/ 2147483647 w 718"/>
              <a:gd name="T81" fmla="*/ 2147483647 h 2510"/>
              <a:gd name="T82" fmla="*/ 2147483647 w 718"/>
              <a:gd name="T83" fmla="*/ 2147483647 h 2510"/>
              <a:gd name="T84" fmla="*/ 2147483647 w 718"/>
              <a:gd name="T85" fmla="*/ 2147483647 h 2510"/>
              <a:gd name="T86" fmla="*/ 2147483647 w 718"/>
              <a:gd name="T87" fmla="*/ 2147483647 h 2510"/>
              <a:gd name="T88" fmla="*/ 2147483647 w 718"/>
              <a:gd name="T89" fmla="*/ 2147483647 h 2510"/>
              <a:gd name="T90" fmla="*/ 2147483647 w 718"/>
              <a:gd name="T91" fmla="*/ 2147483647 h 2510"/>
              <a:gd name="T92" fmla="*/ 2147483647 w 718"/>
              <a:gd name="T93" fmla="*/ 2147483647 h 2510"/>
              <a:gd name="T94" fmla="*/ 2147483647 w 718"/>
              <a:gd name="T95" fmla="*/ 2147483647 h 2510"/>
              <a:gd name="T96" fmla="*/ 2147483647 w 718"/>
              <a:gd name="T97" fmla="*/ 2147483647 h 2510"/>
              <a:gd name="T98" fmla="*/ 2147483647 w 718"/>
              <a:gd name="T99" fmla="*/ 2147483647 h 2510"/>
              <a:gd name="T100" fmla="*/ 2147483647 w 718"/>
              <a:gd name="T101" fmla="*/ 2147483647 h 2510"/>
              <a:gd name="T102" fmla="*/ 2147483647 w 718"/>
              <a:gd name="T103" fmla="*/ 2147483647 h 2510"/>
              <a:gd name="T104" fmla="*/ 2147483647 w 718"/>
              <a:gd name="T105" fmla="*/ 2147483647 h 2510"/>
              <a:gd name="T106" fmla="*/ 2147483647 w 718"/>
              <a:gd name="T107" fmla="*/ 2147483647 h 2510"/>
              <a:gd name="T108" fmla="*/ 2147483647 w 718"/>
              <a:gd name="T109" fmla="*/ 2147483647 h 2510"/>
              <a:gd name="T110" fmla="*/ 2147483647 w 718"/>
              <a:gd name="T111" fmla="*/ 2147483647 h 2510"/>
              <a:gd name="T112" fmla="*/ 2147483647 w 718"/>
              <a:gd name="T113" fmla="*/ 2147483647 h 2510"/>
              <a:gd name="T114" fmla="*/ 2147483647 w 718"/>
              <a:gd name="T115" fmla="*/ 2147483647 h 2510"/>
              <a:gd name="T116" fmla="*/ 2147483647 w 718"/>
              <a:gd name="T117" fmla="*/ 2147483647 h 2510"/>
              <a:gd name="T118" fmla="*/ 2147483647 w 718"/>
              <a:gd name="T119" fmla="*/ 2147483647 h 2510"/>
              <a:gd name="T120" fmla="*/ 2147483647 w 718"/>
              <a:gd name="T121" fmla="*/ 2147483647 h 2510"/>
              <a:gd name="T122" fmla="*/ 2147483647 w 718"/>
              <a:gd name="T123" fmla="*/ 2147483647 h 2510"/>
              <a:gd name="T124" fmla="*/ 2147483647 w 718"/>
              <a:gd name="T125" fmla="*/ 2147483647 h 25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18"/>
              <a:gd name="T190" fmla="*/ 0 h 2510"/>
              <a:gd name="T191" fmla="*/ 718 w 718"/>
              <a:gd name="T192" fmla="*/ 2510 h 25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18" h="2510">
                <a:moveTo>
                  <a:pt x="715" y="1328"/>
                </a:moveTo>
                <a:cubicBezTo>
                  <a:pt x="714" y="1318"/>
                  <a:pt x="714" y="1296"/>
                  <a:pt x="714" y="1278"/>
                </a:cubicBezTo>
                <a:cubicBezTo>
                  <a:pt x="714" y="1274"/>
                  <a:pt x="715" y="1271"/>
                  <a:pt x="715" y="1271"/>
                </a:cubicBezTo>
                <a:cubicBezTo>
                  <a:pt x="715" y="1262"/>
                  <a:pt x="717" y="1259"/>
                  <a:pt x="714" y="1247"/>
                </a:cubicBezTo>
                <a:cubicBezTo>
                  <a:pt x="711" y="1235"/>
                  <a:pt x="705" y="1223"/>
                  <a:pt x="705" y="1199"/>
                </a:cubicBezTo>
                <a:cubicBezTo>
                  <a:pt x="705" y="1193"/>
                  <a:pt x="701" y="1193"/>
                  <a:pt x="697" y="1137"/>
                </a:cubicBezTo>
                <a:cubicBezTo>
                  <a:pt x="695" y="1105"/>
                  <a:pt x="699" y="983"/>
                  <a:pt x="682" y="937"/>
                </a:cubicBezTo>
                <a:cubicBezTo>
                  <a:pt x="679" y="922"/>
                  <a:pt x="672" y="902"/>
                  <a:pt x="673" y="869"/>
                </a:cubicBezTo>
                <a:cubicBezTo>
                  <a:pt x="672" y="823"/>
                  <a:pt x="662" y="764"/>
                  <a:pt x="652" y="685"/>
                </a:cubicBezTo>
                <a:cubicBezTo>
                  <a:pt x="654" y="683"/>
                  <a:pt x="654" y="683"/>
                  <a:pt x="654" y="683"/>
                </a:cubicBezTo>
                <a:cubicBezTo>
                  <a:pt x="652" y="668"/>
                  <a:pt x="652" y="655"/>
                  <a:pt x="652" y="643"/>
                </a:cubicBezTo>
                <a:cubicBezTo>
                  <a:pt x="654" y="623"/>
                  <a:pt x="655" y="607"/>
                  <a:pt x="652" y="589"/>
                </a:cubicBezTo>
                <a:cubicBezTo>
                  <a:pt x="651" y="582"/>
                  <a:pt x="650" y="576"/>
                  <a:pt x="649" y="568"/>
                </a:cubicBezTo>
                <a:cubicBezTo>
                  <a:pt x="645" y="550"/>
                  <a:pt x="638" y="535"/>
                  <a:pt x="629" y="523"/>
                </a:cubicBezTo>
                <a:cubicBezTo>
                  <a:pt x="610" y="489"/>
                  <a:pt x="588" y="479"/>
                  <a:pt x="565" y="473"/>
                </a:cubicBezTo>
                <a:cubicBezTo>
                  <a:pt x="551" y="467"/>
                  <a:pt x="540" y="464"/>
                  <a:pt x="536" y="463"/>
                </a:cubicBezTo>
                <a:cubicBezTo>
                  <a:pt x="508" y="455"/>
                  <a:pt x="454" y="436"/>
                  <a:pt x="438" y="426"/>
                </a:cubicBezTo>
                <a:cubicBezTo>
                  <a:pt x="415" y="412"/>
                  <a:pt x="414" y="377"/>
                  <a:pt x="418" y="350"/>
                </a:cubicBezTo>
                <a:cubicBezTo>
                  <a:pt x="428" y="339"/>
                  <a:pt x="437" y="325"/>
                  <a:pt x="440" y="318"/>
                </a:cubicBezTo>
                <a:cubicBezTo>
                  <a:pt x="446" y="307"/>
                  <a:pt x="453" y="285"/>
                  <a:pt x="454" y="273"/>
                </a:cubicBezTo>
                <a:cubicBezTo>
                  <a:pt x="455" y="272"/>
                  <a:pt x="455" y="272"/>
                  <a:pt x="455" y="271"/>
                </a:cubicBezTo>
                <a:cubicBezTo>
                  <a:pt x="458" y="270"/>
                  <a:pt x="464" y="265"/>
                  <a:pt x="467" y="262"/>
                </a:cubicBezTo>
                <a:cubicBezTo>
                  <a:pt x="470" y="258"/>
                  <a:pt x="471" y="253"/>
                  <a:pt x="474" y="249"/>
                </a:cubicBezTo>
                <a:cubicBezTo>
                  <a:pt x="477" y="244"/>
                  <a:pt x="476" y="240"/>
                  <a:pt x="478" y="231"/>
                </a:cubicBezTo>
                <a:cubicBezTo>
                  <a:pt x="481" y="223"/>
                  <a:pt x="483" y="210"/>
                  <a:pt x="483" y="205"/>
                </a:cubicBezTo>
                <a:cubicBezTo>
                  <a:pt x="483" y="200"/>
                  <a:pt x="489" y="186"/>
                  <a:pt x="489" y="179"/>
                </a:cubicBezTo>
                <a:cubicBezTo>
                  <a:pt x="489" y="177"/>
                  <a:pt x="489" y="175"/>
                  <a:pt x="488" y="173"/>
                </a:cubicBezTo>
                <a:cubicBezTo>
                  <a:pt x="488" y="172"/>
                  <a:pt x="487" y="170"/>
                  <a:pt x="486" y="170"/>
                </a:cubicBezTo>
                <a:cubicBezTo>
                  <a:pt x="485" y="169"/>
                  <a:pt x="484" y="169"/>
                  <a:pt x="484" y="169"/>
                </a:cubicBezTo>
                <a:cubicBezTo>
                  <a:pt x="483" y="169"/>
                  <a:pt x="482" y="169"/>
                  <a:pt x="481" y="169"/>
                </a:cubicBezTo>
                <a:cubicBezTo>
                  <a:pt x="481" y="169"/>
                  <a:pt x="477" y="180"/>
                  <a:pt x="474" y="188"/>
                </a:cubicBezTo>
                <a:cubicBezTo>
                  <a:pt x="476" y="182"/>
                  <a:pt x="477" y="176"/>
                  <a:pt x="478" y="170"/>
                </a:cubicBezTo>
                <a:cubicBezTo>
                  <a:pt x="479" y="164"/>
                  <a:pt x="481" y="155"/>
                  <a:pt x="479" y="150"/>
                </a:cubicBezTo>
                <a:cubicBezTo>
                  <a:pt x="478" y="157"/>
                  <a:pt x="474" y="163"/>
                  <a:pt x="473" y="169"/>
                </a:cubicBezTo>
                <a:cubicBezTo>
                  <a:pt x="473" y="169"/>
                  <a:pt x="473" y="168"/>
                  <a:pt x="473" y="167"/>
                </a:cubicBezTo>
                <a:cubicBezTo>
                  <a:pt x="476" y="160"/>
                  <a:pt x="476" y="133"/>
                  <a:pt x="475" y="131"/>
                </a:cubicBezTo>
                <a:cubicBezTo>
                  <a:pt x="474" y="132"/>
                  <a:pt x="473" y="134"/>
                  <a:pt x="472" y="136"/>
                </a:cubicBezTo>
                <a:cubicBezTo>
                  <a:pt x="472" y="131"/>
                  <a:pt x="473" y="126"/>
                  <a:pt x="473" y="121"/>
                </a:cubicBezTo>
                <a:cubicBezTo>
                  <a:pt x="472" y="123"/>
                  <a:pt x="472" y="125"/>
                  <a:pt x="471" y="127"/>
                </a:cubicBezTo>
                <a:cubicBezTo>
                  <a:pt x="471" y="123"/>
                  <a:pt x="473" y="116"/>
                  <a:pt x="472" y="110"/>
                </a:cubicBezTo>
                <a:cubicBezTo>
                  <a:pt x="471" y="113"/>
                  <a:pt x="471" y="116"/>
                  <a:pt x="470" y="119"/>
                </a:cubicBezTo>
                <a:cubicBezTo>
                  <a:pt x="471" y="116"/>
                  <a:pt x="471" y="112"/>
                  <a:pt x="471" y="108"/>
                </a:cubicBezTo>
                <a:cubicBezTo>
                  <a:pt x="471" y="108"/>
                  <a:pt x="470" y="109"/>
                  <a:pt x="470" y="109"/>
                </a:cubicBezTo>
                <a:cubicBezTo>
                  <a:pt x="472" y="103"/>
                  <a:pt x="472" y="95"/>
                  <a:pt x="473" y="90"/>
                </a:cubicBezTo>
                <a:cubicBezTo>
                  <a:pt x="472" y="92"/>
                  <a:pt x="466" y="102"/>
                  <a:pt x="466" y="104"/>
                </a:cubicBezTo>
                <a:cubicBezTo>
                  <a:pt x="466" y="98"/>
                  <a:pt x="469" y="92"/>
                  <a:pt x="469" y="86"/>
                </a:cubicBezTo>
                <a:cubicBezTo>
                  <a:pt x="468" y="92"/>
                  <a:pt x="465" y="98"/>
                  <a:pt x="463" y="104"/>
                </a:cubicBezTo>
                <a:cubicBezTo>
                  <a:pt x="463" y="103"/>
                  <a:pt x="466" y="94"/>
                  <a:pt x="467" y="90"/>
                </a:cubicBezTo>
                <a:cubicBezTo>
                  <a:pt x="466" y="91"/>
                  <a:pt x="466" y="92"/>
                  <a:pt x="465" y="93"/>
                </a:cubicBezTo>
                <a:cubicBezTo>
                  <a:pt x="465" y="92"/>
                  <a:pt x="465" y="91"/>
                  <a:pt x="465" y="89"/>
                </a:cubicBezTo>
                <a:cubicBezTo>
                  <a:pt x="462" y="93"/>
                  <a:pt x="459" y="102"/>
                  <a:pt x="459" y="102"/>
                </a:cubicBezTo>
                <a:cubicBezTo>
                  <a:pt x="461" y="95"/>
                  <a:pt x="463" y="89"/>
                  <a:pt x="464" y="82"/>
                </a:cubicBezTo>
                <a:cubicBezTo>
                  <a:pt x="466" y="79"/>
                  <a:pt x="467" y="76"/>
                  <a:pt x="470" y="74"/>
                </a:cubicBezTo>
                <a:cubicBezTo>
                  <a:pt x="465" y="77"/>
                  <a:pt x="462" y="81"/>
                  <a:pt x="460" y="86"/>
                </a:cubicBezTo>
                <a:cubicBezTo>
                  <a:pt x="460" y="79"/>
                  <a:pt x="460" y="58"/>
                  <a:pt x="461" y="54"/>
                </a:cubicBezTo>
                <a:cubicBezTo>
                  <a:pt x="459" y="58"/>
                  <a:pt x="454" y="67"/>
                  <a:pt x="453" y="67"/>
                </a:cubicBezTo>
                <a:cubicBezTo>
                  <a:pt x="453" y="58"/>
                  <a:pt x="453" y="48"/>
                  <a:pt x="456" y="40"/>
                </a:cubicBezTo>
                <a:cubicBezTo>
                  <a:pt x="452" y="50"/>
                  <a:pt x="448" y="73"/>
                  <a:pt x="448" y="73"/>
                </a:cubicBezTo>
                <a:cubicBezTo>
                  <a:pt x="448" y="61"/>
                  <a:pt x="448" y="49"/>
                  <a:pt x="450" y="37"/>
                </a:cubicBezTo>
                <a:cubicBezTo>
                  <a:pt x="448" y="41"/>
                  <a:pt x="447" y="46"/>
                  <a:pt x="446" y="51"/>
                </a:cubicBezTo>
                <a:cubicBezTo>
                  <a:pt x="446" y="46"/>
                  <a:pt x="446" y="42"/>
                  <a:pt x="446" y="37"/>
                </a:cubicBezTo>
                <a:cubicBezTo>
                  <a:pt x="445" y="40"/>
                  <a:pt x="445" y="43"/>
                  <a:pt x="443" y="45"/>
                </a:cubicBezTo>
                <a:cubicBezTo>
                  <a:pt x="444" y="37"/>
                  <a:pt x="444" y="28"/>
                  <a:pt x="443" y="20"/>
                </a:cubicBezTo>
                <a:cubicBezTo>
                  <a:pt x="440" y="25"/>
                  <a:pt x="440" y="33"/>
                  <a:pt x="439" y="39"/>
                </a:cubicBezTo>
                <a:cubicBezTo>
                  <a:pt x="439" y="40"/>
                  <a:pt x="438" y="42"/>
                  <a:pt x="438" y="44"/>
                </a:cubicBezTo>
                <a:cubicBezTo>
                  <a:pt x="438" y="43"/>
                  <a:pt x="438" y="43"/>
                  <a:pt x="438" y="42"/>
                </a:cubicBezTo>
                <a:cubicBezTo>
                  <a:pt x="436" y="46"/>
                  <a:pt x="435" y="49"/>
                  <a:pt x="435" y="53"/>
                </a:cubicBezTo>
                <a:cubicBezTo>
                  <a:pt x="434" y="54"/>
                  <a:pt x="434" y="54"/>
                  <a:pt x="434" y="55"/>
                </a:cubicBezTo>
                <a:cubicBezTo>
                  <a:pt x="435" y="47"/>
                  <a:pt x="436" y="35"/>
                  <a:pt x="434" y="28"/>
                </a:cubicBezTo>
                <a:cubicBezTo>
                  <a:pt x="432" y="32"/>
                  <a:pt x="432" y="37"/>
                  <a:pt x="431" y="42"/>
                </a:cubicBezTo>
                <a:cubicBezTo>
                  <a:pt x="431" y="39"/>
                  <a:pt x="431" y="37"/>
                  <a:pt x="430" y="34"/>
                </a:cubicBezTo>
                <a:cubicBezTo>
                  <a:pt x="430" y="32"/>
                  <a:pt x="430" y="31"/>
                  <a:pt x="430" y="29"/>
                </a:cubicBezTo>
                <a:cubicBezTo>
                  <a:pt x="430" y="31"/>
                  <a:pt x="429" y="33"/>
                  <a:pt x="429" y="35"/>
                </a:cubicBezTo>
                <a:cubicBezTo>
                  <a:pt x="429" y="36"/>
                  <a:pt x="428" y="37"/>
                  <a:pt x="428" y="38"/>
                </a:cubicBezTo>
                <a:cubicBezTo>
                  <a:pt x="428" y="38"/>
                  <a:pt x="428" y="39"/>
                  <a:pt x="428" y="39"/>
                </a:cubicBezTo>
                <a:cubicBezTo>
                  <a:pt x="426" y="34"/>
                  <a:pt x="426" y="27"/>
                  <a:pt x="426" y="21"/>
                </a:cubicBezTo>
                <a:cubicBezTo>
                  <a:pt x="424" y="23"/>
                  <a:pt x="423" y="26"/>
                  <a:pt x="422" y="30"/>
                </a:cubicBezTo>
                <a:cubicBezTo>
                  <a:pt x="421" y="26"/>
                  <a:pt x="421" y="23"/>
                  <a:pt x="421" y="19"/>
                </a:cubicBezTo>
                <a:cubicBezTo>
                  <a:pt x="420" y="23"/>
                  <a:pt x="419" y="27"/>
                  <a:pt x="419" y="31"/>
                </a:cubicBezTo>
                <a:cubicBezTo>
                  <a:pt x="418" y="29"/>
                  <a:pt x="418" y="27"/>
                  <a:pt x="417" y="26"/>
                </a:cubicBezTo>
                <a:cubicBezTo>
                  <a:pt x="417" y="23"/>
                  <a:pt x="417" y="20"/>
                  <a:pt x="417" y="17"/>
                </a:cubicBezTo>
                <a:cubicBezTo>
                  <a:pt x="412" y="22"/>
                  <a:pt x="415" y="35"/>
                  <a:pt x="413" y="42"/>
                </a:cubicBezTo>
                <a:cubicBezTo>
                  <a:pt x="413" y="42"/>
                  <a:pt x="413" y="42"/>
                  <a:pt x="413" y="42"/>
                </a:cubicBezTo>
                <a:cubicBezTo>
                  <a:pt x="412" y="41"/>
                  <a:pt x="412" y="39"/>
                  <a:pt x="412" y="37"/>
                </a:cubicBezTo>
                <a:cubicBezTo>
                  <a:pt x="412" y="32"/>
                  <a:pt x="414" y="26"/>
                  <a:pt x="413" y="21"/>
                </a:cubicBezTo>
                <a:cubicBezTo>
                  <a:pt x="412" y="23"/>
                  <a:pt x="410" y="28"/>
                  <a:pt x="410" y="29"/>
                </a:cubicBezTo>
                <a:cubicBezTo>
                  <a:pt x="409" y="27"/>
                  <a:pt x="409" y="25"/>
                  <a:pt x="409" y="23"/>
                </a:cubicBezTo>
                <a:cubicBezTo>
                  <a:pt x="409" y="25"/>
                  <a:pt x="409" y="27"/>
                  <a:pt x="409" y="29"/>
                </a:cubicBezTo>
                <a:cubicBezTo>
                  <a:pt x="407" y="26"/>
                  <a:pt x="409" y="22"/>
                  <a:pt x="406" y="19"/>
                </a:cubicBezTo>
                <a:cubicBezTo>
                  <a:pt x="403" y="23"/>
                  <a:pt x="402" y="36"/>
                  <a:pt x="402" y="37"/>
                </a:cubicBezTo>
                <a:cubicBezTo>
                  <a:pt x="400" y="31"/>
                  <a:pt x="400" y="21"/>
                  <a:pt x="401" y="14"/>
                </a:cubicBezTo>
                <a:cubicBezTo>
                  <a:pt x="400" y="20"/>
                  <a:pt x="398" y="26"/>
                  <a:pt x="397" y="32"/>
                </a:cubicBezTo>
                <a:cubicBezTo>
                  <a:pt x="397" y="27"/>
                  <a:pt x="397" y="21"/>
                  <a:pt x="397" y="16"/>
                </a:cubicBezTo>
                <a:cubicBezTo>
                  <a:pt x="396" y="19"/>
                  <a:pt x="396" y="23"/>
                  <a:pt x="395" y="26"/>
                </a:cubicBezTo>
                <a:cubicBezTo>
                  <a:pt x="394" y="29"/>
                  <a:pt x="393" y="32"/>
                  <a:pt x="394" y="36"/>
                </a:cubicBezTo>
                <a:cubicBezTo>
                  <a:pt x="393" y="33"/>
                  <a:pt x="392" y="22"/>
                  <a:pt x="391" y="20"/>
                </a:cubicBezTo>
                <a:cubicBezTo>
                  <a:pt x="391" y="23"/>
                  <a:pt x="390" y="26"/>
                  <a:pt x="390" y="27"/>
                </a:cubicBezTo>
                <a:cubicBezTo>
                  <a:pt x="389" y="31"/>
                  <a:pt x="388" y="34"/>
                  <a:pt x="387" y="38"/>
                </a:cubicBezTo>
                <a:cubicBezTo>
                  <a:pt x="388" y="34"/>
                  <a:pt x="388" y="31"/>
                  <a:pt x="388" y="27"/>
                </a:cubicBezTo>
                <a:cubicBezTo>
                  <a:pt x="388" y="21"/>
                  <a:pt x="388" y="14"/>
                  <a:pt x="388" y="8"/>
                </a:cubicBezTo>
                <a:cubicBezTo>
                  <a:pt x="388" y="12"/>
                  <a:pt x="388" y="17"/>
                  <a:pt x="387" y="22"/>
                </a:cubicBezTo>
                <a:cubicBezTo>
                  <a:pt x="387" y="21"/>
                  <a:pt x="387" y="21"/>
                  <a:pt x="386" y="20"/>
                </a:cubicBezTo>
                <a:cubicBezTo>
                  <a:pt x="385" y="24"/>
                  <a:pt x="382" y="34"/>
                  <a:pt x="381" y="34"/>
                </a:cubicBezTo>
                <a:cubicBezTo>
                  <a:pt x="382" y="25"/>
                  <a:pt x="384" y="15"/>
                  <a:pt x="382" y="6"/>
                </a:cubicBezTo>
                <a:cubicBezTo>
                  <a:pt x="382" y="9"/>
                  <a:pt x="381" y="12"/>
                  <a:pt x="381" y="15"/>
                </a:cubicBezTo>
                <a:cubicBezTo>
                  <a:pt x="381" y="13"/>
                  <a:pt x="381" y="12"/>
                  <a:pt x="380" y="10"/>
                </a:cubicBezTo>
                <a:cubicBezTo>
                  <a:pt x="380" y="14"/>
                  <a:pt x="378" y="30"/>
                  <a:pt x="376" y="35"/>
                </a:cubicBezTo>
                <a:cubicBezTo>
                  <a:pt x="376" y="30"/>
                  <a:pt x="377" y="24"/>
                  <a:pt x="377" y="19"/>
                </a:cubicBezTo>
                <a:cubicBezTo>
                  <a:pt x="377" y="15"/>
                  <a:pt x="377" y="11"/>
                  <a:pt x="376" y="8"/>
                </a:cubicBezTo>
                <a:cubicBezTo>
                  <a:pt x="376" y="9"/>
                  <a:pt x="376" y="10"/>
                  <a:pt x="376" y="11"/>
                </a:cubicBezTo>
                <a:cubicBezTo>
                  <a:pt x="375" y="11"/>
                  <a:pt x="375" y="10"/>
                  <a:pt x="375" y="9"/>
                </a:cubicBezTo>
                <a:cubicBezTo>
                  <a:pt x="374" y="12"/>
                  <a:pt x="374" y="15"/>
                  <a:pt x="373" y="18"/>
                </a:cubicBezTo>
                <a:cubicBezTo>
                  <a:pt x="373" y="16"/>
                  <a:pt x="373" y="13"/>
                  <a:pt x="373" y="10"/>
                </a:cubicBezTo>
                <a:cubicBezTo>
                  <a:pt x="372" y="16"/>
                  <a:pt x="369" y="34"/>
                  <a:pt x="368" y="37"/>
                </a:cubicBezTo>
                <a:cubicBezTo>
                  <a:pt x="367" y="27"/>
                  <a:pt x="371" y="16"/>
                  <a:pt x="368" y="6"/>
                </a:cubicBezTo>
                <a:cubicBezTo>
                  <a:pt x="366" y="10"/>
                  <a:pt x="365" y="29"/>
                  <a:pt x="364" y="33"/>
                </a:cubicBezTo>
                <a:cubicBezTo>
                  <a:pt x="364" y="28"/>
                  <a:pt x="362" y="11"/>
                  <a:pt x="361" y="9"/>
                </a:cubicBezTo>
                <a:cubicBezTo>
                  <a:pt x="360" y="12"/>
                  <a:pt x="360" y="16"/>
                  <a:pt x="359" y="19"/>
                </a:cubicBezTo>
                <a:cubicBezTo>
                  <a:pt x="356" y="13"/>
                  <a:pt x="358" y="6"/>
                  <a:pt x="357" y="0"/>
                </a:cubicBezTo>
                <a:cubicBezTo>
                  <a:pt x="355" y="6"/>
                  <a:pt x="356" y="17"/>
                  <a:pt x="352" y="22"/>
                </a:cubicBezTo>
                <a:cubicBezTo>
                  <a:pt x="350" y="17"/>
                  <a:pt x="351" y="11"/>
                  <a:pt x="350" y="6"/>
                </a:cubicBezTo>
                <a:cubicBezTo>
                  <a:pt x="349" y="12"/>
                  <a:pt x="349" y="17"/>
                  <a:pt x="348" y="23"/>
                </a:cubicBezTo>
                <a:cubicBezTo>
                  <a:pt x="347" y="16"/>
                  <a:pt x="348" y="9"/>
                  <a:pt x="346" y="3"/>
                </a:cubicBezTo>
                <a:cubicBezTo>
                  <a:pt x="347" y="9"/>
                  <a:pt x="346" y="15"/>
                  <a:pt x="345" y="21"/>
                </a:cubicBezTo>
                <a:cubicBezTo>
                  <a:pt x="345" y="20"/>
                  <a:pt x="345" y="18"/>
                  <a:pt x="345" y="16"/>
                </a:cubicBezTo>
                <a:cubicBezTo>
                  <a:pt x="344" y="19"/>
                  <a:pt x="345" y="25"/>
                  <a:pt x="343" y="28"/>
                </a:cubicBezTo>
                <a:cubicBezTo>
                  <a:pt x="343" y="27"/>
                  <a:pt x="341" y="6"/>
                  <a:pt x="341" y="2"/>
                </a:cubicBezTo>
                <a:cubicBezTo>
                  <a:pt x="340" y="5"/>
                  <a:pt x="339" y="21"/>
                  <a:pt x="339" y="28"/>
                </a:cubicBezTo>
                <a:cubicBezTo>
                  <a:pt x="339" y="28"/>
                  <a:pt x="339" y="28"/>
                  <a:pt x="339" y="28"/>
                </a:cubicBezTo>
                <a:cubicBezTo>
                  <a:pt x="338" y="25"/>
                  <a:pt x="337" y="24"/>
                  <a:pt x="336" y="30"/>
                </a:cubicBezTo>
                <a:cubicBezTo>
                  <a:pt x="336" y="27"/>
                  <a:pt x="335" y="25"/>
                  <a:pt x="334" y="23"/>
                </a:cubicBezTo>
                <a:cubicBezTo>
                  <a:pt x="333" y="25"/>
                  <a:pt x="333" y="26"/>
                  <a:pt x="333" y="28"/>
                </a:cubicBezTo>
                <a:cubicBezTo>
                  <a:pt x="332" y="27"/>
                  <a:pt x="332" y="26"/>
                  <a:pt x="331" y="25"/>
                </a:cubicBezTo>
                <a:cubicBezTo>
                  <a:pt x="331" y="20"/>
                  <a:pt x="330" y="15"/>
                  <a:pt x="330" y="11"/>
                </a:cubicBezTo>
                <a:cubicBezTo>
                  <a:pt x="331" y="14"/>
                  <a:pt x="330" y="17"/>
                  <a:pt x="330" y="20"/>
                </a:cubicBezTo>
                <a:cubicBezTo>
                  <a:pt x="328" y="15"/>
                  <a:pt x="329" y="9"/>
                  <a:pt x="327" y="3"/>
                </a:cubicBezTo>
                <a:cubicBezTo>
                  <a:pt x="325" y="8"/>
                  <a:pt x="325" y="15"/>
                  <a:pt x="325" y="20"/>
                </a:cubicBezTo>
                <a:cubicBezTo>
                  <a:pt x="325" y="19"/>
                  <a:pt x="323" y="9"/>
                  <a:pt x="323" y="5"/>
                </a:cubicBezTo>
                <a:cubicBezTo>
                  <a:pt x="322" y="13"/>
                  <a:pt x="321" y="29"/>
                  <a:pt x="321" y="30"/>
                </a:cubicBezTo>
                <a:cubicBezTo>
                  <a:pt x="321" y="30"/>
                  <a:pt x="320" y="19"/>
                  <a:pt x="320" y="16"/>
                </a:cubicBezTo>
                <a:cubicBezTo>
                  <a:pt x="320" y="16"/>
                  <a:pt x="319" y="17"/>
                  <a:pt x="319" y="18"/>
                </a:cubicBezTo>
                <a:cubicBezTo>
                  <a:pt x="318" y="12"/>
                  <a:pt x="317" y="6"/>
                  <a:pt x="315" y="0"/>
                </a:cubicBezTo>
                <a:cubicBezTo>
                  <a:pt x="316" y="9"/>
                  <a:pt x="317" y="19"/>
                  <a:pt x="317" y="28"/>
                </a:cubicBezTo>
                <a:cubicBezTo>
                  <a:pt x="316" y="30"/>
                  <a:pt x="314" y="24"/>
                  <a:pt x="312" y="19"/>
                </a:cubicBezTo>
                <a:cubicBezTo>
                  <a:pt x="310" y="27"/>
                  <a:pt x="312" y="35"/>
                  <a:pt x="312" y="43"/>
                </a:cubicBezTo>
                <a:cubicBezTo>
                  <a:pt x="312" y="43"/>
                  <a:pt x="312" y="43"/>
                  <a:pt x="312" y="43"/>
                </a:cubicBezTo>
                <a:cubicBezTo>
                  <a:pt x="309" y="34"/>
                  <a:pt x="307" y="24"/>
                  <a:pt x="305" y="15"/>
                </a:cubicBezTo>
                <a:cubicBezTo>
                  <a:pt x="306" y="20"/>
                  <a:pt x="307" y="26"/>
                  <a:pt x="307" y="32"/>
                </a:cubicBezTo>
                <a:cubicBezTo>
                  <a:pt x="307" y="31"/>
                  <a:pt x="302" y="20"/>
                  <a:pt x="299" y="15"/>
                </a:cubicBezTo>
                <a:cubicBezTo>
                  <a:pt x="298" y="12"/>
                  <a:pt x="296" y="10"/>
                  <a:pt x="295" y="7"/>
                </a:cubicBezTo>
                <a:cubicBezTo>
                  <a:pt x="297" y="14"/>
                  <a:pt x="298" y="22"/>
                  <a:pt x="300" y="29"/>
                </a:cubicBezTo>
                <a:cubicBezTo>
                  <a:pt x="302" y="34"/>
                  <a:pt x="302" y="39"/>
                  <a:pt x="303" y="44"/>
                </a:cubicBezTo>
                <a:cubicBezTo>
                  <a:pt x="299" y="33"/>
                  <a:pt x="290" y="19"/>
                  <a:pt x="290" y="8"/>
                </a:cubicBezTo>
                <a:cubicBezTo>
                  <a:pt x="289" y="13"/>
                  <a:pt x="286" y="38"/>
                  <a:pt x="285" y="38"/>
                </a:cubicBezTo>
                <a:cubicBezTo>
                  <a:pt x="281" y="33"/>
                  <a:pt x="282" y="26"/>
                  <a:pt x="280" y="20"/>
                </a:cubicBezTo>
                <a:cubicBezTo>
                  <a:pt x="279" y="23"/>
                  <a:pt x="279" y="25"/>
                  <a:pt x="279" y="27"/>
                </a:cubicBezTo>
                <a:cubicBezTo>
                  <a:pt x="278" y="25"/>
                  <a:pt x="277" y="23"/>
                  <a:pt x="275" y="22"/>
                </a:cubicBezTo>
                <a:cubicBezTo>
                  <a:pt x="276" y="25"/>
                  <a:pt x="277" y="30"/>
                  <a:pt x="278" y="35"/>
                </a:cubicBezTo>
                <a:cubicBezTo>
                  <a:pt x="278" y="40"/>
                  <a:pt x="278" y="45"/>
                  <a:pt x="277" y="49"/>
                </a:cubicBezTo>
                <a:cubicBezTo>
                  <a:pt x="276" y="48"/>
                  <a:pt x="275" y="43"/>
                  <a:pt x="273" y="40"/>
                </a:cubicBezTo>
                <a:cubicBezTo>
                  <a:pt x="272" y="41"/>
                  <a:pt x="272" y="43"/>
                  <a:pt x="272" y="44"/>
                </a:cubicBezTo>
                <a:cubicBezTo>
                  <a:pt x="271" y="39"/>
                  <a:pt x="270" y="34"/>
                  <a:pt x="268" y="29"/>
                </a:cubicBezTo>
                <a:cubicBezTo>
                  <a:pt x="268" y="36"/>
                  <a:pt x="271" y="44"/>
                  <a:pt x="271" y="52"/>
                </a:cubicBezTo>
                <a:cubicBezTo>
                  <a:pt x="271" y="51"/>
                  <a:pt x="270" y="50"/>
                  <a:pt x="270" y="49"/>
                </a:cubicBezTo>
                <a:cubicBezTo>
                  <a:pt x="269" y="44"/>
                  <a:pt x="267" y="38"/>
                  <a:pt x="265" y="33"/>
                </a:cubicBezTo>
                <a:cubicBezTo>
                  <a:pt x="264" y="31"/>
                  <a:pt x="264" y="30"/>
                  <a:pt x="263" y="28"/>
                </a:cubicBezTo>
                <a:cubicBezTo>
                  <a:pt x="263" y="29"/>
                  <a:pt x="263" y="29"/>
                  <a:pt x="264" y="30"/>
                </a:cubicBezTo>
                <a:cubicBezTo>
                  <a:pt x="263" y="29"/>
                  <a:pt x="263" y="28"/>
                  <a:pt x="263" y="28"/>
                </a:cubicBezTo>
                <a:cubicBezTo>
                  <a:pt x="263" y="31"/>
                  <a:pt x="263" y="35"/>
                  <a:pt x="263" y="39"/>
                </a:cubicBezTo>
                <a:cubicBezTo>
                  <a:pt x="262" y="37"/>
                  <a:pt x="261" y="34"/>
                  <a:pt x="260" y="32"/>
                </a:cubicBezTo>
                <a:cubicBezTo>
                  <a:pt x="261" y="37"/>
                  <a:pt x="263" y="42"/>
                  <a:pt x="263" y="48"/>
                </a:cubicBezTo>
                <a:cubicBezTo>
                  <a:pt x="263" y="51"/>
                  <a:pt x="263" y="53"/>
                  <a:pt x="263" y="56"/>
                </a:cubicBezTo>
                <a:cubicBezTo>
                  <a:pt x="263" y="57"/>
                  <a:pt x="263" y="57"/>
                  <a:pt x="263" y="58"/>
                </a:cubicBezTo>
                <a:cubicBezTo>
                  <a:pt x="259" y="55"/>
                  <a:pt x="259" y="45"/>
                  <a:pt x="259" y="40"/>
                </a:cubicBezTo>
                <a:cubicBezTo>
                  <a:pt x="258" y="41"/>
                  <a:pt x="257" y="52"/>
                  <a:pt x="258" y="56"/>
                </a:cubicBezTo>
                <a:cubicBezTo>
                  <a:pt x="255" y="50"/>
                  <a:pt x="250" y="38"/>
                  <a:pt x="248" y="35"/>
                </a:cubicBezTo>
                <a:cubicBezTo>
                  <a:pt x="249" y="39"/>
                  <a:pt x="250" y="42"/>
                  <a:pt x="251" y="46"/>
                </a:cubicBezTo>
                <a:cubicBezTo>
                  <a:pt x="247" y="39"/>
                  <a:pt x="242" y="32"/>
                  <a:pt x="239" y="27"/>
                </a:cubicBezTo>
                <a:cubicBezTo>
                  <a:pt x="244" y="37"/>
                  <a:pt x="250" y="50"/>
                  <a:pt x="253" y="63"/>
                </a:cubicBezTo>
                <a:cubicBezTo>
                  <a:pt x="252" y="61"/>
                  <a:pt x="251" y="59"/>
                  <a:pt x="250" y="57"/>
                </a:cubicBezTo>
                <a:cubicBezTo>
                  <a:pt x="250" y="60"/>
                  <a:pt x="251" y="63"/>
                  <a:pt x="252" y="66"/>
                </a:cubicBezTo>
                <a:cubicBezTo>
                  <a:pt x="251" y="65"/>
                  <a:pt x="250" y="63"/>
                  <a:pt x="249" y="62"/>
                </a:cubicBezTo>
                <a:cubicBezTo>
                  <a:pt x="250" y="63"/>
                  <a:pt x="250" y="65"/>
                  <a:pt x="250" y="67"/>
                </a:cubicBezTo>
                <a:cubicBezTo>
                  <a:pt x="249" y="63"/>
                  <a:pt x="246" y="59"/>
                  <a:pt x="244" y="56"/>
                </a:cubicBezTo>
                <a:cubicBezTo>
                  <a:pt x="245" y="60"/>
                  <a:pt x="248" y="64"/>
                  <a:pt x="249" y="68"/>
                </a:cubicBezTo>
                <a:cubicBezTo>
                  <a:pt x="249" y="69"/>
                  <a:pt x="249" y="70"/>
                  <a:pt x="249" y="72"/>
                </a:cubicBezTo>
                <a:cubicBezTo>
                  <a:pt x="248" y="67"/>
                  <a:pt x="246" y="63"/>
                  <a:pt x="243" y="59"/>
                </a:cubicBezTo>
                <a:cubicBezTo>
                  <a:pt x="243" y="62"/>
                  <a:pt x="244" y="65"/>
                  <a:pt x="244" y="68"/>
                </a:cubicBezTo>
                <a:cubicBezTo>
                  <a:pt x="244" y="68"/>
                  <a:pt x="243" y="67"/>
                  <a:pt x="242" y="66"/>
                </a:cubicBezTo>
                <a:cubicBezTo>
                  <a:pt x="243" y="69"/>
                  <a:pt x="247" y="76"/>
                  <a:pt x="247" y="77"/>
                </a:cubicBezTo>
                <a:cubicBezTo>
                  <a:pt x="247" y="78"/>
                  <a:pt x="247" y="79"/>
                  <a:pt x="247" y="80"/>
                </a:cubicBezTo>
                <a:cubicBezTo>
                  <a:pt x="245" y="75"/>
                  <a:pt x="243" y="71"/>
                  <a:pt x="241" y="67"/>
                </a:cubicBezTo>
                <a:cubicBezTo>
                  <a:pt x="242" y="70"/>
                  <a:pt x="243" y="73"/>
                  <a:pt x="244" y="77"/>
                </a:cubicBezTo>
                <a:cubicBezTo>
                  <a:pt x="243" y="76"/>
                  <a:pt x="241" y="74"/>
                  <a:pt x="240" y="71"/>
                </a:cubicBezTo>
                <a:cubicBezTo>
                  <a:pt x="242" y="75"/>
                  <a:pt x="245" y="88"/>
                  <a:pt x="245" y="90"/>
                </a:cubicBezTo>
                <a:cubicBezTo>
                  <a:pt x="244" y="90"/>
                  <a:pt x="240" y="81"/>
                  <a:pt x="239" y="76"/>
                </a:cubicBezTo>
                <a:cubicBezTo>
                  <a:pt x="240" y="84"/>
                  <a:pt x="241" y="91"/>
                  <a:pt x="241" y="98"/>
                </a:cubicBezTo>
                <a:cubicBezTo>
                  <a:pt x="241" y="98"/>
                  <a:pt x="241" y="98"/>
                  <a:pt x="241" y="99"/>
                </a:cubicBezTo>
                <a:cubicBezTo>
                  <a:pt x="240" y="89"/>
                  <a:pt x="236" y="84"/>
                  <a:pt x="231" y="77"/>
                </a:cubicBezTo>
                <a:cubicBezTo>
                  <a:pt x="234" y="86"/>
                  <a:pt x="236" y="93"/>
                  <a:pt x="237" y="102"/>
                </a:cubicBezTo>
                <a:cubicBezTo>
                  <a:pt x="235" y="99"/>
                  <a:pt x="234" y="97"/>
                  <a:pt x="234" y="94"/>
                </a:cubicBezTo>
                <a:cubicBezTo>
                  <a:pt x="234" y="98"/>
                  <a:pt x="235" y="102"/>
                  <a:pt x="234" y="106"/>
                </a:cubicBezTo>
                <a:cubicBezTo>
                  <a:pt x="233" y="104"/>
                  <a:pt x="232" y="101"/>
                  <a:pt x="232" y="99"/>
                </a:cubicBezTo>
                <a:cubicBezTo>
                  <a:pt x="232" y="105"/>
                  <a:pt x="231" y="112"/>
                  <a:pt x="231" y="118"/>
                </a:cubicBezTo>
                <a:cubicBezTo>
                  <a:pt x="230" y="114"/>
                  <a:pt x="230" y="111"/>
                  <a:pt x="229" y="108"/>
                </a:cubicBezTo>
                <a:cubicBezTo>
                  <a:pt x="230" y="114"/>
                  <a:pt x="228" y="131"/>
                  <a:pt x="227" y="132"/>
                </a:cubicBezTo>
                <a:cubicBezTo>
                  <a:pt x="227" y="130"/>
                  <a:pt x="227" y="128"/>
                  <a:pt x="227" y="126"/>
                </a:cubicBezTo>
                <a:cubicBezTo>
                  <a:pt x="224" y="133"/>
                  <a:pt x="224" y="141"/>
                  <a:pt x="224" y="150"/>
                </a:cubicBezTo>
                <a:cubicBezTo>
                  <a:pt x="224" y="150"/>
                  <a:pt x="224" y="151"/>
                  <a:pt x="224" y="152"/>
                </a:cubicBezTo>
                <a:cubicBezTo>
                  <a:pt x="223" y="147"/>
                  <a:pt x="223" y="143"/>
                  <a:pt x="222" y="139"/>
                </a:cubicBezTo>
                <a:cubicBezTo>
                  <a:pt x="221" y="143"/>
                  <a:pt x="222" y="149"/>
                  <a:pt x="222" y="153"/>
                </a:cubicBezTo>
                <a:cubicBezTo>
                  <a:pt x="223" y="159"/>
                  <a:pt x="223" y="165"/>
                  <a:pt x="225" y="171"/>
                </a:cubicBezTo>
                <a:cubicBezTo>
                  <a:pt x="225" y="170"/>
                  <a:pt x="225" y="170"/>
                  <a:pt x="224" y="170"/>
                </a:cubicBezTo>
                <a:cubicBezTo>
                  <a:pt x="222" y="164"/>
                  <a:pt x="220" y="157"/>
                  <a:pt x="218" y="152"/>
                </a:cubicBezTo>
                <a:cubicBezTo>
                  <a:pt x="219" y="157"/>
                  <a:pt x="220" y="162"/>
                  <a:pt x="221" y="167"/>
                </a:cubicBezTo>
                <a:cubicBezTo>
                  <a:pt x="218" y="166"/>
                  <a:pt x="214" y="171"/>
                  <a:pt x="214" y="177"/>
                </a:cubicBezTo>
                <a:cubicBezTo>
                  <a:pt x="214" y="184"/>
                  <a:pt x="220" y="198"/>
                  <a:pt x="220" y="203"/>
                </a:cubicBezTo>
                <a:cubicBezTo>
                  <a:pt x="220" y="208"/>
                  <a:pt x="222" y="221"/>
                  <a:pt x="225" y="230"/>
                </a:cubicBezTo>
                <a:cubicBezTo>
                  <a:pt x="227" y="237"/>
                  <a:pt x="226" y="241"/>
                  <a:pt x="228" y="245"/>
                </a:cubicBezTo>
                <a:cubicBezTo>
                  <a:pt x="229" y="246"/>
                  <a:pt x="229" y="246"/>
                  <a:pt x="229" y="247"/>
                </a:cubicBezTo>
                <a:cubicBezTo>
                  <a:pt x="230" y="248"/>
                  <a:pt x="231" y="250"/>
                  <a:pt x="231" y="251"/>
                </a:cubicBezTo>
                <a:cubicBezTo>
                  <a:pt x="232" y="252"/>
                  <a:pt x="232" y="253"/>
                  <a:pt x="233" y="254"/>
                </a:cubicBezTo>
                <a:cubicBezTo>
                  <a:pt x="234" y="256"/>
                  <a:pt x="235" y="258"/>
                  <a:pt x="236" y="260"/>
                </a:cubicBezTo>
                <a:cubicBezTo>
                  <a:pt x="239" y="264"/>
                  <a:pt x="245" y="269"/>
                  <a:pt x="248" y="270"/>
                </a:cubicBezTo>
                <a:cubicBezTo>
                  <a:pt x="249" y="281"/>
                  <a:pt x="255" y="304"/>
                  <a:pt x="261" y="314"/>
                </a:cubicBezTo>
                <a:cubicBezTo>
                  <a:pt x="261" y="315"/>
                  <a:pt x="262" y="317"/>
                  <a:pt x="263" y="318"/>
                </a:cubicBezTo>
                <a:cubicBezTo>
                  <a:pt x="263" y="318"/>
                  <a:pt x="263" y="319"/>
                  <a:pt x="263" y="320"/>
                </a:cubicBezTo>
                <a:cubicBezTo>
                  <a:pt x="268" y="328"/>
                  <a:pt x="276" y="340"/>
                  <a:pt x="284" y="351"/>
                </a:cubicBezTo>
                <a:cubicBezTo>
                  <a:pt x="290" y="379"/>
                  <a:pt x="289" y="413"/>
                  <a:pt x="256" y="434"/>
                </a:cubicBezTo>
                <a:cubicBezTo>
                  <a:pt x="242" y="440"/>
                  <a:pt x="214" y="453"/>
                  <a:pt x="180" y="461"/>
                </a:cubicBezTo>
                <a:cubicBezTo>
                  <a:pt x="147" y="469"/>
                  <a:pt x="93" y="485"/>
                  <a:pt x="71" y="562"/>
                </a:cubicBezTo>
                <a:cubicBezTo>
                  <a:pt x="62" y="596"/>
                  <a:pt x="64" y="618"/>
                  <a:pt x="69" y="658"/>
                </a:cubicBezTo>
                <a:cubicBezTo>
                  <a:pt x="57" y="746"/>
                  <a:pt x="47" y="812"/>
                  <a:pt x="46" y="862"/>
                </a:cubicBezTo>
                <a:cubicBezTo>
                  <a:pt x="46" y="894"/>
                  <a:pt x="39" y="915"/>
                  <a:pt x="36" y="929"/>
                </a:cubicBezTo>
                <a:cubicBezTo>
                  <a:pt x="19" y="976"/>
                  <a:pt x="23" y="1098"/>
                  <a:pt x="21" y="1130"/>
                </a:cubicBezTo>
                <a:cubicBezTo>
                  <a:pt x="17" y="1185"/>
                  <a:pt x="13" y="1185"/>
                  <a:pt x="13" y="1191"/>
                </a:cubicBezTo>
                <a:cubicBezTo>
                  <a:pt x="13" y="1216"/>
                  <a:pt x="8" y="1227"/>
                  <a:pt x="4" y="1239"/>
                </a:cubicBezTo>
                <a:cubicBezTo>
                  <a:pt x="4" y="1241"/>
                  <a:pt x="3" y="1243"/>
                  <a:pt x="3" y="1245"/>
                </a:cubicBezTo>
                <a:cubicBezTo>
                  <a:pt x="3" y="1245"/>
                  <a:pt x="5" y="1303"/>
                  <a:pt x="3" y="1321"/>
                </a:cubicBezTo>
                <a:cubicBezTo>
                  <a:pt x="0" y="1339"/>
                  <a:pt x="2" y="1350"/>
                  <a:pt x="3" y="1362"/>
                </a:cubicBezTo>
                <a:cubicBezTo>
                  <a:pt x="4" y="1373"/>
                  <a:pt x="14" y="1390"/>
                  <a:pt x="17" y="1404"/>
                </a:cubicBezTo>
                <a:cubicBezTo>
                  <a:pt x="23" y="1434"/>
                  <a:pt x="31" y="1434"/>
                  <a:pt x="36" y="1444"/>
                </a:cubicBezTo>
                <a:cubicBezTo>
                  <a:pt x="42" y="1454"/>
                  <a:pt x="57" y="1461"/>
                  <a:pt x="59" y="1464"/>
                </a:cubicBezTo>
                <a:cubicBezTo>
                  <a:pt x="61" y="1467"/>
                  <a:pt x="69" y="1474"/>
                  <a:pt x="76" y="1473"/>
                </a:cubicBezTo>
                <a:cubicBezTo>
                  <a:pt x="83" y="1471"/>
                  <a:pt x="82" y="1462"/>
                  <a:pt x="82" y="1462"/>
                </a:cubicBezTo>
                <a:cubicBezTo>
                  <a:pt x="82" y="1462"/>
                  <a:pt x="85" y="1463"/>
                  <a:pt x="88" y="1463"/>
                </a:cubicBezTo>
                <a:cubicBezTo>
                  <a:pt x="91" y="1463"/>
                  <a:pt x="103" y="1464"/>
                  <a:pt x="106" y="1461"/>
                </a:cubicBezTo>
                <a:cubicBezTo>
                  <a:pt x="114" y="1453"/>
                  <a:pt x="103" y="1444"/>
                  <a:pt x="103" y="1444"/>
                </a:cubicBezTo>
                <a:cubicBezTo>
                  <a:pt x="111" y="1443"/>
                  <a:pt x="111" y="1443"/>
                  <a:pt x="111" y="1443"/>
                </a:cubicBezTo>
                <a:cubicBezTo>
                  <a:pt x="120" y="1437"/>
                  <a:pt x="109" y="1426"/>
                  <a:pt x="109" y="1426"/>
                </a:cubicBezTo>
                <a:cubicBezTo>
                  <a:pt x="109" y="1423"/>
                  <a:pt x="88" y="1425"/>
                  <a:pt x="88" y="1422"/>
                </a:cubicBezTo>
                <a:cubicBezTo>
                  <a:pt x="88" y="1420"/>
                  <a:pt x="110" y="1413"/>
                  <a:pt x="109" y="1412"/>
                </a:cubicBezTo>
                <a:cubicBezTo>
                  <a:pt x="108" y="1385"/>
                  <a:pt x="86" y="1409"/>
                  <a:pt x="83" y="1405"/>
                </a:cubicBezTo>
                <a:cubicBezTo>
                  <a:pt x="76" y="1394"/>
                  <a:pt x="70" y="1405"/>
                  <a:pt x="68" y="1393"/>
                </a:cubicBezTo>
                <a:cubicBezTo>
                  <a:pt x="67" y="1382"/>
                  <a:pt x="61" y="1380"/>
                  <a:pt x="63" y="1377"/>
                </a:cubicBezTo>
                <a:cubicBezTo>
                  <a:pt x="68" y="1368"/>
                  <a:pt x="60" y="1358"/>
                  <a:pt x="63" y="1351"/>
                </a:cubicBezTo>
                <a:cubicBezTo>
                  <a:pt x="66" y="1345"/>
                  <a:pt x="59" y="1330"/>
                  <a:pt x="59" y="1330"/>
                </a:cubicBezTo>
                <a:cubicBezTo>
                  <a:pt x="59" y="1330"/>
                  <a:pt x="69" y="1336"/>
                  <a:pt x="73" y="1349"/>
                </a:cubicBezTo>
                <a:cubicBezTo>
                  <a:pt x="78" y="1361"/>
                  <a:pt x="91" y="1382"/>
                  <a:pt x="105" y="1372"/>
                </a:cubicBezTo>
                <a:cubicBezTo>
                  <a:pt x="119" y="1362"/>
                  <a:pt x="100" y="1330"/>
                  <a:pt x="88" y="1318"/>
                </a:cubicBezTo>
                <a:cubicBezTo>
                  <a:pt x="82" y="1311"/>
                  <a:pt x="82" y="1302"/>
                  <a:pt x="83" y="1293"/>
                </a:cubicBezTo>
                <a:cubicBezTo>
                  <a:pt x="83" y="1293"/>
                  <a:pt x="85" y="1278"/>
                  <a:pt x="84" y="1273"/>
                </a:cubicBezTo>
                <a:cubicBezTo>
                  <a:pt x="84" y="1262"/>
                  <a:pt x="75" y="1249"/>
                  <a:pt x="77" y="1246"/>
                </a:cubicBezTo>
                <a:cubicBezTo>
                  <a:pt x="78" y="1243"/>
                  <a:pt x="82" y="1225"/>
                  <a:pt x="84" y="1211"/>
                </a:cubicBezTo>
                <a:cubicBezTo>
                  <a:pt x="86" y="1197"/>
                  <a:pt x="119" y="1069"/>
                  <a:pt x="123" y="1041"/>
                </a:cubicBezTo>
                <a:cubicBezTo>
                  <a:pt x="132" y="989"/>
                  <a:pt x="143" y="974"/>
                  <a:pt x="138" y="938"/>
                </a:cubicBezTo>
                <a:cubicBezTo>
                  <a:pt x="139" y="912"/>
                  <a:pt x="148" y="841"/>
                  <a:pt x="150" y="828"/>
                </a:cubicBezTo>
                <a:cubicBezTo>
                  <a:pt x="151" y="825"/>
                  <a:pt x="151" y="812"/>
                  <a:pt x="152" y="803"/>
                </a:cubicBezTo>
                <a:cubicBezTo>
                  <a:pt x="153" y="798"/>
                  <a:pt x="154" y="789"/>
                  <a:pt x="154" y="778"/>
                </a:cubicBezTo>
                <a:cubicBezTo>
                  <a:pt x="154" y="779"/>
                  <a:pt x="154" y="779"/>
                  <a:pt x="154" y="779"/>
                </a:cubicBezTo>
                <a:cubicBezTo>
                  <a:pt x="155" y="791"/>
                  <a:pt x="165" y="815"/>
                  <a:pt x="167" y="848"/>
                </a:cubicBezTo>
                <a:cubicBezTo>
                  <a:pt x="166" y="875"/>
                  <a:pt x="172" y="939"/>
                  <a:pt x="174" y="964"/>
                </a:cubicBezTo>
                <a:cubicBezTo>
                  <a:pt x="183" y="1124"/>
                  <a:pt x="150" y="1163"/>
                  <a:pt x="149" y="1194"/>
                </a:cubicBezTo>
                <a:cubicBezTo>
                  <a:pt x="153" y="1328"/>
                  <a:pt x="110" y="1503"/>
                  <a:pt x="183" y="1729"/>
                </a:cubicBezTo>
                <a:cubicBezTo>
                  <a:pt x="187" y="1741"/>
                  <a:pt x="187" y="1785"/>
                  <a:pt x="191" y="1808"/>
                </a:cubicBezTo>
                <a:cubicBezTo>
                  <a:pt x="192" y="1814"/>
                  <a:pt x="203" y="1841"/>
                  <a:pt x="204" y="1878"/>
                </a:cubicBezTo>
                <a:cubicBezTo>
                  <a:pt x="205" y="1938"/>
                  <a:pt x="199" y="2015"/>
                  <a:pt x="200" y="2058"/>
                </a:cubicBezTo>
                <a:cubicBezTo>
                  <a:pt x="203" y="2128"/>
                  <a:pt x="229" y="2192"/>
                  <a:pt x="239" y="2237"/>
                </a:cubicBezTo>
                <a:cubicBezTo>
                  <a:pt x="249" y="2282"/>
                  <a:pt x="253" y="2318"/>
                  <a:pt x="251" y="2327"/>
                </a:cubicBezTo>
                <a:cubicBezTo>
                  <a:pt x="250" y="2334"/>
                  <a:pt x="248" y="2349"/>
                  <a:pt x="254" y="2362"/>
                </a:cubicBezTo>
                <a:cubicBezTo>
                  <a:pt x="254" y="2363"/>
                  <a:pt x="236" y="2408"/>
                  <a:pt x="226" y="2416"/>
                </a:cubicBezTo>
                <a:cubicBezTo>
                  <a:pt x="216" y="2424"/>
                  <a:pt x="214" y="2431"/>
                  <a:pt x="207" y="2435"/>
                </a:cubicBezTo>
                <a:cubicBezTo>
                  <a:pt x="199" y="2440"/>
                  <a:pt x="195" y="2444"/>
                  <a:pt x="193" y="2453"/>
                </a:cubicBezTo>
                <a:cubicBezTo>
                  <a:pt x="190" y="2460"/>
                  <a:pt x="183" y="2470"/>
                  <a:pt x="188" y="2475"/>
                </a:cubicBezTo>
                <a:cubicBezTo>
                  <a:pt x="189" y="2476"/>
                  <a:pt x="190" y="2476"/>
                  <a:pt x="191" y="2477"/>
                </a:cubicBezTo>
                <a:cubicBezTo>
                  <a:pt x="191" y="2477"/>
                  <a:pt x="191" y="2477"/>
                  <a:pt x="191" y="2477"/>
                </a:cubicBezTo>
                <a:cubicBezTo>
                  <a:pt x="191" y="2479"/>
                  <a:pt x="191" y="2482"/>
                  <a:pt x="192" y="2483"/>
                </a:cubicBezTo>
                <a:cubicBezTo>
                  <a:pt x="195" y="2489"/>
                  <a:pt x="200" y="2490"/>
                  <a:pt x="207" y="2490"/>
                </a:cubicBezTo>
                <a:cubicBezTo>
                  <a:pt x="208" y="2488"/>
                  <a:pt x="208" y="2488"/>
                  <a:pt x="208" y="2488"/>
                </a:cubicBezTo>
                <a:cubicBezTo>
                  <a:pt x="208" y="2491"/>
                  <a:pt x="208" y="2493"/>
                  <a:pt x="210" y="2495"/>
                </a:cubicBezTo>
                <a:cubicBezTo>
                  <a:pt x="215" y="2502"/>
                  <a:pt x="229" y="2506"/>
                  <a:pt x="236" y="2499"/>
                </a:cubicBezTo>
                <a:cubicBezTo>
                  <a:pt x="244" y="2504"/>
                  <a:pt x="259" y="2505"/>
                  <a:pt x="265" y="2497"/>
                </a:cubicBezTo>
                <a:cubicBezTo>
                  <a:pt x="270" y="2510"/>
                  <a:pt x="287" y="2508"/>
                  <a:pt x="298" y="2506"/>
                </a:cubicBezTo>
                <a:cubicBezTo>
                  <a:pt x="309" y="2503"/>
                  <a:pt x="313" y="2496"/>
                  <a:pt x="319" y="2491"/>
                </a:cubicBezTo>
                <a:cubicBezTo>
                  <a:pt x="325" y="2486"/>
                  <a:pt x="330" y="2481"/>
                  <a:pt x="328" y="2468"/>
                </a:cubicBezTo>
                <a:cubicBezTo>
                  <a:pt x="326" y="2456"/>
                  <a:pt x="328" y="2455"/>
                  <a:pt x="329" y="2440"/>
                </a:cubicBezTo>
                <a:cubicBezTo>
                  <a:pt x="330" y="2431"/>
                  <a:pt x="337" y="2428"/>
                  <a:pt x="338" y="2413"/>
                </a:cubicBezTo>
                <a:cubicBezTo>
                  <a:pt x="339" y="2401"/>
                  <a:pt x="331" y="2351"/>
                  <a:pt x="332" y="2344"/>
                </a:cubicBezTo>
                <a:cubicBezTo>
                  <a:pt x="334" y="2328"/>
                  <a:pt x="324" y="2315"/>
                  <a:pt x="320" y="2289"/>
                </a:cubicBezTo>
                <a:cubicBezTo>
                  <a:pt x="317" y="2263"/>
                  <a:pt x="326" y="2174"/>
                  <a:pt x="326" y="2158"/>
                </a:cubicBezTo>
                <a:cubicBezTo>
                  <a:pt x="326" y="2127"/>
                  <a:pt x="341" y="2077"/>
                  <a:pt x="337" y="2014"/>
                </a:cubicBezTo>
                <a:cubicBezTo>
                  <a:pt x="335" y="1978"/>
                  <a:pt x="319" y="1868"/>
                  <a:pt x="319" y="1843"/>
                </a:cubicBezTo>
                <a:cubicBezTo>
                  <a:pt x="319" y="1839"/>
                  <a:pt x="318" y="1811"/>
                  <a:pt x="319" y="1806"/>
                </a:cubicBezTo>
                <a:cubicBezTo>
                  <a:pt x="324" y="1790"/>
                  <a:pt x="336" y="1587"/>
                  <a:pt x="336" y="1585"/>
                </a:cubicBezTo>
                <a:cubicBezTo>
                  <a:pt x="338" y="1561"/>
                  <a:pt x="353" y="1416"/>
                  <a:pt x="353" y="1416"/>
                </a:cubicBezTo>
                <a:cubicBezTo>
                  <a:pt x="359" y="1416"/>
                  <a:pt x="359" y="1416"/>
                  <a:pt x="359" y="1416"/>
                </a:cubicBezTo>
                <a:cubicBezTo>
                  <a:pt x="359" y="1416"/>
                  <a:pt x="377" y="1558"/>
                  <a:pt x="379" y="1582"/>
                </a:cubicBezTo>
                <a:cubicBezTo>
                  <a:pt x="379" y="1584"/>
                  <a:pt x="390" y="1790"/>
                  <a:pt x="394" y="1806"/>
                </a:cubicBezTo>
                <a:cubicBezTo>
                  <a:pt x="396" y="1811"/>
                  <a:pt x="395" y="1839"/>
                  <a:pt x="395" y="1843"/>
                </a:cubicBezTo>
                <a:cubicBezTo>
                  <a:pt x="395" y="1868"/>
                  <a:pt x="379" y="1978"/>
                  <a:pt x="377" y="2014"/>
                </a:cubicBezTo>
                <a:cubicBezTo>
                  <a:pt x="373" y="2077"/>
                  <a:pt x="387" y="2127"/>
                  <a:pt x="387" y="2158"/>
                </a:cubicBezTo>
                <a:cubicBezTo>
                  <a:pt x="387" y="2174"/>
                  <a:pt x="396" y="2263"/>
                  <a:pt x="393" y="2289"/>
                </a:cubicBezTo>
                <a:cubicBezTo>
                  <a:pt x="390" y="2315"/>
                  <a:pt x="380" y="2328"/>
                  <a:pt x="382" y="2344"/>
                </a:cubicBezTo>
                <a:cubicBezTo>
                  <a:pt x="383" y="2351"/>
                  <a:pt x="375" y="2401"/>
                  <a:pt x="375" y="2413"/>
                </a:cubicBezTo>
                <a:cubicBezTo>
                  <a:pt x="376" y="2428"/>
                  <a:pt x="384" y="2431"/>
                  <a:pt x="384" y="2440"/>
                </a:cubicBezTo>
                <a:cubicBezTo>
                  <a:pt x="386" y="2455"/>
                  <a:pt x="387" y="2456"/>
                  <a:pt x="385" y="2468"/>
                </a:cubicBezTo>
                <a:cubicBezTo>
                  <a:pt x="384" y="2481"/>
                  <a:pt x="388" y="2486"/>
                  <a:pt x="394" y="2491"/>
                </a:cubicBezTo>
                <a:cubicBezTo>
                  <a:pt x="400" y="2496"/>
                  <a:pt x="405" y="2503"/>
                  <a:pt x="416" y="2506"/>
                </a:cubicBezTo>
                <a:cubicBezTo>
                  <a:pt x="426" y="2508"/>
                  <a:pt x="444" y="2510"/>
                  <a:pt x="448" y="2497"/>
                </a:cubicBezTo>
                <a:cubicBezTo>
                  <a:pt x="454" y="2505"/>
                  <a:pt x="470" y="2504"/>
                  <a:pt x="478" y="2499"/>
                </a:cubicBezTo>
                <a:cubicBezTo>
                  <a:pt x="484" y="2506"/>
                  <a:pt x="499" y="2502"/>
                  <a:pt x="504" y="2495"/>
                </a:cubicBezTo>
                <a:cubicBezTo>
                  <a:pt x="505" y="2493"/>
                  <a:pt x="506" y="2491"/>
                  <a:pt x="506" y="2489"/>
                </a:cubicBezTo>
                <a:cubicBezTo>
                  <a:pt x="507" y="2490"/>
                  <a:pt x="507" y="2490"/>
                  <a:pt x="507" y="2490"/>
                </a:cubicBezTo>
                <a:cubicBezTo>
                  <a:pt x="513" y="2490"/>
                  <a:pt x="521" y="2488"/>
                  <a:pt x="522" y="2483"/>
                </a:cubicBezTo>
                <a:cubicBezTo>
                  <a:pt x="523" y="2482"/>
                  <a:pt x="523" y="2479"/>
                  <a:pt x="523" y="2477"/>
                </a:cubicBezTo>
                <a:cubicBezTo>
                  <a:pt x="523" y="2477"/>
                  <a:pt x="523" y="2477"/>
                  <a:pt x="523" y="2477"/>
                </a:cubicBezTo>
                <a:cubicBezTo>
                  <a:pt x="524" y="2476"/>
                  <a:pt x="525" y="2476"/>
                  <a:pt x="525" y="2475"/>
                </a:cubicBezTo>
                <a:cubicBezTo>
                  <a:pt x="531" y="2470"/>
                  <a:pt x="523" y="2460"/>
                  <a:pt x="521" y="2453"/>
                </a:cubicBezTo>
                <a:cubicBezTo>
                  <a:pt x="518" y="2444"/>
                  <a:pt x="514" y="2440"/>
                  <a:pt x="507" y="2435"/>
                </a:cubicBezTo>
                <a:cubicBezTo>
                  <a:pt x="500" y="2431"/>
                  <a:pt x="497" y="2424"/>
                  <a:pt x="488" y="2416"/>
                </a:cubicBezTo>
                <a:cubicBezTo>
                  <a:pt x="478" y="2408"/>
                  <a:pt x="460" y="2363"/>
                  <a:pt x="460" y="2362"/>
                </a:cubicBezTo>
                <a:cubicBezTo>
                  <a:pt x="466" y="2349"/>
                  <a:pt x="464" y="2334"/>
                  <a:pt x="462" y="2327"/>
                </a:cubicBezTo>
                <a:cubicBezTo>
                  <a:pt x="460" y="2318"/>
                  <a:pt x="464" y="2282"/>
                  <a:pt x="474" y="2237"/>
                </a:cubicBezTo>
                <a:cubicBezTo>
                  <a:pt x="484" y="2192"/>
                  <a:pt x="510" y="2128"/>
                  <a:pt x="513" y="2058"/>
                </a:cubicBezTo>
                <a:cubicBezTo>
                  <a:pt x="515" y="2015"/>
                  <a:pt x="509" y="1938"/>
                  <a:pt x="510" y="1878"/>
                </a:cubicBezTo>
                <a:cubicBezTo>
                  <a:pt x="511" y="1841"/>
                  <a:pt x="521" y="1814"/>
                  <a:pt x="522" y="1808"/>
                </a:cubicBezTo>
                <a:cubicBezTo>
                  <a:pt x="527" y="1785"/>
                  <a:pt x="527" y="1741"/>
                  <a:pt x="530" y="1729"/>
                </a:cubicBezTo>
                <a:cubicBezTo>
                  <a:pt x="587" y="1523"/>
                  <a:pt x="569" y="1347"/>
                  <a:pt x="567" y="1304"/>
                </a:cubicBezTo>
                <a:cubicBezTo>
                  <a:pt x="567" y="1304"/>
                  <a:pt x="569" y="1185"/>
                  <a:pt x="567" y="1170"/>
                </a:cubicBezTo>
                <a:cubicBezTo>
                  <a:pt x="530" y="1051"/>
                  <a:pt x="549" y="969"/>
                  <a:pt x="546" y="961"/>
                </a:cubicBezTo>
                <a:cubicBezTo>
                  <a:pt x="547" y="935"/>
                  <a:pt x="555" y="874"/>
                  <a:pt x="554" y="847"/>
                </a:cubicBezTo>
                <a:cubicBezTo>
                  <a:pt x="556" y="815"/>
                  <a:pt x="559" y="791"/>
                  <a:pt x="560" y="779"/>
                </a:cubicBezTo>
                <a:cubicBezTo>
                  <a:pt x="560" y="778"/>
                  <a:pt x="560" y="778"/>
                  <a:pt x="560" y="778"/>
                </a:cubicBezTo>
                <a:cubicBezTo>
                  <a:pt x="560" y="782"/>
                  <a:pt x="560" y="786"/>
                  <a:pt x="560" y="790"/>
                </a:cubicBezTo>
                <a:cubicBezTo>
                  <a:pt x="560" y="793"/>
                  <a:pt x="560" y="793"/>
                  <a:pt x="560" y="793"/>
                </a:cubicBezTo>
                <a:cubicBezTo>
                  <a:pt x="561" y="797"/>
                  <a:pt x="561" y="797"/>
                  <a:pt x="561" y="797"/>
                </a:cubicBezTo>
                <a:cubicBezTo>
                  <a:pt x="561" y="799"/>
                  <a:pt x="561" y="801"/>
                  <a:pt x="562" y="803"/>
                </a:cubicBezTo>
                <a:cubicBezTo>
                  <a:pt x="563" y="812"/>
                  <a:pt x="565" y="826"/>
                  <a:pt x="565" y="826"/>
                </a:cubicBezTo>
                <a:cubicBezTo>
                  <a:pt x="580" y="946"/>
                  <a:pt x="580" y="946"/>
                  <a:pt x="580" y="946"/>
                </a:cubicBezTo>
                <a:cubicBezTo>
                  <a:pt x="575" y="982"/>
                  <a:pt x="587" y="997"/>
                  <a:pt x="596" y="1049"/>
                </a:cubicBezTo>
                <a:cubicBezTo>
                  <a:pt x="600" y="1076"/>
                  <a:pt x="632" y="1205"/>
                  <a:pt x="634" y="1219"/>
                </a:cubicBezTo>
                <a:cubicBezTo>
                  <a:pt x="636" y="1232"/>
                  <a:pt x="641" y="1247"/>
                  <a:pt x="643" y="1250"/>
                </a:cubicBezTo>
                <a:cubicBezTo>
                  <a:pt x="644" y="1253"/>
                  <a:pt x="638" y="1268"/>
                  <a:pt x="636" y="1281"/>
                </a:cubicBezTo>
                <a:cubicBezTo>
                  <a:pt x="635" y="1282"/>
                  <a:pt x="635" y="1283"/>
                  <a:pt x="635" y="1285"/>
                </a:cubicBezTo>
                <a:cubicBezTo>
                  <a:pt x="635" y="1285"/>
                  <a:pt x="635" y="1285"/>
                  <a:pt x="635" y="1286"/>
                </a:cubicBezTo>
                <a:cubicBezTo>
                  <a:pt x="634" y="1290"/>
                  <a:pt x="635" y="1293"/>
                  <a:pt x="636" y="1298"/>
                </a:cubicBezTo>
                <a:cubicBezTo>
                  <a:pt x="637" y="1307"/>
                  <a:pt x="638" y="1316"/>
                  <a:pt x="632" y="1322"/>
                </a:cubicBezTo>
                <a:cubicBezTo>
                  <a:pt x="620" y="1334"/>
                  <a:pt x="601" y="1368"/>
                  <a:pt x="615" y="1378"/>
                </a:cubicBezTo>
                <a:cubicBezTo>
                  <a:pt x="630" y="1389"/>
                  <a:pt x="643" y="1364"/>
                  <a:pt x="647" y="1352"/>
                </a:cubicBezTo>
                <a:cubicBezTo>
                  <a:pt x="652" y="1339"/>
                  <a:pt x="660" y="1337"/>
                  <a:pt x="660" y="1337"/>
                </a:cubicBezTo>
                <a:cubicBezTo>
                  <a:pt x="660" y="1337"/>
                  <a:pt x="652" y="1351"/>
                  <a:pt x="655" y="1358"/>
                </a:cubicBezTo>
                <a:cubicBezTo>
                  <a:pt x="658" y="1364"/>
                  <a:pt x="650" y="1375"/>
                  <a:pt x="655" y="1383"/>
                </a:cubicBezTo>
                <a:cubicBezTo>
                  <a:pt x="657" y="1386"/>
                  <a:pt x="651" y="1388"/>
                  <a:pt x="650" y="1400"/>
                </a:cubicBezTo>
                <a:cubicBezTo>
                  <a:pt x="648" y="1411"/>
                  <a:pt x="642" y="1400"/>
                  <a:pt x="635" y="1412"/>
                </a:cubicBezTo>
                <a:cubicBezTo>
                  <a:pt x="632" y="1415"/>
                  <a:pt x="611" y="1391"/>
                  <a:pt x="609" y="1419"/>
                </a:cubicBezTo>
                <a:cubicBezTo>
                  <a:pt x="609" y="1421"/>
                  <a:pt x="630" y="1427"/>
                  <a:pt x="630" y="1429"/>
                </a:cubicBezTo>
                <a:cubicBezTo>
                  <a:pt x="630" y="1431"/>
                  <a:pt x="609" y="1430"/>
                  <a:pt x="609" y="1433"/>
                </a:cubicBezTo>
                <a:cubicBezTo>
                  <a:pt x="609" y="1433"/>
                  <a:pt x="598" y="1444"/>
                  <a:pt x="607" y="1450"/>
                </a:cubicBezTo>
                <a:cubicBezTo>
                  <a:pt x="615" y="1451"/>
                  <a:pt x="615" y="1451"/>
                  <a:pt x="615" y="1451"/>
                </a:cubicBezTo>
                <a:cubicBezTo>
                  <a:pt x="615" y="1451"/>
                  <a:pt x="604" y="1459"/>
                  <a:pt x="612" y="1468"/>
                </a:cubicBezTo>
                <a:cubicBezTo>
                  <a:pt x="615" y="1471"/>
                  <a:pt x="627" y="1469"/>
                  <a:pt x="630" y="1469"/>
                </a:cubicBezTo>
                <a:cubicBezTo>
                  <a:pt x="633" y="1469"/>
                  <a:pt x="636" y="1469"/>
                  <a:pt x="636" y="1469"/>
                </a:cubicBezTo>
                <a:cubicBezTo>
                  <a:pt x="636" y="1469"/>
                  <a:pt x="635" y="1478"/>
                  <a:pt x="642" y="1479"/>
                </a:cubicBezTo>
                <a:cubicBezTo>
                  <a:pt x="649" y="1480"/>
                  <a:pt x="657" y="1474"/>
                  <a:pt x="659" y="1470"/>
                </a:cubicBezTo>
                <a:cubicBezTo>
                  <a:pt x="661" y="1467"/>
                  <a:pt x="676" y="1460"/>
                  <a:pt x="682" y="1450"/>
                </a:cubicBezTo>
                <a:cubicBezTo>
                  <a:pt x="687" y="1441"/>
                  <a:pt x="695" y="1440"/>
                  <a:pt x="701" y="1411"/>
                </a:cubicBezTo>
                <a:cubicBezTo>
                  <a:pt x="704" y="1397"/>
                  <a:pt x="714" y="1379"/>
                  <a:pt x="715" y="1368"/>
                </a:cubicBezTo>
                <a:cubicBezTo>
                  <a:pt x="716" y="1357"/>
                  <a:pt x="718" y="1346"/>
                  <a:pt x="715" y="1328"/>
                </a:cubicBezTo>
                <a:close/>
                <a:moveTo>
                  <a:pt x="455" y="271"/>
                </a:moveTo>
                <a:cubicBezTo>
                  <a:pt x="454" y="273"/>
                  <a:pt x="454" y="273"/>
                  <a:pt x="454" y="273"/>
                </a:cubicBezTo>
                <a:cubicBezTo>
                  <a:pt x="454" y="272"/>
                  <a:pt x="454" y="272"/>
                  <a:pt x="454" y="271"/>
                </a:cubicBezTo>
                <a:cubicBezTo>
                  <a:pt x="455" y="271"/>
                  <a:pt x="455" y="271"/>
                  <a:pt x="455" y="271"/>
                </a:cubicBezTo>
                <a:close/>
              </a:path>
            </a:pathLst>
          </a:custGeom>
          <a:solidFill>
            <a:schemeClr val="bg1"/>
          </a:solidFill>
          <a:ln w="3175" cap="rnd">
            <a:solidFill>
              <a:schemeClr val="tx1">
                <a:lumMod val="50000"/>
                <a:lumOff val="50000"/>
              </a:schemeClr>
            </a:solidFill>
            <a:prstDash val="lgDash"/>
            <a:round/>
            <a:headEnd/>
            <a:tailEnd/>
          </a:ln>
        </p:spPr>
        <p:txBody>
          <a:bodyPr/>
          <a:lstStyle/>
          <a:p>
            <a:endParaRPr lang="en-US">
              <a:solidFill>
                <a:srgbClr val="92D050"/>
              </a:solidFill>
            </a:endParaRPr>
          </a:p>
        </p:txBody>
      </p:sp>
      <p:sp>
        <p:nvSpPr>
          <p:cNvPr id="11" name="Freeform 35">
            <a:extLst>
              <a:ext uri="{FF2B5EF4-FFF2-40B4-BE49-F238E27FC236}">
                <a16:creationId xmlns:a16="http://schemas.microsoft.com/office/drawing/2014/main" id="{F00C1C9A-3F39-958C-D7D5-E448675D0589}"/>
              </a:ext>
            </a:extLst>
          </p:cNvPr>
          <p:cNvSpPr>
            <a:spLocks noEditPoints="1"/>
          </p:cNvSpPr>
          <p:nvPr/>
        </p:nvSpPr>
        <p:spPr bwMode="auto">
          <a:xfrm>
            <a:off x="4453836" y="1095406"/>
            <a:ext cx="216098" cy="776238"/>
          </a:xfrm>
          <a:custGeom>
            <a:avLst/>
            <a:gdLst>
              <a:gd name="T0" fmla="*/ 2147483647 w 718"/>
              <a:gd name="T1" fmla="*/ 2147483647 h 2510"/>
              <a:gd name="T2" fmla="*/ 2147483647 w 718"/>
              <a:gd name="T3" fmla="*/ 2147483647 h 2510"/>
              <a:gd name="T4" fmla="*/ 2147483647 w 718"/>
              <a:gd name="T5" fmla="*/ 2147483647 h 2510"/>
              <a:gd name="T6" fmla="*/ 2147483647 w 718"/>
              <a:gd name="T7" fmla="*/ 2147483647 h 2510"/>
              <a:gd name="T8" fmla="*/ 2147483647 w 718"/>
              <a:gd name="T9" fmla="*/ 2147483647 h 2510"/>
              <a:gd name="T10" fmla="*/ 2147483647 w 718"/>
              <a:gd name="T11" fmla="*/ 2147483647 h 2510"/>
              <a:gd name="T12" fmla="*/ 2147483647 w 718"/>
              <a:gd name="T13" fmla="*/ 2147483647 h 2510"/>
              <a:gd name="T14" fmla="*/ 2147483647 w 718"/>
              <a:gd name="T15" fmla="*/ 2147483647 h 2510"/>
              <a:gd name="T16" fmla="*/ 2147483647 w 718"/>
              <a:gd name="T17" fmla="*/ 2147483647 h 2510"/>
              <a:gd name="T18" fmla="*/ 2147483647 w 718"/>
              <a:gd name="T19" fmla="*/ 2147483647 h 2510"/>
              <a:gd name="T20" fmla="*/ 2147483647 w 718"/>
              <a:gd name="T21" fmla="*/ 2147483647 h 2510"/>
              <a:gd name="T22" fmla="*/ 2147483647 w 718"/>
              <a:gd name="T23" fmla="*/ 2147483647 h 2510"/>
              <a:gd name="T24" fmla="*/ 2147483647 w 718"/>
              <a:gd name="T25" fmla="*/ 2147483647 h 2510"/>
              <a:gd name="T26" fmla="*/ 2147483647 w 718"/>
              <a:gd name="T27" fmla="*/ 2147483647 h 2510"/>
              <a:gd name="T28" fmla="*/ 2147483647 w 718"/>
              <a:gd name="T29" fmla="*/ 2147483647 h 2510"/>
              <a:gd name="T30" fmla="*/ 2147483647 w 718"/>
              <a:gd name="T31" fmla="*/ 2147483647 h 2510"/>
              <a:gd name="T32" fmla="*/ 2147483647 w 718"/>
              <a:gd name="T33" fmla="*/ 2147483647 h 2510"/>
              <a:gd name="T34" fmla="*/ 2147483647 w 718"/>
              <a:gd name="T35" fmla="*/ 2147483647 h 2510"/>
              <a:gd name="T36" fmla="*/ 2147483647 w 718"/>
              <a:gd name="T37" fmla="*/ 2147483647 h 2510"/>
              <a:gd name="T38" fmla="*/ 2147483647 w 718"/>
              <a:gd name="T39" fmla="*/ 2147483647 h 2510"/>
              <a:gd name="T40" fmla="*/ 2147483647 w 718"/>
              <a:gd name="T41" fmla="*/ 2147483647 h 2510"/>
              <a:gd name="T42" fmla="*/ 2147483647 w 718"/>
              <a:gd name="T43" fmla="*/ 2147483647 h 2510"/>
              <a:gd name="T44" fmla="*/ 2147483647 w 718"/>
              <a:gd name="T45" fmla="*/ 2147483647 h 2510"/>
              <a:gd name="T46" fmla="*/ 2147483647 w 718"/>
              <a:gd name="T47" fmla="*/ 2147483647 h 2510"/>
              <a:gd name="T48" fmla="*/ 2147483647 w 718"/>
              <a:gd name="T49" fmla="*/ 2147483647 h 2510"/>
              <a:gd name="T50" fmla="*/ 2147483647 w 718"/>
              <a:gd name="T51" fmla="*/ 2147483647 h 2510"/>
              <a:gd name="T52" fmla="*/ 2147483647 w 718"/>
              <a:gd name="T53" fmla="*/ 2147483647 h 2510"/>
              <a:gd name="T54" fmla="*/ 2147483647 w 718"/>
              <a:gd name="T55" fmla="*/ 2147483647 h 2510"/>
              <a:gd name="T56" fmla="*/ 2147483647 w 718"/>
              <a:gd name="T57" fmla="*/ 2147483647 h 2510"/>
              <a:gd name="T58" fmla="*/ 2147483647 w 718"/>
              <a:gd name="T59" fmla="*/ 2147483647 h 2510"/>
              <a:gd name="T60" fmla="*/ 2147483647 w 718"/>
              <a:gd name="T61" fmla="*/ 2147483647 h 2510"/>
              <a:gd name="T62" fmla="*/ 2147483647 w 718"/>
              <a:gd name="T63" fmla="*/ 2147483647 h 2510"/>
              <a:gd name="T64" fmla="*/ 2147483647 w 718"/>
              <a:gd name="T65" fmla="*/ 2147483647 h 2510"/>
              <a:gd name="T66" fmla="*/ 2147483647 w 718"/>
              <a:gd name="T67" fmla="*/ 2147483647 h 2510"/>
              <a:gd name="T68" fmla="*/ 2147483647 w 718"/>
              <a:gd name="T69" fmla="*/ 2147483647 h 2510"/>
              <a:gd name="T70" fmla="*/ 2147483647 w 718"/>
              <a:gd name="T71" fmla="*/ 2147483647 h 2510"/>
              <a:gd name="T72" fmla="*/ 2147483647 w 718"/>
              <a:gd name="T73" fmla="*/ 2147483647 h 2510"/>
              <a:gd name="T74" fmla="*/ 2147483647 w 718"/>
              <a:gd name="T75" fmla="*/ 2147483647 h 2510"/>
              <a:gd name="T76" fmla="*/ 2147483647 w 718"/>
              <a:gd name="T77" fmla="*/ 2147483647 h 2510"/>
              <a:gd name="T78" fmla="*/ 2147483647 w 718"/>
              <a:gd name="T79" fmla="*/ 2147483647 h 2510"/>
              <a:gd name="T80" fmla="*/ 2147483647 w 718"/>
              <a:gd name="T81" fmla="*/ 2147483647 h 2510"/>
              <a:gd name="T82" fmla="*/ 2147483647 w 718"/>
              <a:gd name="T83" fmla="*/ 2147483647 h 2510"/>
              <a:gd name="T84" fmla="*/ 2147483647 w 718"/>
              <a:gd name="T85" fmla="*/ 2147483647 h 2510"/>
              <a:gd name="T86" fmla="*/ 2147483647 w 718"/>
              <a:gd name="T87" fmla="*/ 2147483647 h 2510"/>
              <a:gd name="T88" fmla="*/ 2147483647 w 718"/>
              <a:gd name="T89" fmla="*/ 2147483647 h 2510"/>
              <a:gd name="T90" fmla="*/ 2147483647 w 718"/>
              <a:gd name="T91" fmla="*/ 2147483647 h 2510"/>
              <a:gd name="T92" fmla="*/ 2147483647 w 718"/>
              <a:gd name="T93" fmla="*/ 2147483647 h 2510"/>
              <a:gd name="T94" fmla="*/ 2147483647 w 718"/>
              <a:gd name="T95" fmla="*/ 2147483647 h 2510"/>
              <a:gd name="T96" fmla="*/ 2147483647 w 718"/>
              <a:gd name="T97" fmla="*/ 2147483647 h 2510"/>
              <a:gd name="T98" fmla="*/ 2147483647 w 718"/>
              <a:gd name="T99" fmla="*/ 2147483647 h 2510"/>
              <a:gd name="T100" fmla="*/ 2147483647 w 718"/>
              <a:gd name="T101" fmla="*/ 2147483647 h 2510"/>
              <a:gd name="T102" fmla="*/ 2147483647 w 718"/>
              <a:gd name="T103" fmla="*/ 2147483647 h 2510"/>
              <a:gd name="T104" fmla="*/ 2147483647 w 718"/>
              <a:gd name="T105" fmla="*/ 2147483647 h 2510"/>
              <a:gd name="T106" fmla="*/ 2147483647 w 718"/>
              <a:gd name="T107" fmla="*/ 2147483647 h 2510"/>
              <a:gd name="T108" fmla="*/ 2147483647 w 718"/>
              <a:gd name="T109" fmla="*/ 2147483647 h 2510"/>
              <a:gd name="T110" fmla="*/ 2147483647 w 718"/>
              <a:gd name="T111" fmla="*/ 2147483647 h 2510"/>
              <a:gd name="T112" fmla="*/ 2147483647 w 718"/>
              <a:gd name="T113" fmla="*/ 2147483647 h 2510"/>
              <a:gd name="T114" fmla="*/ 2147483647 w 718"/>
              <a:gd name="T115" fmla="*/ 2147483647 h 2510"/>
              <a:gd name="T116" fmla="*/ 2147483647 w 718"/>
              <a:gd name="T117" fmla="*/ 2147483647 h 2510"/>
              <a:gd name="T118" fmla="*/ 2147483647 w 718"/>
              <a:gd name="T119" fmla="*/ 2147483647 h 2510"/>
              <a:gd name="T120" fmla="*/ 2147483647 w 718"/>
              <a:gd name="T121" fmla="*/ 2147483647 h 2510"/>
              <a:gd name="T122" fmla="*/ 2147483647 w 718"/>
              <a:gd name="T123" fmla="*/ 2147483647 h 2510"/>
              <a:gd name="T124" fmla="*/ 2147483647 w 718"/>
              <a:gd name="T125" fmla="*/ 2147483647 h 25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18"/>
              <a:gd name="T190" fmla="*/ 0 h 2510"/>
              <a:gd name="T191" fmla="*/ 718 w 718"/>
              <a:gd name="T192" fmla="*/ 2510 h 25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18" h="2510">
                <a:moveTo>
                  <a:pt x="715" y="1328"/>
                </a:moveTo>
                <a:cubicBezTo>
                  <a:pt x="714" y="1318"/>
                  <a:pt x="714" y="1296"/>
                  <a:pt x="714" y="1278"/>
                </a:cubicBezTo>
                <a:cubicBezTo>
                  <a:pt x="714" y="1274"/>
                  <a:pt x="715" y="1271"/>
                  <a:pt x="715" y="1271"/>
                </a:cubicBezTo>
                <a:cubicBezTo>
                  <a:pt x="715" y="1262"/>
                  <a:pt x="717" y="1259"/>
                  <a:pt x="714" y="1247"/>
                </a:cubicBezTo>
                <a:cubicBezTo>
                  <a:pt x="711" y="1235"/>
                  <a:pt x="705" y="1223"/>
                  <a:pt x="705" y="1199"/>
                </a:cubicBezTo>
                <a:cubicBezTo>
                  <a:pt x="705" y="1193"/>
                  <a:pt x="701" y="1193"/>
                  <a:pt x="697" y="1137"/>
                </a:cubicBezTo>
                <a:cubicBezTo>
                  <a:pt x="695" y="1105"/>
                  <a:pt x="699" y="983"/>
                  <a:pt x="682" y="937"/>
                </a:cubicBezTo>
                <a:cubicBezTo>
                  <a:pt x="679" y="922"/>
                  <a:pt x="672" y="902"/>
                  <a:pt x="673" y="869"/>
                </a:cubicBezTo>
                <a:cubicBezTo>
                  <a:pt x="672" y="823"/>
                  <a:pt x="662" y="764"/>
                  <a:pt x="652" y="685"/>
                </a:cubicBezTo>
                <a:cubicBezTo>
                  <a:pt x="654" y="683"/>
                  <a:pt x="654" y="683"/>
                  <a:pt x="654" y="683"/>
                </a:cubicBezTo>
                <a:cubicBezTo>
                  <a:pt x="652" y="668"/>
                  <a:pt x="652" y="655"/>
                  <a:pt x="652" y="643"/>
                </a:cubicBezTo>
                <a:cubicBezTo>
                  <a:pt x="654" y="623"/>
                  <a:pt x="655" y="607"/>
                  <a:pt x="652" y="589"/>
                </a:cubicBezTo>
                <a:cubicBezTo>
                  <a:pt x="651" y="582"/>
                  <a:pt x="650" y="576"/>
                  <a:pt x="649" y="568"/>
                </a:cubicBezTo>
                <a:cubicBezTo>
                  <a:pt x="645" y="550"/>
                  <a:pt x="638" y="535"/>
                  <a:pt x="629" y="523"/>
                </a:cubicBezTo>
                <a:cubicBezTo>
                  <a:pt x="610" y="489"/>
                  <a:pt x="588" y="479"/>
                  <a:pt x="565" y="473"/>
                </a:cubicBezTo>
                <a:cubicBezTo>
                  <a:pt x="551" y="467"/>
                  <a:pt x="540" y="464"/>
                  <a:pt x="536" y="463"/>
                </a:cubicBezTo>
                <a:cubicBezTo>
                  <a:pt x="508" y="455"/>
                  <a:pt x="454" y="436"/>
                  <a:pt x="438" y="426"/>
                </a:cubicBezTo>
                <a:cubicBezTo>
                  <a:pt x="415" y="412"/>
                  <a:pt x="414" y="377"/>
                  <a:pt x="418" y="350"/>
                </a:cubicBezTo>
                <a:cubicBezTo>
                  <a:pt x="428" y="339"/>
                  <a:pt x="437" y="325"/>
                  <a:pt x="440" y="318"/>
                </a:cubicBezTo>
                <a:cubicBezTo>
                  <a:pt x="446" y="307"/>
                  <a:pt x="453" y="285"/>
                  <a:pt x="454" y="273"/>
                </a:cubicBezTo>
                <a:cubicBezTo>
                  <a:pt x="455" y="272"/>
                  <a:pt x="455" y="272"/>
                  <a:pt x="455" y="271"/>
                </a:cubicBezTo>
                <a:cubicBezTo>
                  <a:pt x="458" y="270"/>
                  <a:pt x="464" y="265"/>
                  <a:pt x="467" y="262"/>
                </a:cubicBezTo>
                <a:cubicBezTo>
                  <a:pt x="470" y="258"/>
                  <a:pt x="471" y="253"/>
                  <a:pt x="474" y="249"/>
                </a:cubicBezTo>
                <a:cubicBezTo>
                  <a:pt x="477" y="244"/>
                  <a:pt x="476" y="240"/>
                  <a:pt x="478" y="231"/>
                </a:cubicBezTo>
                <a:cubicBezTo>
                  <a:pt x="481" y="223"/>
                  <a:pt x="483" y="210"/>
                  <a:pt x="483" y="205"/>
                </a:cubicBezTo>
                <a:cubicBezTo>
                  <a:pt x="483" y="200"/>
                  <a:pt x="489" y="186"/>
                  <a:pt x="489" y="179"/>
                </a:cubicBezTo>
                <a:cubicBezTo>
                  <a:pt x="489" y="177"/>
                  <a:pt x="489" y="175"/>
                  <a:pt x="488" y="173"/>
                </a:cubicBezTo>
                <a:cubicBezTo>
                  <a:pt x="488" y="172"/>
                  <a:pt x="487" y="170"/>
                  <a:pt x="486" y="170"/>
                </a:cubicBezTo>
                <a:cubicBezTo>
                  <a:pt x="485" y="169"/>
                  <a:pt x="484" y="169"/>
                  <a:pt x="484" y="169"/>
                </a:cubicBezTo>
                <a:cubicBezTo>
                  <a:pt x="483" y="169"/>
                  <a:pt x="482" y="169"/>
                  <a:pt x="481" y="169"/>
                </a:cubicBezTo>
                <a:cubicBezTo>
                  <a:pt x="481" y="169"/>
                  <a:pt x="477" y="180"/>
                  <a:pt x="474" y="188"/>
                </a:cubicBezTo>
                <a:cubicBezTo>
                  <a:pt x="476" y="182"/>
                  <a:pt x="477" y="176"/>
                  <a:pt x="478" y="170"/>
                </a:cubicBezTo>
                <a:cubicBezTo>
                  <a:pt x="479" y="164"/>
                  <a:pt x="481" y="155"/>
                  <a:pt x="479" y="150"/>
                </a:cubicBezTo>
                <a:cubicBezTo>
                  <a:pt x="478" y="157"/>
                  <a:pt x="474" y="163"/>
                  <a:pt x="473" y="169"/>
                </a:cubicBezTo>
                <a:cubicBezTo>
                  <a:pt x="473" y="169"/>
                  <a:pt x="473" y="168"/>
                  <a:pt x="473" y="167"/>
                </a:cubicBezTo>
                <a:cubicBezTo>
                  <a:pt x="476" y="160"/>
                  <a:pt x="476" y="133"/>
                  <a:pt x="475" y="131"/>
                </a:cubicBezTo>
                <a:cubicBezTo>
                  <a:pt x="474" y="132"/>
                  <a:pt x="473" y="134"/>
                  <a:pt x="472" y="136"/>
                </a:cubicBezTo>
                <a:cubicBezTo>
                  <a:pt x="472" y="131"/>
                  <a:pt x="473" y="126"/>
                  <a:pt x="473" y="121"/>
                </a:cubicBezTo>
                <a:cubicBezTo>
                  <a:pt x="472" y="123"/>
                  <a:pt x="472" y="125"/>
                  <a:pt x="471" y="127"/>
                </a:cubicBezTo>
                <a:cubicBezTo>
                  <a:pt x="471" y="123"/>
                  <a:pt x="473" y="116"/>
                  <a:pt x="472" y="110"/>
                </a:cubicBezTo>
                <a:cubicBezTo>
                  <a:pt x="471" y="113"/>
                  <a:pt x="471" y="116"/>
                  <a:pt x="470" y="119"/>
                </a:cubicBezTo>
                <a:cubicBezTo>
                  <a:pt x="471" y="116"/>
                  <a:pt x="471" y="112"/>
                  <a:pt x="471" y="108"/>
                </a:cubicBezTo>
                <a:cubicBezTo>
                  <a:pt x="471" y="108"/>
                  <a:pt x="470" y="109"/>
                  <a:pt x="470" y="109"/>
                </a:cubicBezTo>
                <a:cubicBezTo>
                  <a:pt x="472" y="103"/>
                  <a:pt x="472" y="95"/>
                  <a:pt x="473" y="90"/>
                </a:cubicBezTo>
                <a:cubicBezTo>
                  <a:pt x="472" y="92"/>
                  <a:pt x="466" y="102"/>
                  <a:pt x="466" y="104"/>
                </a:cubicBezTo>
                <a:cubicBezTo>
                  <a:pt x="466" y="98"/>
                  <a:pt x="469" y="92"/>
                  <a:pt x="469" y="86"/>
                </a:cubicBezTo>
                <a:cubicBezTo>
                  <a:pt x="468" y="92"/>
                  <a:pt x="465" y="98"/>
                  <a:pt x="463" y="104"/>
                </a:cubicBezTo>
                <a:cubicBezTo>
                  <a:pt x="463" y="103"/>
                  <a:pt x="466" y="94"/>
                  <a:pt x="467" y="90"/>
                </a:cubicBezTo>
                <a:cubicBezTo>
                  <a:pt x="466" y="91"/>
                  <a:pt x="466" y="92"/>
                  <a:pt x="465" y="93"/>
                </a:cubicBezTo>
                <a:cubicBezTo>
                  <a:pt x="465" y="92"/>
                  <a:pt x="465" y="91"/>
                  <a:pt x="465" y="89"/>
                </a:cubicBezTo>
                <a:cubicBezTo>
                  <a:pt x="462" y="93"/>
                  <a:pt x="459" y="102"/>
                  <a:pt x="459" y="102"/>
                </a:cubicBezTo>
                <a:cubicBezTo>
                  <a:pt x="461" y="95"/>
                  <a:pt x="463" y="89"/>
                  <a:pt x="464" y="82"/>
                </a:cubicBezTo>
                <a:cubicBezTo>
                  <a:pt x="466" y="79"/>
                  <a:pt x="467" y="76"/>
                  <a:pt x="470" y="74"/>
                </a:cubicBezTo>
                <a:cubicBezTo>
                  <a:pt x="465" y="77"/>
                  <a:pt x="462" y="81"/>
                  <a:pt x="460" y="86"/>
                </a:cubicBezTo>
                <a:cubicBezTo>
                  <a:pt x="460" y="79"/>
                  <a:pt x="460" y="58"/>
                  <a:pt x="461" y="54"/>
                </a:cubicBezTo>
                <a:cubicBezTo>
                  <a:pt x="459" y="58"/>
                  <a:pt x="454" y="67"/>
                  <a:pt x="453" y="67"/>
                </a:cubicBezTo>
                <a:cubicBezTo>
                  <a:pt x="453" y="58"/>
                  <a:pt x="453" y="48"/>
                  <a:pt x="456" y="40"/>
                </a:cubicBezTo>
                <a:cubicBezTo>
                  <a:pt x="452" y="50"/>
                  <a:pt x="448" y="73"/>
                  <a:pt x="448" y="73"/>
                </a:cubicBezTo>
                <a:cubicBezTo>
                  <a:pt x="448" y="61"/>
                  <a:pt x="448" y="49"/>
                  <a:pt x="450" y="37"/>
                </a:cubicBezTo>
                <a:cubicBezTo>
                  <a:pt x="448" y="41"/>
                  <a:pt x="447" y="46"/>
                  <a:pt x="446" y="51"/>
                </a:cubicBezTo>
                <a:cubicBezTo>
                  <a:pt x="446" y="46"/>
                  <a:pt x="446" y="42"/>
                  <a:pt x="446" y="37"/>
                </a:cubicBezTo>
                <a:cubicBezTo>
                  <a:pt x="445" y="40"/>
                  <a:pt x="445" y="43"/>
                  <a:pt x="443" y="45"/>
                </a:cubicBezTo>
                <a:cubicBezTo>
                  <a:pt x="444" y="37"/>
                  <a:pt x="444" y="28"/>
                  <a:pt x="443" y="20"/>
                </a:cubicBezTo>
                <a:cubicBezTo>
                  <a:pt x="440" y="25"/>
                  <a:pt x="440" y="33"/>
                  <a:pt x="439" y="39"/>
                </a:cubicBezTo>
                <a:cubicBezTo>
                  <a:pt x="439" y="40"/>
                  <a:pt x="438" y="42"/>
                  <a:pt x="438" y="44"/>
                </a:cubicBezTo>
                <a:cubicBezTo>
                  <a:pt x="438" y="43"/>
                  <a:pt x="438" y="43"/>
                  <a:pt x="438" y="42"/>
                </a:cubicBezTo>
                <a:cubicBezTo>
                  <a:pt x="436" y="46"/>
                  <a:pt x="435" y="49"/>
                  <a:pt x="435" y="53"/>
                </a:cubicBezTo>
                <a:cubicBezTo>
                  <a:pt x="434" y="54"/>
                  <a:pt x="434" y="54"/>
                  <a:pt x="434" y="55"/>
                </a:cubicBezTo>
                <a:cubicBezTo>
                  <a:pt x="435" y="47"/>
                  <a:pt x="436" y="35"/>
                  <a:pt x="434" y="28"/>
                </a:cubicBezTo>
                <a:cubicBezTo>
                  <a:pt x="432" y="32"/>
                  <a:pt x="432" y="37"/>
                  <a:pt x="431" y="42"/>
                </a:cubicBezTo>
                <a:cubicBezTo>
                  <a:pt x="431" y="39"/>
                  <a:pt x="431" y="37"/>
                  <a:pt x="430" y="34"/>
                </a:cubicBezTo>
                <a:cubicBezTo>
                  <a:pt x="430" y="32"/>
                  <a:pt x="430" y="31"/>
                  <a:pt x="430" y="29"/>
                </a:cubicBezTo>
                <a:cubicBezTo>
                  <a:pt x="430" y="31"/>
                  <a:pt x="429" y="33"/>
                  <a:pt x="429" y="35"/>
                </a:cubicBezTo>
                <a:cubicBezTo>
                  <a:pt x="429" y="36"/>
                  <a:pt x="428" y="37"/>
                  <a:pt x="428" y="38"/>
                </a:cubicBezTo>
                <a:cubicBezTo>
                  <a:pt x="428" y="38"/>
                  <a:pt x="428" y="39"/>
                  <a:pt x="428" y="39"/>
                </a:cubicBezTo>
                <a:cubicBezTo>
                  <a:pt x="426" y="34"/>
                  <a:pt x="426" y="27"/>
                  <a:pt x="426" y="21"/>
                </a:cubicBezTo>
                <a:cubicBezTo>
                  <a:pt x="424" y="23"/>
                  <a:pt x="423" y="26"/>
                  <a:pt x="422" y="30"/>
                </a:cubicBezTo>
                <a:cubicBezTo>
                  <a:pt x="421" y="26"/>
                  <a:pt x="421" y="23"/>
                  <a:pt x="421" y="19"/>
                </a:cubicBezTo>
                <a:cubicBezTo>
                  <a:pt x="420" y="23"/>
                  <a:pt x="419" y="27"/>
                  <a:pt x="419" y="31"/>
                </a:cubicBezTo>
                <a:cubicBezTo>
                  <a:pt x="418" y="29"/>
                  <a:pt x="418" y="27"/>
                  <a:pt x="417" y="26"/>
                </a:cubicBezTo>
                <a:cubicBezTo>
                  <a:pt x="417" y="23"/>
                  <a:pt x="417" y="20"/>
                  <a:pt x="417" y="17"/>
                </a:cubicBezTo>
                <a:cubicBezTo>
                  <a:pt x="412" y="22"/>
                  <a:pt x="415" y="35"/>
                  <a:pt x="413" y="42"/>
                </a:cubicBezTo>
                <a:cubicBezTo>
                  <a:pt x="413" y="42"/>
                  <a:pt x="413" y="42"/>
                  <a:pt x="413" y="42"/>
                </a:cubicBezTo>
                <a:cubicBezTo>
                  <a:pt x="412" y="41"/>
                  <a:pt x="412" y="39"/>
                  <a:pt x="412" y="37"/>
                </a:cubicBezTo>
                <a:cubicBezTo>
                  <a:pt x="412" y="32"/>
                  <a:pt x="414" y="26"/>
                  <a:pt x="413" y="21"/>
                </a:cubicBezTo>
                <a:cubicBezTo>
                  <a:pt x="412" y="23"/>
                  <a:pt x="410" y="28"/>
                  <a:pt x="410" y="29"/>
                </a:cubicBezTo>
                <a:cubicBezTo>
                  <a:pt x="409" y="27"/>
                  <a:pt x="409" y="25"/>
                  <a:pt x="409" y="23"/>
                </a:cubicBezTo>
                <a:cubicBezTo>
                  <a:pt x="409" y="25"/>
                  <a:pt x="409" y="27"/>
                  <a:pt x="409" y="29"/>
                </a:cubicBezTo>
                <a:cubicBezTo>
                  <a:pt x="407" y="26"/>
                  <a:pt x="409" y="22"/>
                  <a:pt x="406" y="19"/>
                </a:cubicBezTo>
                <a:cubicBezTo>
                  <a:pt x="403" y="23"/>
                  <a:pt x="402" y="36"/>
                  <a:pt x="402" y="37"/>
                </a:cubicBezTo>
                <a:cubicBezTo>
                  <a:pt x="400" y="31"/>
                  <a:pt x="400" y="21"/>
                  <a:pt x="401" y="14"/>
                </a:cubicBezTo>
                <a:cubicBezTo>
                  <a:pt x="400" y="20"/>
                  <a:pt x="398" y="26"/>
                  <a:pt x="397" y="32"/>
                </a:cubicBezTo>
                <a:cubicBezTo>
                  <a:pt x="397" y="27"/>
                  <a:pt x="397" y="21"/>
                  <a:pt x="397" y="16"/>
                </a:cubicBezTo>
                <a:cubicBezTo>
                  <a:pt x="396" y="19"/>
                  <a:pt x="396" y="23"/>
                  <a:pt x="395" y="26"/>
                </a:cubicBezTo>
                <a:cubicBezTo>
                  <a:pt x="394" y="29"/>
                  <a:pt x="393" y="32"/>
                  <a:pt x="394" y="36"/>
                </a:cubicBezTo>
                <a:cubicBezTo>
                  <a:pt x="393" y="33"/>
                  <a:pt x="392" y="22"/>
                  <a:pt x="391" y="20"/>
                </a:cubicBezTo>
                <a:cubicBezTo>
                  <a:pt x="391" y="23"/>
                  <a:pt x="390" y="26"/>
                  <a:pt x="390" y="27"/>
                </a:cubicBezTo>
                <a:cubicBezTo>
                  <a:pt x="389" y="31"/>
                  <a:pt x="388" y="34"/>
                  <a:pt x="387" y="38"/>
                </a:cubicBezTo>
                <a:cubicBezTo>
                  <a:pt x="388" y="34"/>
                  <a:pt x="388" y="31"/>
                  <a:pt x="388" y="27"/>
                </a:cubicBezTo>
                <a:cubicBezTo>
                  <a:pt x="388" y="21"/>
                  <a:pt x="388" y="14"/>
                  <a:pt x="388" y="8"/>
                </a:cubicBezTo>
                <a:cubicBezTo>
                  <a:pt x="388" y="12"/>
                  <a:pt x="388" y="17"/>
                  <a:pt x="387" y="22"/>
                </a:cubicBezTo>
                <a:cubicBezTo>
                  <a:pt x="387" y="21"/>
                  <a:pt x="387" y="21"/>
                  <a:pt x="386" y="20"/>
                </a:cubicBezTo>
                <a:cubicBezTo>
                  <a:pt x="385" y="24"/>
                  <a:pt x="382" y="34"/>
                  <a:pt x="381" y="34"/>
                </a:cubicBezTo>
                <a:cubicBezTo>
                  <a:pt x="382" y="25"/>
                  <a:pt x="384" y="15"/>
                  <a:pt x="382" y="6"/>
                </a:cubicBezTo>
                <a:cubicBezTo>
                  <a:pt x="382" y="9"/>
                  <a:pt x="381" y="12"/>
                  <a:pt x="381" y="15"/>
                </a:cubicBezTo>
                <a:cubicBezTo>
                  <a:pt x="381" y="13"/>
                  <a:pt x="381" y="12"/>
                  <a:pt x="380" y="10"/>
                </a:cubicBezTo>
                <a:cubicBezTo>
                  <a:pt x="380" y="14"/>
                  <a:pt x="378" y="30"/>
                  <a:pt x="376" y="35"/>
                </a:cubicBezTo>
                <a:cubicBezTo>
                  <a:pt x="376" y="30"/>
                  <a:pt x="377" y="24"/>
                  <a:pt x="377" y="19"/>
                </a:cubicBezTo>
                <a:cubicBezTo>
                  <a:pt x="377" y="15"/>
                  <a:pt x="377" y="11"/>
                  <a:pt x="376" y="8"/>
                </a:cubicBezTo>
                <a:cubicBezTo>
                  <a:pt x="376" y="9"/>
                  <a:pt x="376" y="10"/>
                  <a:pt x="376" y="11"/>
                </a:cubicBezTo>
                <a:cubicBezTo>
                  <a:pt x="375" y="11"/>
                  <a:pt x="375" y="10"/>
                  <a:pt x="375" y="9"/>
                </a:cubicBezTo>
                <a:cubicBezTo>
                  <a:pt x="374" y="12"/>
                  <a:pt x="374" y="15"/>
                  <a:pt x="373" y="18"/>
                </a:cubicBezTo>
                <a:cubicBezTo>
                  <a:pt x="373" y="16"/>
                  <a:pt x="373" y="13"/>
                  <a:pt x="373" y="10"/>
                </a:cubicBezTo>
                <a:cubicBezTo>
                  <a:pt x="372" y="16"/>
                  <a:pt x="369" y="34"/>
                  <a:pt x="368" y="37"/>
                </a:cubicBezTo>
                <a:cubicBezTo>
                  <a:pt x="367" y="27"/>
                  <a:pt x="371" y="16"/>
                  <a:pt x="368" y="6"/>
                </a:cubicBezTo>
                <a:cubicBezTo>
                  <a:pt x="366" y="10"/>
                  <a:pt x="365" y="29"/>
                  <a:pt x="364" y="33"/>
                </a:cubicBezTo>
                <a:cubicBezTo>
                  <a:pt x="364" y="28"/>
                  <a:pt x="362" y="11"/>
                  <a:pt x="361" y="9"/>
                </a:cubicBezTo>
                <a:cubicBezTo>
                  <a:pt x="360" y="12"/>
                  <a:pt x="360" y="16"/>
                  <a:pt x="359" y="19"/>
                </a:cubicBezTo>
                <a:cubicBezTo>
                  <a:pt x="356" y="13"/>
                  <a:pt x="358" y="6"/>
                  <a:pt x="357" y="0"/>
                </a:cubicBezTo>
                <a:cubicBezTo>
                  <a:pt x="355" y="6"/>
                  <a:pt x="356" y="17"/>
                  <a:pt x="352" y="22"/>
                </a:cubicBezTo>
                <a:cubicBezTo>
                  <a:pt x="350" y="17"/>
                  <a:pt x="351" y="11"/>
                  <a:pt x="350" y="6"/>
                </a:cubicBezTo>
                <a:cubicBezTo>
                  <a:pt x="349" y="12"/>
                  <a:pt x="349" y="17"/>
                  <a:pt x="348" y="23"/>
                </a:cubicBezTo>
                <a:cubicBezTo>
                  <a:pt x="347" y="16"/>
                  <a:pt x="348" y="9"/>
                  <a:pt x="346" y="3"/>
                </a:cubicBezTo>
                <a:cubicBezTo>
                  <a:pt x="347" y="9"/>
                  <a:pt x="346" y="15"/>
                  <a:pt x="345" y="21"/>
                </a:cubicBezTo>
                <a:cubicBezTo>
                  <a:pt x="345" y="20"/>
                  <a:pt x="345" y="18"/>
                  <a:pt x="345" y="16"/>
                </a:cubicBezTo>
                <a:cubicBezTo>
                  <a:pt x="344" y="19"/>
                  <a:pt x="345" y="25"/>
                  <a:pt x="343" y="28"/>
                </a:cubicBezTo>
                <a:cubicBezTo>
                  <a:pt x="343" y="27"/>
                  <a:pt x="341" y="6"/>
                  <a:pt x="341" y="2"/>
                </a:cubicBezTo>
                <a:cubicBezTo>
                  <a:pt x="340" y="5"/>
                  <a:pt x="339" y="21"/>
                  <a:pt x="339" y="28"/>
                </a:cubicBezTo>
                <a:cubicBezTo>
                  <a:pt x="339" y="28"/>
                  <a:pt x="339" y="28"/>
                  <a:pt x="339" y="28"/>
                </a:cubicBezTo>
                <a:cubicBezTo>
                  <a:pt x="338" y="25"/>
                  <a:pt x="337" y="24"/>
                  <a:pt x="336" y="30"/>
                </a:cubicBezTo>
                <a:cubicBezTo>
                  <a:pt x="336" y="27"/>
                  <a:pt x="335" y="25"/>
                  <a:pt x="334" y="23"/>
                </a:cubicBezTo>
                <a:cubicBezTo>
                  <a:pt x="333" y="25"/>
                  <a:pt x="333" y="26"/>
                  <a:pt x="333" y="28"/>
                </a:cubicBezTo>
                <a:cubicBezTo>
                  <a:pt x="332" y="27"/>
                  <a:pt x="332" y="26"/>
                  <a:pt x="331" y="25"/>
                </a:cubicBezTo>
                <a:cubicBezTo>
                  <a:pt x="331" y="20"/>
                  <a:pt x="330" y="15"/>
                  <a:pt x="330" y="11"/>
                </a:cubicBezTo>
                <a:cubicBezTo>
                  <a:pt x="331" y="14"/>
                  <a:pt x="330" y="17"/>
                  <a:pt x="330" y="20"/>
                </a:cubicBezTo>
                <a:cubicBezTo>
                  <a:pt x="328" y="15"/>
                  <a:pt x="329" y="9"/>
                  <a:pt x="327" y="3"/>
                </a:cubicBezTo>
                <a:cubicBezTo>
                  <a:pt x="325" y="8"/>
                  <a:pt x="325" y="15"/>
                  <a:pt x="325" y="20"/>
                </a:cubicBezTo>
                <a:cubicBezTo>
                  <a:pt x="325" y="19"/>
                  <a:pt x="323" y="9"/>
                  <a:pt x="323" y="5"/>
                </a:cubicBezTo>
                <a:cubicBezTo>
                  <a:pt x="322" y="13"/>
                  <a:pt x="321" y="29"/>
                  <a:pt x="321" y="30"/>
                </a:cubicBezTo>
                <a:cubicBezTo>
                  <a:pt x="321" y="30"/>
                  <a:pt x="320" y="19"/>
                  <a:pt x="320" y="16"/>
                </a:cubicBezTo>
                <a:cubicBezTo>
                  <a:pt x="320" y="16"/>
                  <a:pt x="319" y="17"/>
                  <a:pt x="319" y="18"/>
                </a:cubicBezTo>
                <a:cubicBezTo>
                  <a:pt x="318" y="12"/>
                  <a:pt x="317" y="6"/>
                  <a:pt x="315" y="0"/>
                </a:cubicBezTo>
                <a:cubicBezTo>
                  <a:pt x="316" y="9"/>
                  <a:pt x="317" y="19"/>
                  <a:pt x="317" y="28"/>
                </a:cubicBezTo>
                <a:cubicBezTo>
                  <a:pt x="316" y="30"/>
                  <a:pt x="314" y="24"/>
                  <a:pt x="312" y="19"/>
                </a:cubicBezTo>
                <a:cubicBezTo>
                  <a:pt x="310" y="27"/>
                  <a:pt x="312" y="35"/>
                  <a:pt x="312" y="43"/>
                </a:cubicBezTo>
                <a:cubicBezTo>
                  <a:pt x="312" y="43"/>
                  <a:pt x="312" y="43"/>
                  <a:pt x="312" y="43"/>
                </a:cubicBezTo>
                <a:cubicBezTo>
                  <a:pt x="309" y="34"/>
                  <a:pt x="307" y="24"/>
                  <a:pt x="305" y="15"/>
                </a:cubicBezTo>
                <a:cubicBezTo>
                  <a:pt x="306" y="20"/>
                  <a:pt x="307" y="26"/>
                  <a:pt x="307" y="32"/>
                </a:cubicBezTo>
                <a:cubicBezTo>
                  <a:pt x="307" y="31"/>
                  <a:pt x="302" y="20"/>
                  <a:pt x="299" y="15"/>
                </a:cubicBezTo>
                <a:cubicBezTo>
                  <a:pt x="298" y="12"/>
                  <a:pt x="296" y="10"/>
                  <a:pt x="295" y="7"/>
                </a:cubicBezTo>
                <a:cubicBezTo>
                  <a:pt x="297" y="14"/>
                  <a:pt x="298" y="22"/>
                  <a:pt x="300" y="29"/>
                </a:cubicBezTo>
                <a:cubicBezTo>
                  <a:pt x="302" y="34"/>
                  <a:pt x="302" y="39"/>
                  <a:pt x="303" y="44"/>
                </a:cubicBezTo>
                <a:cubicBezTo>
                  <a:pt x="299" y="33"/>
                  <a:pt x="290" y="19"/>
                  <a:pt x="290" y="8"/>
                </a:cubicBezTo>
                <a:cubicBezTo>
                  <a:pt x="289" y="13"/>
                  <a:pt x="286" y="38"/>
                  <a:pt x="285" y="38"/>
                </a:cubicBezTo>
                <a:cubicBezTo>
                  <a:pt x="281" y="33"/>
                  <a:pt x="282" y="26"/>
                  <a:pt x="280" y="20"/>
                </a:cubicBezTo>
                <a:cubicBezTo>
                  <a:pt x="279" y="23"/>
                  <a:pt x="279" y="25"/>
                  <a:pt x="279" y="27"/>
                </a:cubicBezTo>
                <a:cubicBezTo>
                  <a:pt x="278" y="25"/>
                  <a:pt x="277" y="23"/>
                  <a:pt x="275" y="22"/>
                </a:cubicBezTo>
                <a:cubicBezTo>
                  <a:pt x="276" y="25"/>
                  <a:pt x="277" y="30"/>
                  <a:pt x="278" y="35"/>
                </a:cubicBezTo>
                <a:cubicBezTo>
                  <a:pt x="278" y="40"/>
                  <a:pt x="278" y="45"/>
                  <a:pt x="277" y="49"/>
                </a:cubicBezTo>
                <a:cubicBezTo>
                  <a:pt x="276" y="48"/>
                  <a:pt x="275" y="43"/>
                  <a:pt x="273" y="40"/>
                </a:cubicBezTo>
                <a:cubicBezTo>
                  <a:pt x="272" y="41"/>
                  <a:pt x="272" y="43"/>
                  <a:pt x="272" y="44"/>
                </a:cubicBezTo>
                <a:cubicBezTo>
                  <a:pt x="271" y="39"/>
                  <a:pt x="270" y="34"/>
                  <a:pt x="268" y="29"/>
                </a:cubicBezTo>
                <a:cubicBezTo>
                  <a:pt x="268" y="36"/>
                  <a:pt x="271" y="44"/>
                  <a:pt x="271" y="52"/>
                </a:cubicBezTo>
                <a:cubicBezTo>
                  <a:pt x="271" y="51"/>
                  <a:pt x="270" y="50"/>
                  <a:pt x="270" y="49"/>
                </a:cubicBezTo>
                <a:cubicBezTo>
                  <a:pt x="269" y="44"/>
                  <a:pt x="267" y="38"/>
                  <a:pt x="265" y="33"/>
                </a:cubicBezTo>
                <a:cubicBezTo>
                  <a:pt x="264" y="31"/>
                  <a:pt x="264" y="30"/>
                  <a:pt x="263" y="28"/>
                </a:cubicBezTo>
                <a:cubicBezTo>
                  <a:pt x="263" y="29"/>
                  <a:pt x="263" y="29"/>
                  <a:pt x="264" y="30"/>
                </a:cubicBezTo>
                <a:cubicBezTo>
                  <a:pt x="263" y="29"/>
                  <a:pt x="263" y="28"/>
                  <a:pt x="263" y="28"/>
                </a:cubicBezTo>
                <a:cubicBezTo>
                  <a:pt x="263" y="31"/>
                  <a:pt x="263" y="35"/>
                  <a:pt x="263" y="39"/>
                </a:cubicBezTo>
                <a:cubicBezTo>
                  <a:pt x="262" y="37"/>
                  <a:pt x="261" y="34"/>
                  <a:pt x="260" y="32"/>
                </a:cubicBezTo>
                <a:cubicBezTo>
                  <a:pt x="261" y="37"/>
                  <a:pt x="263" y="42"/>
                  <a:pt x="263" y="48"/>
                </a:cubicBezTo>
                <a:cubicBezTo>
                  <a:pt x="263" y="51"/>
                  <a:pt x="263" y="53"/>
                  <a:pt x="263" y="56"/>
                </a:cubicBezTo>
                <a:cubicBezTo>
                  <a:pt x="263" y="57"/>
                  <a:pt x="263" y="57"/>
                  <a:pt x="263" y="58"/>
                </a:cubicBezTo>
                <a:cubicBezTo>
                  <a:pt x="259" y="55"/>
                  <a:pt x="259" y="45"/>
                  <a:pt x="259" y="40"/>
                </a:cubicBezTo>
                <a:cubicBezTo>
                  <a:pt x="258" y="41"/>
                  <a:pt x="257" y="52"/>
                  <a:pt x="258" y="56"/>
                </a:cubicBezTo>
                <a:cubicBezTo>
                  <a:pt x="255" y="50"/>
                  <a:pt x="250" y="38"/>
                  <a:pt x="248" y="35"/>
                </a:cubicBezTo>
                <a:cubicBezTo>
                  <a:pt x="249" y="39"/>
                  <a:pt x="250" y="42"/>
                  <a:pt x="251" y="46"/>
                </a:cubicBezTo>
                <a:cubicBezTo>
                  <a:pt x="247" y="39"/>
                  <a:pt x="242" y="32"/>
                  <a:pt x="239" y="27"/>
                </a:cubicBezTo>
                <a:cubicBezTo>
                  <a:pt x="244" y="37"/>
                  <a:pt x="250" y="50"/>
                  <a:pt x="253" y="63"/>
                </a:cubicBezTo>
                <a:cubicBezTo>
                  <a:pt x="252" y="61"/>
                  <a:pt x="251" y="59"/>
                  <a:pt x="250" y="57"/>
                </a:cubicBezTo>
                <a:cubicBezTo>
                  <a:pt x="250" y="60"/>
                  <a:pt x="251" y="63"/>
                  <a:pt x="252" y="66"/>
                </a:cubicBezTo>
                <a:cubicBezTo>
                  <a:pt x="251" y="65"/>
                  <a:pt x="250" y="63"/>
                  <a:pt x="249" y="62"/>
                </a:cubicBezTo>
                <a:cubicBezTo>
                  <a:pt x="250" y="63"/>
                  <a:pt x="250" y="65"/>
                  <a:pt x="250" y="67"/>
                </a:cubicBezTo>
                <a:cubicBezTo>
                  <a:pt x="249" y="63"/>
                  <a:pt x="246" y="59"/>
                  <a:pt x="244" y="56"/>
                </a:cubicBezTo>
                <a:cubicBezTo>
                  <a:pt x="245" y="60"/>
                  <a:pt x="248" y="64"/>
                  <a:pt x="249" y="68"/>
                </a:cubicBezTo>
                <a:cubicBezTo>
                  <a:pt x="249" y="69"/>
                  <a:pt x="249" y="70"/>
                  <a:pt x="249" y="72"/>
                </a:cubicBezTo>
                <a:cubicBezTo>
                  <a:pt x="248" y="67"/>
                  <a:pt x="246" y="63"/>
                  <a:pt x="243" y="59"/>
                </a:cubicBezTo>
                <a:cubicBezTo>
                  <a:pt x="243" y="62"/>
                  <a:pt x="244" y="65"/>
                  <a:pt x="244" y="68"/>
                </a:cubicBezTo>
                <a:cubicBezTo>
                  <a:pt x="244" y="68"/>
                  <a:pt x="243" y="67"/>
                  <a:pt x="242" y="66"/>
                </a:cubicBezTo>
                <a:cubicBezTo>
                  <a:pt x="243" y="69"/>
                  <a:pt x="247" y="76"/>
                  <a:pt x="247" y="77"/>
                </a:cubicBezTo>
                <a:cubicBezTo>
                  <a:pt x="247" y="78"/>
                  <a:pt x="247" y="79"/>
                  <a:pt x="247" y="80"/>
                </a:cubicBezTo>
                <a:cubicBezTo>
                  <a:pt x="245" y="75"/>
                  <a:pt x="243" y="71"/>
                  <a:pt x="241" y="67"/>
                </a:cubicBezTo>
                <a:cubicBezTo>
                  <a:pt x="242" y="70"/>
                  <a:pt x="243" y="73"/>
                  <a:pt x="244" y="77"/>
                </a:cubicBezTo>
                <a:cubicBezTo>
                  <a:pt x="243" y="76"/>
                  <a:pt x="241" y="74"/>
                  <a:pt x="240" y="71"/>
                </a:cubicBezTo>
                <a:cubicBezTo>
                  <a:pt x="242" y="75"/>
                  <a:pt x="245" y="88"/>
                  <a:pt x="245" y="90"/>
                </a:cubicBezTo>
                <a:cubicBezTo>
                  <a:pt x="244" y="90"/>
                  <a:pt x="240" y="81"/>
                  <a:pt x="239" y="76"/>
                </a:cubicBezTo>
                <a:cubicBezTo>
                  <a:pt x="240" y="84"/>
                  <a:pt x="241" y="91"/>
                  <a:pt x="241" y="98"/>
                </a:cubicBezTo>
                <a:cubicBezTo>
                  <a:pt x="241" y="98"/>
                  <a:pt x="241" y="98"/>
                  <a:pt x="241" y="99"/>
                </a:cubicBezTo>
                <a:cubicBezTo>
                  <a:pt x="240" y="89"/>
                  <a:pt x="236" y="84"/>
                  <a:pt x="231" y="77"/>
                </a:cubicBezTo>
                <a:cubicBezTo>
                  <a:pt x="234" y="86"/>
                  <a:pt x="236" y="93"/>
                  <a:pt x="237" y="102"/>
                </a:cubicBezTo>
                <a:cubicBezTo>
                  <a:pt x="235" y="99"/>
                  <a:pt x="234" y="97"/>
                  <a:pt x="234" y="94"/>
                </a:cubicBezTo>
                <a:cubicBezTo>
                  <a:pt x="234" y="98"/>
                  <a:pt x="235" y="102"/>
                  <a:pt x="234" y="106"/>
                </a:cubicBezTo>
                <a:cubicBezTo>
                  <a:pt x="233" y="104"/>
                  <a:pt x="232" y="101"/>
                  <a:pt x="232" y="99"/>
                </a:cubicBezTo>
                <a:cubicBezTo>
                  <a:pt x="232" y="105"/>
                  <a:pt x="231" y="112"/>
                  <a:pt x="231" y="118"/>
                </a:cubicBezTo>
                <a:cubicBezTo>
                  <a:pt x="230" y="114"/>
                  <a:pt x="230" y="111"/>
                  <a:pt x="229" y="108"/>
                </a:cubicBezTo>
                <a:cubicBezTo>
                  <a:pt x="230" y="114"/>
                  <a:pt x="228" y="131"/>
                  <a:pt x="227" y="132"/>
                </a:cubicBezTo>
                <a:cubicBezTo>
                  <a:pt x="227" y="130"/>
                  <a:pt x="227" y="128"/>
                  <a:pt x="227" y="126"/>
                </a:cubicBezTo>
                <a:cubicBezTo>
                  <a:pt x="224" y="133"/>
                  <a:pt x="224" y="141"/>
                  <a:pt x="224" y="150"/>
                </a:cubicBezTo>
                <a:cubicBezTo>
                  <a:pt x="224" y="150"/>
                  <a:pt x="224" y="151"/>
                  <a:pt x="224" y="152"/>
                </a:cubicBezTo>
                <a:cubicBezTo>
                  <a:pt x="223" y="147"/>
                  <a:pt x="223" y="143"/>
                  <a:pt x="222" y="139"/>
                </a:cubicBezTo>
                <a:cubicBezTo>
                  <a:pt x="221" y="143"/>
                  <a:pt x="222" y="149"/>
                  <a:pt x="222" y="153"/>
                </a:cubicBezTo>
                <a:cubicBezTo>
                  <a:pt x="223" y="159"/>
                  <a:pt x="223" y="165"/>
                  <a:pt x="225" y="171"/>
                </a:cubicBezTo>
                <a:cubicBezTo>
                  <a:pt x="225" y="170"/>
                  <a:pt x="225" y="170"/>
                  <a:pt x="224" y="170"/>
                </a:cubicBezTo>
                <a:cubicBezTo>
                  <a:pt x="222" y="164"/>
                  <a:pt x="220" y="157"/>
                  <a:pt x="218" y="152"/>
                </a:cubicBezTo>
                <a:cubicBezTo>
                  <a:pt x="219" y="157"/>
                  <a:pt x="220" y="162"/>
                  <a:pt x="221" y="167"/>
                </a:cubicBezTo>
                <a:cubicBezTo>
                  <a:pt x="218" y="166"/>
                  <a:pt x="214" y="171"/>
                  <a:pt x="214" y="177"/>
                </a:cubicBezTo>
                <a:cubicBezTo>
                  <a:pt x="214" y="184"/>
                  <a:pt x="220" y="198"/>
                  <a:pt x="220" y="203"/>
                </a:cubicBezTo>
                <a:cubicBezTo>
                  <a:pt x="220" y="208"/>
                  <a:pt x="222" y="221"/>
                  <a:pt x="225" y="230"/>
                </a:cubicBezTo>
                <a:cubicBezTo>
                  <a:pt x="227" y="237"/>
                  <a:pt x="226" y="241"/>
                  <a:pt x="228" y="245"/>
                </a:cubicBezTo>
                <a:cubicBezTo>
                  <a:pt x="229" y="246"/>
                  <a:pt x="229" y="246"/>
                  <a:pt x="229" y="247"/>
                </a:cubicBezTo>
                <a:cubicBezTo>
                  <a:pt x="230" y="248"/>
                  <a:pt x="231" y="250"/>
                  <a:pt x="231" y="251"/>
                </a:cubicBezTo>
                <a:cubicBezTo>
                  <a:pt x="232" y="252"/>
                  <a:pt x="232" y="253"/>
                  <a:pt x="233" y="254"/>
                </a:cubicBezTo>
                <a:cubicBezTo>
                  <a:pt x="234" y="256"/>
                  <a:pt x="235" y="258"/>
                  <a:pt x="236" y="260"/>
                </a:cubicBezTo>
                <a:cubicBezTo>
                  <a:pt x="239" y="264"/>
                  <a:pt x="245" y="269"/>
                  <a:pt x="248" y="270"/>
                </a:cubicBezTo>
                <a:cubicBezTo>
                  <a:pt x="249" y="281"/>
                  <a:pt x="255" y="304"/>
                  <a:pt x="261" y="314"/>
                </a:cubicBezTo>
                <a:cubicBezTo>
                  <a:pt x="261" y="315"/>
                  <a:pt x="262" y="317"/>
                  <a:pt x="263" y="318"/>
                </a:cubicBezTo>
                <a:cubicBezTo>
                  <a:pt x="263" y="318"/>
                  <a:pt x="263" y="319"/>
                  <a:pt x="263" y="320"/>
                </a:cubicBezTo>
                <a:cubicBezTo>
                  <a:pt x="268" y="328"/>
                  <a:pt x="276" y="340"/>
                  <a:pt x="284" y="351"/>
                </a:cubicBezTo>
                <a:cubicBezTo>
                  <a:pt x="290" y="379"/>
                  <a:pt x="289" y="413"/>
                  <a:pt x="256" y="434"/>
                </a:cubicBezTo>
                <a:cubicBezTo>
                  <a:pt x="242" y="440"/>
                  <a:pt x="214" y="453"/>
                  <a:pt x="180" y="461"/>
                </a:cubicBezTo>
                <a:cubicBezTo>
                  <a:pt x="147" y="469"/>
                  <a:pt x="93" y="485"/>
                  <a:pt x="71" y="562"/>
                </a:cubicBezTo>
                <a:cubicBezTo>
                  <a:pt x="62" y="596"/>
                  <a:pt x="64" y="618"/>
                  <a:pt x="69" y="658"/>
                </a:cubicBezTo>
                <a:cubicBezTo>
                  <a:pt x="57" y="746"/>
                  <a:pt x="47" y="812"/>
                  <a:pt x="46" y="862"/>
                </a:cubicBezTo>
                <a:cubicBezTo>
                  <a:pt x="46" y="894"/>
                  <a:pt x="39" y="915"/>
                  <a:pt x="36" y="929"/>
                </a:cubicBezTo>
                <a:cubicBezTo>
                  <a:pt x="19" y="976"/>
                  <a:pt x="23" y="1098"/>
                  <a:pt x="21" y="1130"/>
                </a:cubicBezTo>
                <a:cubicBezTo>
                  <a:pt x="17" y="1185"/>
                  <a:pt x="13" y="1185"/>
                  <a:pt x="13" y="1191"/>
                </a:cubicBezTo>
                <a:cubicBezTo>
                  <a:pt x="13" y="1216"/>
                  <a:pt x="8" y="1227"/>
                  <a:pt x="4" y="1239"/>
                </a:cubicBezTo>
                <a:cubicBezTo>
                  <a:pt x="4" y="1241"/>
                  <a:pt x="3" y="1243"/>
                  <a:pt x="3" y="1245"/>
                </a:cubicBezTo>
                <a:cubicBezTo>
                  <a:pt x="3" y="1245"/>
                  <a:pt x="5" y="1303"/>
                  <a:pt x="3" y="1321"/>
                </a:cubicBezTo>
                <a:cubicBezTo>
                  <a:pt x="0" y="1339"/>
                  <a:pt x="2" y="1350"/>
                  <a:pt x="3" y="1362"/>
                </a:cubicBezTo>
                <a:cubicBezTo>
                  <a:pt x="4" y="1373"/>
                  <a:pt x="14" y="1390"/>
                  <a:pt x="17" y="1404"/>
                </a:cubicBezTo>
                <a:cubicBezTo>
                  <a:pt x="23" y="1434"/>
                  <a:pt x="31" y="1434"/>
                  <a:pt x="36" y="1444"/>
                </a:cubicBezTo>
                <a:cubicBezTo>
                  <a:pt x="42" y="1454"/>
                  <a:pt x="57" y="1461"/>
                  <a:pt x="59" y="1464"/>
                </a:cubicBezTo>
                <a:cubicBezTo>
                  <a:pt x="61" y="1467"/>
                  <a:pt x="69" y="1474"/>
                  <a:pt x="76" y="1473"/>
                </a:cubicBezTo>
                <a:cubicBezTo>
                  <a:pt x="83" y="1471"/>
                  <a:pt x="82" y="1462"/>
                  <a:pt x="82" y="1462"/>
                </a:cubicBezTo>
                <a:cubicBezTo>
                  <a:pt x="82" y="1462"/>
                  <a:pt x="85" y="1463"/>
                  <a:pt x="88" y="1463"/>
                </a:cubicBezTo>
                <a:cubicBezTo>
                  <a:pt x="91" y="1463"/>
                  <a:pt x="103" y="1464"/>
                  <a:pt x="106" y="1461"/>
                </a:cubicBezTo>
                <a:cubicBezTo>
                  <a:pt x="114" y="1453"/>
                  <a:pt x="103" y="1444"/>
                  <a:pt x="103" y="1444"/>
                </a:cubicBezTo>
                <a:cubicBezTo>
                  <a:pt x="111" y="1443"/>
                  <a:pt x="111" y="1443"/>
                  <a:pt x="111" y="1443"/>
                </a:cubicBezTo>
                <a:cubicBezTo>
                  <a:pt x="120" y="1437"/>
                  <a:pt x="109" y="1426"/>
                  <a:pt x="109" y="1426"/>
                </a:cubicBezTo>
                <a:cubicBezTo>
                  <a:pt x="109" y="1423"/>
                  <a:pt x="88" y="1425"/>
                  <a:pt x="88" y="1422"/>
                </a:cubicBezTo>
                <a:cubicBezTo>
                  <a:pt x="88" y="1420"/>
                  <a:pt x="110" y="1413"/>
                  <a:pt x="109" y="1412"/>
                </a:cubicBezTo>
                <a:cubicBezTo>
                  <a:pt x="108" y="1385"/>
                  <a:pt x="86" y="1409"/>
                  <a:pt x="83" y="1405"/>
                </a:cubicBezTo>
                <a:cubicBezTo>
                  <a:pt x="76" y="1394"/>
                  <a:pt x="70" y="1405"/>
                  <a:pt x="68" y="1393"/>
                </a:cubicBezTo>
                <a:cubicBezTo>
                  <a:pt x="67" y="1382"/>
                  <a:pt x="61" y="1380"/>
                  <a:pt x="63" y="1377"/>
                </a:cubicBezTo>
                <a:cubicBezTo>
                  <a:pt x="68" y="1368"/>
                  <a:pt x="60" y="1358"/>
                  <a:pt x="63" y="1351"/>
                </a:cubicBezTo>
                <a:cubicBezTo>
                  <a:pt x="66" y="1345"/>
                  <a:pt x="59" y="1330"/>
                  <a:pt x="59" y="1330"/>
                </a:cubicBezTo>
                <a:cubicBezTo>
                  <a:pt x="59" y="1330"/>
                  <a:pt x="69" y="1336"/>
                  <a:pt x="73" y="1349"/>
                </a:cubicBezTo>
                <a:cubicBezTo>
                  <a:pt x="78" y="1361"/>
                  <a:pt x="91" y="1382"/>
                  <a:pt x="105" y="1372"/>
                </a:cubicBezTo>
                <a:cubicBezTo>
                  <a:pt x="119" y="1362"/>
                  <a:pt x="100" y="1330"/>
                  <a:pt x="88" y="1318"/>
                </a:cubicBezTo>
                <a:cubicBezTo>
                  <a:pt x="82" y="1311"/>
                  <a:pt x="82" y="1302"/>
                  <a:pt x="83" y="1293"/>
                </a:cubicBezTo>
                <a:cubicBezTo>
                  <a:pt x="83" y="1293"/>
                  <a:pt x="85" y="1278"/>
                  <a:pt x="84" y="1273"/>
                </a:cubicBezTo>
                <a:cubicBezTo>
                  <a:pt x="84" y="1262"/>
                  <a:pt x="75" y="1249"/>
                  <a:pt x="77" y="1246"/>
                </a:cubicBezTo>
                <a:cubicBezTo>
                  <a:pt x="78" y="1243"/>
                  <a:pt x="82" y="1225"/>
                  <a:pt x="84" y="1211"/>
                </a:cubicBezTo>
                <a:cubicBezTo>
                  <a:pt x="86" y="1197"/>
                  <a:pt x="119" y="1069"/>
                  <a:pt x="123" y="1041"/>
                </a:cubicBezTo>
                <a:cubicBezTo>
                  <a:pt x="132" y="989"/>
                  <a:pt x="143" y="974"/>
                  <a:pt x="138" y="938"/>
                </a:cubicBezTo>
                <a:cubicBezTo>
                  <a:pt x="139" y="912"/>
                  <a:pt x="148" y="841"/>
                  <a:pt x="150" y="828"/>
                </a:cubicBezTo>
                <a:cubicBezTo>
                  <a:pt x="151" y="825"/>
                  <a:pt x="151" y="812"/>
                  <a:pt x="152" y="803"/>
                </a:cubicBezTo>
                <a:cubicBezTo>
                  <a:pt x="153" y="798"/>
                  <a:pt x="154" y="789"/>
                  <a:pt x="154" y="778"/>
                </a:cubicBezTo>
                <a:cubicBezTo>
                  <a:pt x="154" y="779"/>
                  <a:pt x="154" y="779"/>
                  <a:pt x="154" y="779"/>
                </a:cubicBezTo>
                <a:cubicBezTo>
                  <a:pt x="155" y="791"/>
                  <a:pt x="165" y="815"/>
                  <a:pt x="167" y="848"/>
                </a:cubicBezTo>
                <a:cubicBezTo>
                  <a:pt x="166" y="875"/>
                  <a:pt x="172" y="939"/>
                  <a:pt x="174" y="964"/>
                </a:cubicBezTo>
                <a:cubicBezTo>
                  <a:pt x="183" y="1124"/>
                  <a:pt x="150" y="1163"/>
                  <a:pt x="149" y="1194"/>
                </a:cubicBezTo>
                <a:cubicBezTo>
                  <a:pt x="153" y="1328"/>
                  <a:pt x="110" y="1503"/>
                  <a:pt x="183" y="1729"/>
                </a:cubicBezTo>
                <a:cubicBezTo>
                  <a:pt x="187" y="1741"/>
                  <a:pt x="187" y="1785"/>
                  <a:pt x="191" y="1808"/>
                </a:cubicBezTo>
                <a:cubicBezTo>
                  <a:pt x="192" y="1814"/>
                  <a:pt x="203" y="1841"/>
                  <a:pt x="204" y="1878"/>
                </a:cubicBezTo>
                <a:cubicBezTo>
                  <a:pt x="205" y="1938"/>
                  <a:pt x="199" y="2015"/>
                  <a:pt x="200" y="2058"/>
                </a:cubicBezTo>
                <a:cubicBezTo>
                  <a:pt x="203" y="2128"/>
                  <a:pt x="229" y="2192"/>
                  <a:pt x="239" y="2237"/>
                </a:cubicBezTo>
                <a:cubicBezTo>
                  <a:pt x="249" y="2282"/>
                  <a:pt x="253" y="2318"/>
                  <a:pt x="251" y="2327"/>
                </a:cubicBezTo>
                <a:cubicBezTo>
                  <a:pt x="250" y="2334"/>
                  <a:pt x="248" y="2349"/>
                  <a:pt x="254" y="2362"/>
                </a:cubicBezTo>
                <a:cubicBezTo>
                  <a:pt x="254" y="2363"/>
                  <a:pt x="236" y="2408"/>
                  <a:pt x="226" y="2416"/>
                </a:cubicBezTo>
                <a:cubicBezTo>
                  <a:pt x="216" y="2424"/>
                  <a:pt x="214" y="2431"/>
                  <a:pt x="207" y="2435"/>
                </a:cubicBezTo>
                <a:cubicBezTo>
                  <a:pt x="199" y="2440"/>
                  <a:pt x="195" y="2444"/>
                  <a:pt x="193" y="2453"/>
                </a:cubicBezTo>
                <a:cubicBezTo>
                  <a:pt x="190" y="2460"/>
                  <a:pt x="183" y="2470"/>
                  <a:pt x="188" y="2475"/>
                </a:cubicBezTo>
                <a:cubicBezTo>
                  <a:pt x="189" y="2476"/>
                  <a:pt x="190" y="2476"/>
                  <a:pt x="191" y="2477"/>
                </a:cubicBezTo>
                <a:cubicBezTo>
                  <a:pt x="191" y="2477"/>
                  <a:pt x="191" y="2477"/>
                  <a:pt x="191" y="2477"/>
                </a:cubicBezTo>
                <a:cubicBezTo>
                  <a:pt x="191" y="2479"/>
                  <a:pt x="191" y="2482"/>
                  <a:pt x="192" y="2483"/>
                </a:cubicBezTo>
                <a:cubicBezTo>
                  <a:pt x="195" y="2489"/>
                  <a:pt x="200" y="2490"/>
                  <a:pt x="207" y="2490"/>
                </a:cubicBezTo>
                <a:cubicBezTo>
                  <a:pt x="208" y="2488"/>
                  <a:pt x="208" y="2488"/>
                  <a:pt x="208" y="2488"/>
                </a:cubicBezTo>
                <a:cubicBezTo>
                  <a:pt x="208" y="2491"/>
                  <a:pt x="208" y="2493"/>
                  <a:pt x="210" y="2495"/>
                </a:cubicBezTo>
                <a:cubicBezTo>
                  <a:pt x="215" y="2502"/>
                  <a:pt x="229" y="2506"/>
                  <a:pt x="236" y="2499"/>
                </a:cubicBezTo>
                <a:cubicBezTo>
                  <a:pt x="244" y="2504"/>
                  <a:pt x="259" y="2505"/>
                  <a:pt x="265" y="2497"/>
                </a:cubicBezTo>
                <a:cubicBezTo>
                  <a:pt x="270" y="2510"/>
                  <a:pt x="287" y="2508"/>
                  <a:pt x="298" y="2506"/>
                </a:cubicBezTo>
                <a:cubicBezTo>
                  <a:pt x="309" y="2503"/>
                  <a:pt x="313" y="2496"/>
                  <a:pt x="319" y="2491"/>
                </a:cubicBezTo>
                <a:cubicBezTo>
                  <a:pt x="325" y="2486"/>
                  <a:pt x="330" y="2481"/>
                  <a:pt x="328" y="2468"/>
                </a:cubicBezTo>
                <a:cubicBezTo>
                  <a:pt x="326" y="2456"/>
                  <a:pt x="328" y="2455"/>
                  <a:pt x="329" y="2440"/>
                </a:cubicBezTo>
                <a:cubicBezTo>
                  <a:pt x="330" y="2431"/>
                  <a:pt x="337" y="2428"/>
                  <a:pt x="338" y="2413"/>
                </a:cubicBezTo>
                <a:cubicBezTo>
                  <a:pt x="339" y="2401"/>
                  <a:pt x="331" y="2351"/>
                  <a:pt x="332" y="2344"/>
                </a:cubicBezTo>
                <a:cubicBezTo>
                  <a:pt x="334" y="2328"/>
                  <a:pt x="324" y="2315"/>
                  <a:pt x="320" y="2289"/>
                </a:cubicBezTo>
                <a:cubicBezTo>
                  <a:pt x="317" y="2263"/>
                  <a:pt x="326" y="2174"/>
                  <a:pt x="326" y="2158"/>
                </a:cubicBezTo>
                <a:cubicBezTo>
                  <a:pt x="326" y="2127"/>
                  <a:pt x="341" y="2077"/>
                  <a:pt x="337" y="2014"/>
                </a:cubicBezTo>
                <a:cubicBezTo>
                  <a:pt x="335" y="1978"/>
                  <a:pt x="319" y="1868"/>
                  <a:pt x="319" y="1843"/>
                </a:cubicBezTo>
                <a:cubicBezTo>
                  <a:pt x="319" y="1839"/>
                  <a:pt x="318" y="1811"/>
                  <a:pt x="319" y="1806"/>
                </a:cubicBezTo>
                <a:cubicBezTo>
                  <a:pt x="324" y="1790"/>
                  <a:pt x="336" y="1587"/>
                  <a:pt x="336" y="1585"/>
                </a:cubicBezTo>
                <a:cubicBezTo>
                  <a:pt x="338" y="1561"/>
                  <a:pt x="353" y="1416"/>
                  <a:pt x="353" y="1416"/>
                </a:cubicBezTo>
                <a:cubicBezTo>
                  <a:pt x="359" y="1416"/>
                  <a:pt x="359" y="1416"/>
                  <a:pt x="359" y="1416"/>
                </a:cubicBezTo>
                <a:cubicBezTo>
                  <a:pt x="359" y="1416"/>
                  <a:pt x="377" y="1558"/>
                  <a:pt x="379" y="1582"/>
                </a:cubicBezTo>
                <a:cubicBezTo>
                  <a:pt x="379" y="1584"/>
                  <a:pt x="390" y="1790"/>
                  <a:pt x="394" y="1806"/>
                </a:cubicBezTo>
                <a:cubicBezTo>
                  <a:pt x="396" y="1811"/>
                  <a:pt x="395" y="1839"/>
                  <a:pt x="395" y="1843"/>
                </a:cubicBezTo>
                <a:cubicBezTo>
                  <a:pt x="395" y="1868"/>
                  <a:pt x="379" y="1978"/>
                  <a:pt x="377" y="2014"/>
                </a:cubicBezTo>
                <a:cubicBezTo>
                  <a:pt x="373" y="2077"/>
                  <a:pt x="387" y="2127"/>
                  <a:pt x="387" y="2158"/>
                </a:cubicBezTo>
                <a:cubicBezTo>
                  <a:pt x="387" y="2174"/>
                  <a:pt x="396" y="2263"/>
                  <a:pt x="393" y="2289"/>
                </a:cubicBezTo>
                <a:cubicBezTo>
                  <a:pt x="390" y="2315"/>
                  <a:pt x="380" y="2328"/>
                  <a:pt x="382" y="2344"/>
                </a:cubicBezTo>
                <a:cubicBezTo>
                  <a:pt x="383" y="2351"/>
                  <a:pt x="375" y="2401"/>
                  <a:pt x="375" y="2413"/>
                </a:cubicBezTo>
                <a:cubicBezTo>
                  <a:pt x="376" y="2428"/>
                  <a:pt x="384" y="2431"/>
                  <a:pt x="384" y="2440"/>
                </a:cubicBezTo>
                <a:cubicBezTo>
                  <a:pt x="386" y="2455"/>
                  <a:pt x="387" y="2456"/>
                  <a:pt x="385" y="2468"/>
                </a:cubicBezTo>
                <a:cubicBezTo>
                  <a:pt x="384" y="2481"/>
                  <a:pt x="388" y="2486"/>
                  <a:pt x="394" y="2491"/>
                </a:cubicBezTo>
                <a:cubicBezTo>
                  <a:pt x="400" y="2496"/>
                  <a:pt x="405" y="2503"/>
                  <a:pt x="416" y="2506"/>
                </a:cubicBezTo>
                <a:cubicBezTo>
                  <a:pt x="426" y="2508"/>
                  <a:pt x="444" y="2510"/>
                  <a:pt x="448" y="2497"/>
                </a:cubicBezTo>
                <a:cubicBezTo>
                  <a:pt x="454" y="2505"/>
                  <a:pt x="470" y="2504"/>
                  <a:pt x="478" y="2499"/>
                </a:cubicBezTo>
                <a:cubicBezTo>
                  <a:pt x="484" y="2506"/>
                  <a:pt x="499" y="2502"/>
                  <a:pt x="504" y="2495"/>
                </a:cubicBezTo>
                <a:cubicBezTo>
                  <a:pt x="505" y="2493"/>
                  <a:pt x="506" y="2491"/>
                  <a:pt x="506" y="2489"/>
                </a:cubicBezTo>
                <a:cubicBezTo>
                  <a:pt x="507" y="2490"/>
                  <a:pt x="507" y="2490"/>
                  <a:pt x="507" y="2490"/>
                </a:cubicBezTo>
                <a:cubicBezTo>
                  <a:pt x="513" y="2490"/>
                  <a:pt x="521" y="2488"/>
                  <a:pt x="522" y="2483"/>
                </a:cubicBezTo>
                <a:cubicBezTo>
                  <a:pt x="523" y="2482"/>
                  <a:pt x="523" y="2479"/>
                  <a:pt x="523" y="2477"/>
                </a:cubicBezTo>
                <a:cubicBezTo>
                  <a:pt x="523" y="2477"/>
                  <a:pt x="523" y="2477"/>
                  <a:pt x="523" y="2477"/>
                </a:cubicBezTo>
                <a:cubicBezTo>
                  <a:pt x="524" y="2476"/>
                  <a:pt x="525" y="2476"/>
                  <a:pt x="525" y="2475"/>
                </a:cubicBezTo>
                <a:cubicBezTo>
                  <a:pt x="531" y="2470"/>
                  <a:pt x="523" y="2460"/>
                  <a:pt x="521" y="2453"/>
                </a:cubicBezTo>
                <a:cubicBezTo>
                  <a:pt x="518" y="2444"/>
                  <a:pt x="514" y="2440"/>
                  <a:pt x="507" y="2435"/>
                </a:cubicBezTo>
                <a:cubicBezTo>
                  <a:pt x="500" y="2431"/>
                  <a:pt x="497" y="2424"/>
                  <a:pt x="488" y="2416"/>
                </a:cubicBezTo>
                <a:cubicBezTo>
                  <a:pt x="478" y="2408"/>
                  <a:pt x="460" y="2363"/>
                  <a:pt x="460" y="2362"/>
                </a:cubicBezTo>
                <a:cubicBezTo>
                  <a:pt x="466" y="2349"/>
                  <a:pt x="464" y="2334"/>
                  <a:pt x="462" y="2327"/>
                </a:cubicBezTo>
                <a:cubicBezTo>
                  <a:pt x="460" y="2318"/>
                  <a:pt x="464" y="2282"/>
                  <a:pt x="474" y="2237"/>
                </a:cubicBezTo>
                <a:cubicBezTo>
                  <a:pt x="484" y="2192"/>
                  <a:pt x="510" y="2128"/>
                  <a:pt x="513" y="2058"/>
                </a:cubicBezTo>
                <a:cubicBezTo>
                  <a:pt x="515" y="2015"/>
                  <a:pt x="509" y="1938"/>
                  <a:pt x="510" y="1878"/>
                </a:cubicBezTo>
                <a:cubicBezTo>
                  <a:pt x="511" y="1841"/>
                  <a:pt x="521" y="1814"/>
                  <a:pt x="522" y="1808"/>
                </a:cubicBezTo>
                <a:cubicBezTo>
                  <a:pt x="527" y="1785"/>
                  <a:pt x="527" y="1741"/>
                  <a:pt x="530" y="1729"/>
                </a:cubicBezTo>
                <a:cubicBezTo>
                  <a:pt x="587" y="1523"/>
                  <a:pt x="569" y="1347"/>
                  <a:pt x="567" y="1304"/>
                </a:cubicBezTo>
                <a:cubicBezTo>
                  <a:pt x="567" y="1304"/>
                  <a:pt x="569" y="1185"/>
                  <a:pt x="567" y="1170"/>
                </a:cubicBezTo>
                <a:cubicBezTo>
                  <a:pt x="530" y="1051"/>
                  <a:pt x="549" y="969"/>
                  <a:pt x="546" y="961"/>
                </a:cubicBezTo>
                <a:cubicBezTo>
                  <a:pt x="547" y="935"/>
                  <a:pt x="555" y="874"/>
                  <a:pt x="554" y="847"/>
                </a:cubicBezTo>
                <a:cubicBezTo>
                  <a:pt x="556" y="815"/>
                  <a:pt x="559" y="791"/>
                  <a:pt x="560" y="779"/>
                </a:cubicBezTo>
                <a:cubicBezTo>
                  <a:pt x="560" y="778"/>
                  <a:pt x="560" y="778"/>
                  <a:pt x="560" y="778"/>
                </a:cubicBezTo>
                <a:cubicBezTo>
                  <a:pt x="560" y="782"/>
                  <a:pt x="560" y="786"/>
                  <a:pt x="560" y="790"/>
                </a:cubicBezTo>
                <a:cubicBezTo>
                  <a:pt x="560" y="793"/>
                  <a:pt x="560" y="793"/>
                  <a:pt x="560" y="793"/>
                </a:cubicBezTo>
                <a:cubicBezTo>
                  <a:pt x="561" y="797"/>
                  <a:pt x="561" y="797"/>
                  <a:pt x="561" y="797"/>
                </a:cubicBezTo>
                <a:cubicBezTo>
                  <a:pt x="561" y="799"/>
                  <a:pt x="561" y="801"/>
                  <a:pt x="562" y="803"/>
                </a:cubicBezTo>
                <a:cubicBezTo>
                  <a:pt x="563" y="812"/>
                  <a:pt x="565" y="826"/>
                  <a:pt x="565" y="826"/>
                </a:cubicBezTo>
                <a:cubicBezTo>
                  <a:pt x="580" y="946"/>
                  <a:pt x="580" y="946"/>
                  <a:pt x="580" y="946"/>
                </a:cubicBezTo>
                <a:cubicBezTo>
                  <a:pt x="575" y="982"/>
                  <a:pt x="587" y="997"/>
                  <a:pt x="596" y="1049"/>
                </a:cubicBezTo>
                <a:cubicBezTo>
                  <a:pt x="600" y="1076"/>
                  <a:pt x="632" y="1205"/>
                  <a:pt x="634" y="1219"/>
                </a:cubicBezTo>
                <a:cubicBezTo>
                  <a:pt x="636" y="1232"/>
                  <a:pt x="641" y="1247"/>
                  <a:pt x="643" y="1250"/>
                </a:cubicBezTo>
                <a:cubicBezTo>
                  <a:pt x="644" y="1253"/>
                  <a:pt x="638" y="1268"/>
                  <a:pt x="636" y="1281"/>
                </a:cubicBezTo>
                <a:cubicBezTo>
                  <a:pt x="635" y="1282"/>
                  <a:pt x="635" y="1283"/>
                  <a:pt x="635" y="1285"/>
                </a:cubicBezTo>
                <a:cubicBezTo>
                  <a:pt x="635" y="1285"/>
                  <a:pt x="635" y="1285"/>
                  <a:pt x="635" y="1286"/>
                </a:cubicBezTo>
                <a:cubicBezTo>
                  <a:pt x="634" y="1290"/>
                  <a:pt x="635" y="1293"/>
                  <a:pt x="636" y="1298"/>
                </a:cubicBezTo>
                <a:cubicBezTo>
                  <a:pt x="637" y="1307"/>
                  <a:pt x="638" y="1316"/>
                  <a:pt x="632" y="1322"/>
                </a:cubicBezTo>
                <a:cubicBezTo>
                  <a:pt x="620" y="1334"/>
                  <a:pt x="601" y="1368"/>
                  <a:pt x="615" y="1378"/>
                </a:cubicBezTo>
                <a:cubicBezTo>
                  <a:pt x="630" y="1389"/>
                  <a:pt x="643" y="1364"/>
                  <a:pt x="647" y="1352"/>
                </a:cubicBezTo>
                <a:cubicBezTo>
                  <a:pt x="652" y="1339"/>
                  <a:pt x="660" y="1337"/>
                  <a:pt x="660" y="1337"/>
                </a:cubicBezTo>
                <a:cubicBezTo>
                  <a:pt x="660" y="1337"/>
                  <a:pt x="652" y="1351"/>
                  <a:pt x="655" y="1358"/>
                </a:cubicBezTo>
                <a:cubicBezTo>
                  <a:pt x="658" y="1364"/>
                  <a:pt x="650" y="1375"/>
                  <a:pt x="655" y="1383"/>
                </a:cubicBezTo>
                <a:cubicBezTo>
                  <a:pt x="657" y="1386"/>
                  <a:pt x="651" y="1388"/>
                  <a:pt x="650" y="1400"/>
                </a:cubicBezTo>
                <a:cubicBezTo>
                  <a:pt x="648" y="1411"/>
                  <a:pt x="642" y="1400"/>
                  <a:pt x="635" y="1412"/>
                </a:cubicBezTo>
                <a:cubicBezTo>
                  <a:pt x="632" y="1415"/>
                  <a:pt x="611" y="1391"/>
                  <a:pt x="609" y="1419"/>
                </a:cubicBezTo>
                <a:cubicBezTo>
                  <a:pt x="609" y="1421"/>
                  <a:pt x="630" y="1427"/>
                  <a:pt x="630" y="1429"/>
                </a:cubicBezTo>
                <a:cubicBezTo>
                  <a:pt x="630" y="1431"/>
                  <a:pt x="609" y="1430"/>
                  <a:pt x="609" y="1433"/>
                </a:cubicBezTo>
                <a:cubicBezTo>
                  <a:pt x="609" y="1433"/>
                  <a:pt x="598" y="1444"/>
                  <a:pt x="607" y="1450"/>
                </a:cubicBezTo>
                <a:cubicBezTo>
                  <a:pt x="615" y="1451"/>
                  <a:pt x="615" y="1451"/>
                  <a:pt x="615" y="1451"/>
                </a:cubicBezTo>
                <a:cubicBezTo>
                  <a:pt x="615" y="1451"/>
                  <a:pt x="604" y="1459"/>
                  <a:pt x="612" y="1468"/>
                </a:cubicBezTo>
                <a:cubicBezTo>
                  <a:pt x="615" y="1471"/>
                  <a:pt x="627" y="1469"/>
                  <a:pt x="630" y="1469"/>
                </a:cubicBezTo>
                <a:cubicBezTo>
                  <a:pt x="633" y="1469"/>
                  <a:pt x="636" y="1469"/>
                  <a:pt x="636" y="1469"/>
                </a:cubicBezTo>
                <a:cubicBezTo>
                  <a:pt x="636" y="1469"/>
                  <a:pt x="635" y="1478"/>
                  <a:pt x="642" y="1479"/>
                </a:cubicBezTo>
                <a:cubicBezTo>
                  <a:pt x="649" y="1480"/>
                  <a:pt x="657" y="1474"/>
                  <a:pt x="659" y="1470"/>
                </a:cubicBezTo>
                <a:cubicBezTo>
                  <a:pt x="661" y="1467"/>
                  <a:pt x="676" y="1460"/>
                  <a:pt x="682" y="1450"/>
                </a:cubicBezTo>
                <a:cubicBezTo>
                  <a:pt x="687" y="1441"/>
                  <a:pt x="695" y="1440"/>
                  <a:pt x="701" y="1411"/>
                </a:cubicBezTo>
                <a:cubicBezTo>
                  <a:pt x="704" y="1397"/>
                  <a:pt x="714" y="1379"/>
                  <a:pt x="715" y="1368"/>
                </a:cubicBezTo>
                <a:cubicBezTo>
                  <a:pt x="716" y="1357"/>
                  <a:pt x="718" y="1346"/>
                  <a:pt x="715" y="1328"/>
                </a:cubicBezTo>
                <a:close/>
                <a:moveTo>
                  <a:pt x="455" y="271"/>
                </a:moveTo>
                <a:cubicBezTo>
                  <a:pt x="454" y="273"/>
                  <a:pt x="454" y="273"/>
                  <a:pt x="454" y="273"/>
                </a:cubicBezTo>
                <a:cubicBezTo>
                  <a:pt x="454" y="272"/>
                  <a:pt x="454" y="272"/>
                  <a:pt x="454" y="271"/>
                </a:cubicBezTo>
                <a:cubicBezTo>
                  <a:pt x="455" y="271"/>
                  <a:pt x="455" y="271"/>
                  <a:pt x="455" y="271"/>
                </a:cubicBezTo>
                <a:close/>
              </a:path>
            </a:pathLst>
          </a:custGeom>
          <a:solidFill>
            <a:schemeClr val="bg1"/>
          </a:solidFill>
          <a:ln w="3175" cap="rnd">
            <a:solidFill>
              <a:schemeClr val="tx1">
                <a:lumMod val="50000"/>
                <a:lumOff val="50000"/>
              </a:schemeClr>
            </a:solidFill>
            <a:prstDash val="lgDash"/>
            <a:round/>
            <a:headEnd/>
            <a:tailEnd/>
          </a:ln>
        </p:spPr>
        <p:txBody>
          <a:bodyPr/>
          <a:lstStyle/>
          <a:p>
            <a:endParaRPr lang="en-US">
              <a:solidFill>
                <a:srgbClr val="92D050"/>
              </a:solidFill>
            </a:endParaRPr>
          </a:p>
        </p:txBody>
      </p:sp>
      <p:sp>
        <p:nvSpPr>
          <p:cNvPr id="12" name="Freeform 35">
            <a:extLst>
              <a:ext uri="{FF2B5EF4-FFF2-40B4-BE49-F238E27FC236}">
                <a16:creationId xmlns:a16="http://schemas.microsoft.com/office/drawing/2014/main" id="{3555EF5C-76C8-8AF4-8A98-42E20802CA47}"/>
              </a:ext>
            </a:extLst>
          </p:cNvPr>
          <p:cNvSpPr>
            <a:spLocks noEditPoints="1"/>
          </p:cNvSpPr>
          <p:nvPr/>
        </p:nvSpPr>
        <p:spPr bwMode="auto">
          <a:xfrm>
            <a:off x="4640172" y="1095406"/>
            <a:ext cx="216098" cy="776238"/>
          </a:xfrm>
          <a:custGeom>
            <a:avLst/>
            <a:gdLst>
              <a:gd name="T0" fmla="*/ 2147483647 w 718"/>
              <a:gd name="T1" fmla="*/ 2147483647 h 2510"/>
              <a:gd name="T2" fmla="*/ 2147483647 w 718"/>
              <a:gd name="T3" fmla="*/ 2147483647 h 2510"/>
              <a:gd name="T4" fmla="*/ 2147483647 w 718"/>
              <a:gd name="T5" fmla="*/ 2147483647 h 2510"/>
              <a:gd name="T6" fmla="*/ 2147483647 w 718"/>
              <a:gd name="T7" fmla="*/ 2147483647 h 2510"/>
              <a:gd name="T8" fmla="*/ 2147483647 w 718"/>
              <a:gd name="T9" fmla="*/ 2147483647 h 2510"/>
              <a:gd name="T10" fmla="*/ 2147483647 w 718"/>
              <a:gd name="T11" fmla="*/ 2147483647 h 2510"/>
              <a:gd name="T12" fmla="*/ 2147483647 w 718"/>
              <a:gd name="T13" fmla="*/ 2147483647 h 2510"/>
              <a:gd name="T14" fmla="*/ 2147483647 w 718"/>
              <a:gd name="T15" fmla="*/ 2147483647 h 2510"/>
              <a:gd name="T16" fmla="*/ 2147483647 w 718"/>
              <a:gd name="T17" fmla="*/ 2147483647 h 2510"/>
              <a:gd name="T18" fmla="*/ 2147483647 w 718"/>
              <a:gd name="T19" fmla="*/ 2147483647 h 2510"/>
              <a:gd name="T20" fmla="*/ 2147483647 w 718"/>
              <a:gd name="T21" fmla="*/ 2147483647 h 2510"/>
              <a:gd name="T22" fmla="*/ 2147483647 w 718"/>
              <a:gd name="T23" fmla="*/ 2147483647 h 2510"/>
              <a:gd name="T24" fmla="*/ 2147483647 w 718"/>
              <a:gd name="T25" fmla="*/ 2147483647 h 2510"/>
              <a:gd name="T26" fmla="*/ 2147483647 w 718"/>
              <a:gd name="T27" fmla="*/ 2147483647 h 2510"/>
              <a:gd name="T28" fmla="*/ 2147483647 w 718"/>
              <a:gd name="T29" fmla="*/ 2147483647 h 2510"/>
              <a:gd name="T30" fmla="*/ 2147483647 w 718"/>
              <a:gd name="T31" fmla="*/ 2147483647 h 2510"/>
              <a:gd name="T32" fmla="*/ 2147483647 w 718"/>
              <a:gd name="T33" fmla="*/ 2147483647 h 2510"/>
              <a:gd name="T34" fmla="*/ 2147483647 w 718"/>
              <a:gd name="T35" fmla="*/ 2147483647 h 2510"/>
              <a:gd name="T36" fmla="*/ 2147483647 w 718"/>
              <a:gd name="T37" fmla="*/ 2147483647 h 2510"/>
              <a:gd name="T38" fmla="*/ 2147483647 w 718"/>
              <a:gd name="T39" fmla="*/ 2147483647 h 2510"/>
              <a:gd name="T40" fmla="*/ 2147483647 w 718"/>
              <a:gd name="T41" fmla="*/ 2147483647 h 2510"/>
              <a:gd name="T42" fmla="*/ 2147483647 w 718"/>
              <a:gd name="T43" fmla="*/ 2147483647 h 2510"/>
              <a:gd name="T44" fmla="*/ 2147483647 w 718"/>
              <a:gd name="T45" fmla="*/ 2147483647 h 2510"/>
              <a:gd name="T46" fmla="*/ 2147483647 w 718"/>
              <a:gd name="T47" fmla="*/ 2147483647 h 2510"/>
              <a:gd name="T48" fmla="*/ 2147483647 w 718"/>
              <a:gd name="T49" fmla="*/ 2147483647 h 2510"/>
              <a:gd name="T50" fmla="*/ 2147483647 w 718"/>
              <a:gd name="T51" fmla="*/ 2147483647 h 2510"/>
              <a:gd name="T52" fmla="*/ 2147483647 w 718"/>
              <a:gd name="T53" fmla="*/ 2147483647 h 2510"/>
              <a:gd name="T54" fmla="*/ 2147483647 w 718"/>
              <a:gd name="T55" fmla="*/ 2147483647 h 2510"/>
              <a:gd name="T56" fmla="*/ 2147483647 w 718"/>
              <a:gd name="T57" fmla="*/ 2147483647 h 2510"/>
              <a:gd name="T58" fmla="*/ 2147483647 w 718"/>
              <a:gd name="T59" fmla="*/ 2147483647 h 2510"/>
              <a:gd name="T60" fmla="*/ 2147483647 w 718"/>
              <a:gd name="T61" fmla="*/ 2147483647 h 2510"/>
              <a:gd name="T62" fmla="*/ 2147483647 w 718"/>
              <a:gd name="T63" fmla="*/ 2147483647 h 2510"/>
              <a:gd name="T64" fmla="*/ 2147483647 w 718"/>
              <a:gd name="T65" fmla="*/ 2147483647 h 2510"/>
              <a:gd name="T66" fmla="*/ 2147483647 w 718"/>
              <a:gd name="T67" fmla="*/ 2147483647 h 2510"/>
              <a:gd name="T68" fmla="*/ 2147483647 w 718"/>
              <a:gd name="T69" fmla="*/ 2147483647 h 2510"/>
              <a:gd name="T70" fmla="*/ 2147483647 w 718"/>
              <a:gd name="T71" fmla="*/ 2147483647 h 2510"/>
              <a:gd name="T72" fmla="*/ 2147483647 w 718"/>
              <a:gd name="T73" fmla="*/ 2147483647 h 2510"/>
              <a:gd name="T74" fmla="*/ 2147483647 w 718"/>
              <a:gd name="T75" fmla="*/ 2147483647 h 2510"/>
              <a:gd name="T76" fmla="*/ 2147483647 w 718"/>
              <a:gd name="T77" fmla="*/ 2147483647 h 2510"/>
              <a:gd name="T78" fmla="*/ 2147483647 w 718"/>
              <a:gd name="T79" fmla="*/ 2147483647 h 2510"/>
              <a:gd name="T80" fmla="*/ 2147483647 w 718"/>
              <a:gd name="T81" fmla="*/ 2147483647 h 2510"/>
              <a:gd name="T82" fmla="*/ 2147483647 w 718"/>
              <a:gd name="T83" fmla="*/ 2147483647 h 2510"/>
              <a:gd name="T84" fmla="*/ 2147483647 w 718"/>
              <a:gd name="T85" fmla="*/ 2147483647 h 2510"/>
              <a:gd name="T86" fmla="*/ 2147483647 w 718"/>
              <a:gd name="T87" fmla="*/ 2147483647 h 2510"/>
              <a:gd name="T88" fmla="*/ 2147483647 w 718"/>
              <a:gd name="T89" fmla="*/ 2147483647 h 2510"/>
              <a:gd name="T90" fmla="*/ 2147483647 w 718"/>
              <a:gd name="T91" fmla="*/ 2147483647 h 2510"/>
              <a:gd name="T92" fmla="*/ 2147483647 w 718"/>
              <a:gd name="T93" fmla="*/ 2147483647 h 2510"/>
              <a:gd name="T94" fmla="*/ 2147483647 w 718"/>
              <a:gd name="T95" fmla="*/ 2147483647 h 2510"/>
              <a:gd name="T96" fmla="*/ 2147483647 w 718"/>
              <a:gd name="T97" fmla="*/ 2147483647 h 2510"/>
              <a:gd name="T98" fmla="*/ 2147483647 w 718"/>
              <a:gd name="T99" fmla="*/ 2147483647 h 2510"/>
              <a:gd name="T100" fmla="*/ 2147483647 w 718"/>
              <a:gd name="T101" fmla="*/ 2147483647 h 2510"/>
              <a:gd name="T102" fmla="*/ 2147483647 w 718"/>
              <a:gd name="T103" fmla="*/ 2147483647 h 2510"/>
              <a:gd name="T104" fmla="*/ 2147483647 w 718"/>
              <a:gd name="T105" fmla="*/ 2147483647 h 2510"/>
              <a:gd name="T106" fmla="*/ 2147483647 w 718"/>
              <a:gd name="T107" fmla="*/ 2147483647 h 2510"/>
              <a:gd name="T108" fmla="*/ 2147483647 w 718"/>
              <a:gd name="T109" fmla="*/ 2147483647 h 2510"/>
              <a:gd name="T110" fmla="*/ 2147483647 w 718"/>
              <a:gd name="T111" fmla="*/ 2147483647 h 2510"/>
              <a:gd name="T112" fmla="*/ 2147483647 w 718"/>
              <a:gd name="T113" fmla="*/ 2147483647 h 2510"/>
              <a:gd name="T114" fmla="*/ 2147483647 w 718"/>
              <a:gd name="T115" fmla="*/ 2147483647 h 2510"/>
              <a:gd name="T116" fmla="*/ 2147483647 w 718"/>
              <a:gd name="T117" fmla="*/ 2147483647 h 2510"/>
              <a:gd name="T118" fmla="*/ 2147483647 w 718"/>
              <a:gd name="T119" fmla="*/ 2147483647 h 2510"/>
              <a:gd name="T120" fmla="*/ 2147483647 w 718"/>
              <a:gd name="T121" fmla="*/ 2147483647 h 2510"/>
              <a:gd name="T122" fmla="*/ 2147483647 w 718"/>
              <a:gd name="T123" fmla="*/ 2147483647 h 2510"/>
              <a:gd name="T124" fmla="*/ 2147483647 w 718"/>
              <a:gd name="T125" fmla="*/ 2147483647 h 25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18"/>
              <a:gd name="T190" fmla="*/ 0 h 2510"/>
              <a:gd name="T191" fmla="*/ 718 w 718"/>
              <a:gd name="T192" fmla="*/ 2510 h 25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18" h="2510">
                <a:moveTo>
                  <a:pt x="715" y="1328"/>
                </a:moveTo>
                <a:cubicBezTo>
                  <a:pt x="714" y="1318"/>
                  <a:pt x="714" y="1296"/>
                  <a:pt x="714" y="1278"/>
                </a:cubicBezTo>
                <a:cubicBezTo>
                  <a:pt x="714" y="1274"/>
                  <a:pt x="715" y="1271"/>
                  <a:pt x="715" y="1271"/>
                </a:cubicBezTo>
                <a:cubicBezTo>
                  <a:pt x="715" y="1262"/>
                  <a:pt x="717" y="1259"/>
                  <a:pt x="714" y="1247"/>
                </a:cubicBezTo>
                <a:cubicBezTo>
                  <a:pt x="711" y="1235"/>
                  <a:pt x="705" y="1223"/>
                  <a:pt x="705" y="1199"/>
                </a:cubicBezTo>
                <a:cubicBezTo>
                  <a:pt x="705" y="1193"/>
                  <a:pt x="701" y="1193"/>
                  <a:pt x="697" y="1137"/>
                </a:cubicBezTo>
                <a:cubicBezTo>
                  <a:pt x="695" y="1105"/>
                  <a:pt x="699" y="983"/>
                  <a:pt x="682" y="937"/>
                </a:cubicBezTo>
                <a:cubicBezTo>
                  <a:pt x="679" y="922"/>
                  <a:pt x="672" y="902"/>
                  <a:pt x="673" y="869"/>
                </a:cubicBezTo>
                <a:cubicBezTo>
                  <a:pt x="672" y="823"/>
                  <a:pt x="662" y="764"/>
                  <a:pt x="652" y="685"/>
                </a:cubicBezTo>
                <a:cubicBezTo>
                  <a:pt x="654" y="683"/>
                  <a:pt x="654" y="683"/>
                  <a:pt x="654" y="683"/>
                </a:cubicBezTo>
                <a:cubicBezTo>
                  <a:pt x="652" y="668"/>
                  <a:pt x="652" y="655"/>
                  <a:pt x="652" y="643"/>
                </a:cubicBezTo>
                <a:cubicBezTo>
                  <a:pt x="654" y="623"/>
                  <a:pt x="655" y="607"/>
                  <a:pt x="652" y="589"/>
                </a:cubicBezTo>
                <a:cubicBezTo>
                  <a:pt x="651" y="582"/>
                  <a:pt x="650" y="576"/>
                  <a:pt x="649" y="568"/>
                </a:cubicBezTo>
                <a:cubicBezTo>
                  <a:pt x="645" y="550"/>
                  <a:pt x="638" y="535"/>
                  <a:pt x="629" y="523"/>
                </a:cubicBezTo>
                <a:cubicBezTo>
                  <a:pt x="610" y="489"/>
                  <a:pt x="588" y="479"/>
                  <a:pt x="565" y="473"/>
                </a:cubicBezTo>
                <a:cubicBezTo>
                  <a:pt x="551" y="467"/>
                  <a:pt x="540" y="464"/>
                  <a:pt x="536" y="463"/>
                </a:cubicBezTo>
                <a:cubicBezTo>
                  <a:pt x="508" y="455"/>
                  <a:pt x="454" y="436"/>
                  <a:pt x="438" y="426"/>
                </a:cubicBezTo>
                <a:cubicBezTo>
                  <a:pt x="415" y="412"/>
                  <a:pt x="414" y="377"/>
                  <a:pt x="418" y="350"/>
                </a:cubicBezTo>
                <a:cubicBezTo>
                  <a:pt x="428" y="339"/>
                  <a:pt x="437" y="325"/>
                  <a:pt x="440" y="318"/>
                </a:cubicBezTo>
                <a:cubicBezTo>
                  <a:pt x="446" y="307"/>
                  <a:pt x="453" y="285"/>
                  <a:pt x="454" y="273"/>
                </a:cubicBezTo>
                <a:cubicBezTo>
                  <a:pt x="455" y="272"/>
                  <a:pt x="455" y="272"/>
                  <a:pt x="455" y="271"/>
                </a:cubicBezTo>
                <a:cubicBezTo>
                  <a:pt x="458" y="270"/>
                  <a:pt x="464" y="265"/>
                  <a:pt x="467" y="262"/>
                </a:cubicBezTo>
                <a:cubicBezTo>
                  <a:pt x="470" y="258"/>
                  <a:pt x="471" y="253"/>
                  <a:pt x="474" y="249"/>
                </a:cubicBezTo>
                <a:cubicBezTo>
                  <a:pt x="477" y="244"/>
                  <a:pt x="476" y="240"/>
                  <a:pt x="478" y="231"/>
                </a:cubicBezTo>
                <a:cubicBezTo>
                  <a:pt x="481" y="223"/>
                  <a:pt x="483" y="210"/>
                  <a:pt x="483" y="205"/>
                </a:cubicBezTo>
                <a:cubicBezTo>
                  <a:pt x="483" y="200"/>
                  <a:pt x="489" y="186"/>
                  <a:pt x="489" y="179"/>
                </a:cubicBezTo>
                <a:cubicBezTo>
                  <a:pt x="489" y="177"/>
                  <a:pt x="489" y="175"/>
                  <a:pt x="488" y="173"/>
                </a:cubicBezTo>
                <a:cubicBezTo>
                  <a:pt x="488" y="172"/>
                  <a:pt x="487" y="170"/>
                  <a:pt x="486" y="170"/>
                </a:cubicBezTo>
                <a:cubicBezTo>
                  <a:pt x="485" y="169"/>
                  <a:pt x="484" y="169"/>
                  <a:pt x="484" y="169"/>
                </a:cubicBezTo>
                <a:cubicBezTo>
                  <a:pt x="483" y="169"/>
                  <a:pt x="482" y="169"/>
                  <a:pt x="481" y="169"/>
                </a:cubicBezTo>
                <a:cubicBezTo>
                  <a:pt x="481" y="169"/>
                  <a:pt x="477" y="180"/>
                  <a:pt x="474" y="188"/>
                </a:cubicBezTo>
                <a:cubicBezTo>
                  <a:pt x="476" y="182"/>
                  <a:pt x="477" y="176"/>
                  <a:pt x="478" y="170"/>
                </a:cubicBezTo>
                <a:cubicBezTo>
                  <a:pt x="479" y="164"/>
                  <a:pt x="481" y="155"/>
                  <a:pt x="479" y="150"/>
                </a:cubicBezTo>
                <a:cubicBezTo>
                  <a:pt x="478" y="157"/>
                  <a:pt x="474" y="163"/>
                  <a:pt x="473" y="169"/>
                </a:cubicBezTo>
                <a:cubicBezTo>
                  <a:pt x="473" y="169"/>
                  <a:pt x="473" y="168"/>
                  <a:pt x="473" y="167"/>
                </a:cubicBezTo>
                <a:cubicBezTo>
                  <a:pt x="476" y="160"/>
                  <a:pt x="476" y="133"/>
                  <a:pt x="475" y="131"/>
                </a:cubicBezTo>
                <a:cubicBezTo>
                  <a:pt x="474" y="132"/>
                  <a:pt x="473" y="134"/>
                  <a:pt x="472" y="136"/>
                </a:cubicBezTo>
                <a:cubicBezTo>
                  <a:pt x="472" y="131"/>
                  <a:pt x="473" y="126"/>
                  <a:pt x="473" y="121"/>
                </a:cubicBezTo>
                <a:cubicBezTo>
                  <a:pt x="472" y="123"/>
                  <a:pt x="472" y="125"/>
                  <a:pt x="471" y="127"/>
                </a:cubicBezTo>
                <a:cubicBezTo>
                  <a:pt x="471" y="123"/>
                  <a:pt x="473" y="116"/>
                  <a:pt x="472" y="110"/>
                </a:cubicBezTo>
                <a:cubicBezTo>
                  <a:pt x="471" y="113"/>
                  <a:pt x="471" y="116"/>
                  <a:pt x="470" y="119"/>
                </a:cubicBezTo>
                <a:cubicBezTo>
                  <a:pt x="471" y="116"/>
                  <a:pt x="471" y="112"/>
                  <a:pt x="471" y="108"/>
                </a:cubicBezTo>
                <a:cubicBezTo>
                  <a:pt x="471" y="108"/>
                  <a:pt x="470" y="109"/>
                  <a:pt x="470" y="109"/>
                </a:cubicBezTo>
                <a:cubicBezTo>
                  <a:pt x="472" y="103"/>
                  <a:pt x="472" y="95"/>
                  <a:pt x="473" y="90"/>
                </a:cubicBezTo>
                <a:cubicBezTo>
                  <a:pt x="472" y="92"/>
                  <a:pt x="466" y="102"/>
                  <a:pt x="466" y="104"/>
                </a:cubicBezTo>
                <a:cubicBezTo>
                  <a:pt x="466" y="98"/>
                  <a:pt x="469" y="92"/>
                  <a:pt x="469" y="86"/>
                </a:cubicBezTo>
                <a:cubicBezTo>
                  <a:pt x="468" y="92"/>
                  <a:pt x="465" y="98"/>
                  <a:pt x="463" y="104"/>
                </a:cubicBezTo>
                <a:cubicBezTo>
                  <a:pt x="463" y="103"/>
                  <a:pt x="466" y="94"/>
                  <a:pt x="467" y="90"/>
                </a:cubicBezTo>
                <a:cubicBezTo>
                  <a:pt x="466" y="91"/>
                  <a:pt x="466" y="92"/>
                  <a:pt x="465" y="93"/>
                </a:cubicBezTo>
                <a:cubicBezTo>
                  <a:pt x="465" y="92"/>
                  <a:pt x="465" y="91"/>
                  <a:pt x="465" y="89"/>
                </a:cubicBezTo>
                <a:cubicBezTo>
                  <a:pt x="462" y="93"/>
                  <a:pt x="459" y="102"/>
                  <a:pt x="459" y="102"/>
                </a:cubicBezTo>
                <a:cubicBezTo>
                  <a:pt x="461" y="95"/>
                  <a:pt x="463" y="89"/>
                  <a:pt x="464" y="82"/>
                </a:cubicBezTo>
                <a:cubicBezTo>
                  <a:pt x="466" y="79"/>
                  <a:pt x="467" y="76"/>
                  <a:pt x="470" y="74"/>
                </a:cubicBezTo>
                <a:cubicBezTo>
                  <a:pt x="465" y="77"/>
                  <a:pt x="462" y="81"/>
                  <a:pt x="460" y="86"/>
                </a:cubicBezTo>
                <a:cubicBezTo>
                  <a:pt x="460" y="79"/>
                  <a:pt x="460" y="58"/>
                  <a:pt x="461" y="54"/>
                </a:cubicBezTo>
                <a:cubicBezTo>
                  <a:pt x="459" y="58"/>
                  <a:pt x="454" y="67"/>
                  <a:pt x="453" y="67"/>
                </a:cubicBezTo>
                <a:cubicBezTo>
                  <a:pt x="453" y="58"/>
                  <a:pt x="453" y="48"/>
                  <a:pt x="456" y="40"/>
                </a:cubicBezTo>
                <a:cubicBezTo>
                  <a:pt x="452" y="50"/>
                  <a:pt x="448" y="73"/>
                  <a:pt x="448" y="73"/>
                </a:cubicBezTo>
                <a:cubicBezTo>
                  <a:pt x="448" y="61"/>
                  <a:pt x="448" y="49"/>
                  <a:pt x="450" y="37"/>
                </a:cubicBezTo>
                <a:cubicBezTo>
                  <a:pt x="448" y="41"/>
                  <a:pt x="447" y="46"/>
                  <a:pt x="446" y="51"/>
                </a:cubicBezTo>
                <a:cubicBezTo>
                  <a:pt x="446" y="46"/>
                  <a:pt x="446" y="42"/>
                  <a:pt x="446" y="37"/>
                </a:cubicBezTo>
                <a:cubicBezTo>
                  <a:pt x="445" y="40"/>
                  <a:pt x="445" y="43"/>
                  <a:pt x="443" y="45"/>
                </a:cubicBezTo>
                <a:cubicBezTo>
                  <a:pt x="444" y="37"/>
                  <a:pt x="444" y="28"/>
                  <a:pt x="443" y="20"/>
                </a:cubicBezTo>
                <a:cubicBezTo>
                  <a:pt x="440" y="25"/>
                  <a:pt x="440" y="33"/>
                  <a:pt x="439" y="39"/>
                </a:cubicBezTo>
                <a:cubicBezTo>
                  <a:pt x="439" y="40"/>
                  <a:pt x="438" y="42"/>
                  <a:pt x="438" y="44"/>
                </a:cubicBezTo>
                <a:cubicBezTo>
                  <a:pt x="438" y="43"/>
                  <a:pt x="438" y="43"/>
                  <a:pt x="438" y="42"/>
                </a:cubicBezTo>
                <a:cubicBezTo>
                  <a:pt x="436" y="46"/>
                  <a:pt x="435" y="49"/>
                  <a:pt x="435" y="53"/>
                </a:cubicBezTo>
                <a:cubicBezTo>
                  <a:pt x="434" y="54"/>
                  <a:pt x="434" y="54"/>
                  <a:pt x="434" y="55"/>
                </a:cubicBezTo>
                <a:cubicBezTo>
                  <a:pt x="435" y="47"/>
                  <a:pt x="436" y="35"/>
                  <a:pt x="434" y="28"/>
                </a:cubicBezTo>
                <a:cubicBezTo>
                  <a:pt x="432" y="32"/>
                  <a:pt x="432" y="37"/>
                  <a:pt x="431" y="42"/>
                </a:cubicBezTo>
                <a:cubicBezTo>
                  <a:pt x="431" y="39"/>
                  <a:pt x="431" y="37"/>
                  <a:pt x="430" y="34"/>
                </a:cubicBezTo>
                <a:cubicBezTo>
                  <a:pt x="430" y="32"/>
                  <a:pt x="430" y="31"/>
                  <a:pt x="430" y="29"/>
                </a:cubicBezTo>
                <a:cubicBezTo>
                  <a:pt x="430" y="31"/>
                  <a:pt x="429" y="33"/>
                  <a:pt x="429" y="35"/>
                </a:cubicBezTo>
                <a:cubicBezTo>
                  <a:pt x="429" y="36"/>
                  <a:pt x="428" y="37"/>
                  <a:pt x="428" y="38"/>
                </a:cubicBezTo>
                <a:cubicBezTo>
                  <a:pt x="428" y="38"/>
                  <a:pt x="428" y="39"/>
                  <a:pt x="428" y="39"/>
                </a:cubicBezTo>
                <a:cubicBezTo>
                  <a:pt x="426" y="34"/>
                  <a:pt x="426" y="27"/>
                  <a:pt x="426" y="21"/>
                </a:cubicBezTo>
                <a:cubicBezTo>
                  <a:pt x="424" y="23"/>
                  <a:pt x="423" y="26"/>
                  <a:pt x="422" y="30"/>
                </a:cubicBezTo>
                <a:cubicBezTo>
                  <a:pt x="421" y="26"/>
                  <a:pt x="421" y="23"/>
                  <a:pt x="421" y="19"/>
                </a:cubicBezTo>
                <a:cubicBezTo>
                  <a:pt x="420" y="23"/>
                  <a:pt x="419" y="27"/>
                  <a:pt x="419" y="31"/>
                </a:cubicBezTo>
                <a:cubicBezTo>
                  <a:pt x="418" y="29"/>
                  <a:pt x="418" y="27"/>
                  <a:pt x="417" y="26"/>
                </a:cubicBezTo>
                <a:cubicBezTo>
                  <a:pt x="417" y="23"/>
                  <a:pt x="417" y="20"/>
                  <a:pt x="417" y="17"/>
                </a:cubicBezTo>
                <a:cubicBezTo>
                  <a:pt x="412" y="22"/>
                  <a:pt x="415" y="35"/>
                  <a:pt x="413" y="42"/>
                </a:cubicBezTo>
                <a:cubicBezTo>
                  <a:pt x="413" y="42"/>
                  <a:pt x="413" y="42"/>
                  <a:pt x="413" y="42"/>
                </a:cubicBezTo>
                <a:cubicBezTo>
                  <a:pt x="412" y="41"/>
                  <a:pt x="412" y="39"/>
                  <a:pt x="412" y="37"/>
                </a:cubicBezTo>
                <a:cubicBezTo>
                  <a:pt x="412" y="32"/>
                  <a:pt x="414" y="26"/>
                  <a:pt x="413" y="21"/>
                </a:cubicBezTo>
                <a:cubicBezTo>
                  <a:pt x="412" y="23"/>
                  <a:pt x="410" y="28"/>
                  <a:pt x="410" y="29"/>
                </a:cubicBezTo>
                <a:cubicBezTo>
                  <a:pt x="409" y="27"/>
                  <a:pt x="409" y="25"/>
                  <a:pt x="409" y="23"/>
                </a:cubicBezTo>
                <a:cubicBezTo>
                  <a:pt x="409" y="25"/>
                  <a:pt x="409" y="27"/>
                  <a:pt x="409" y="29"/>
                </a:cubicBezTo>
                <a:cubicBezTo>
                  <a:pt x="407" y="26"/>
                  <a:pt x="409" y="22"/>
                  <a:pt x="406" y="19"/>
                </a:cubicBezTo>
                <a:cubicBezTo>
                  <a:pt x="403" y="23"/>
                  <a:pt x="402" y="36"/>
                  <a:pt x="402" y="37"/>
                </a:cubicBezTo>
                <a:cubicBezTo>
                  <a:pt x="400" y="31"/>
                  <a:pt x="400" y="21"/>
                  <a:pt x="401" y="14"/>
                </a:cubicBezTo>
                <a:cubicBezTo>
                  <a:pt x="400" y="20"/>
                  <a:pt x="398" y="26"/>
                  <a:pt x="397" y="32"/>
                </a:cubicBezTo>
                <a:cubicBezTo>
                  <a:pt x="397" y="27"/>
                  <a:pt x="397" y="21"/>
                  <a:pt x="397" y="16"/>
                </a:cubicBezTo>
                <a:cubicBezTo>
                  <a:pt x="396" y="19"/>
                  <a:pt x="396" y="23"/>
                  <a:pt x="395" y="26"/>
                </a:cubicBezTo>
                <a:cubicBezTo>
                  <a:pt x="394" y="29"/>
                  <a:pt x="393" y="32"/>
                  <a:pt x="394" y="36"/>
                </a:cubicBezTo>
                <a:cubicBezTo>
                  <a:pt x="393" y="33"/>
                  <a:pt x="392" y="22"/>
                  <a:pt x="391" y="20"/>
                </a:cubicBezTo>
                <a:cubicBezTo>
                  <a:pt x="391" y="23"/>
                  <a:pt x="390" y="26"/>
                  <a:pt x="390" y="27"/>
                </a:cubicBezTo>
                <a:cubicBezTo>
                  <a:pt x="389" y="31"/>
                  <a:pt x="388" y="34"/>
                  <a:pt x="387" y="38"/>
                </a:cubicBezTo>
                <a:cubicBezTo>
                  <a:pt x="388" y="34"/>
                  <a:pt x="388" y="31"/>
                  <a:pt x="388" y="27"/>
                </a:cubicBezTo>
                <a:cubicBezTo>
                  <a:pt x="388" y="21"/>
                  <a:pt x="388" y="14"/>
                  <a:pt x="388" y="8"/>
                </a:cubicBezTo>
                <a:cubicBezTo>
                  <a:pt x="388" y="12"/>
                  <a:pt x="388" y="17"/>
                  <a:pt x="387" y="22"/>
                </a:cubicBezTo>
                <a:cubicBezTo>
                  <a:pt x="387" y="21"/>
                  <a:pt x="387" y="21"/>
                  <a:pt x="386" y="20"/>
                </a:cubicBezTo>
                <a:cubicBezTo>
                  <a:pt x="385" y="24"/>
                  <a:pt x="382" y="34"/>
                  <a:pt x="381" y="34"/>
                </a:cubicBezTo>
                <a:cubicBezTo>
                  <a:pt x="382" y="25"/>
                  <a:pt x="384" y="15"/>
                  <a:pt x="382" y="6"/>
                </a:cubicBezTo>
                <a:cubicBezTo>
                  <a:pt x="382" y="9"/>
                  <a:pt x="381" y="12"/>
                  <a:pt x="381" y="15"/>
                </a:cubicBezTo>
                <a:cubicBezTo>
                  <a:pt x="381" y="13"/>
                  <a:pt x="381" y="12"/>
                  <a:pt x="380" y="10"/>
                </a:cubicBezTo>
                <a:cubicBezTo>
                  <a:pt x="380" y="14"/>
                  <a:pt x="378" y="30"/>
                  <a:pt x="376" y="35"/>
                </a:cubicBezTo>
                <a:cubicBezTo>
                  <a:pt x="376" y="30"/>
                  <a:pt x="377" y="24"/>
                  <a:pt x="377" y="19"/>
                </a:cubicBezTo>
                <a:cubicBezTo>
                  <a:pt x="377" y="15"/>
                  <a:pt x="377" y="11"/>
                  <a:pt x="376" y="8"/>
                </a:cubicBezTo>
                <a:cubicBezTo>
                  <a:pt x="376" y="9"/>
                  <a:pt x="376" y="10"/>
                  <a:pt x="376" y="11"/>
                </a:cubicBezTo>
                <a:cubicBezTo>
                  <a:pt x="375" y="11"/>
                  <a:pt x="375" y="10"/>
                  <a:pt x="375" y="9"/>
                </a:cubicBezTo>
                <a:cubicBezTo>
                  <a:pt x="374" y="12"/>
                  <a:pt x="374" y="15"/>
                  <a:pt x="373" y="18"/>
                </a:cubicBezTo>
                <a:cubicBezTo>
                  <a:pt x="373" y="16"/>
                  <a:pt x="373" y="13"/>
                  <a:pt x="373" y="10"/>
                </a:cubicBezTo>
                <a:cubicBezTo>
                  <a:pt x="372" y="16"/>
                  <a:pt x="369" y="34"/>
                  <a:pt x="368" y="37"/>
                </a:cubicBezTo>
                <a:cubicBezTo>
                  <a:pt x="367" y="27"/>
                  <a:pt x="371" y="16"/>
                  <a:pt x="368" y="6"/>
                </a:cubicBezTo>
                <a:cubicBezTo>
                  <a:pt x="366" y="10"/>
                  <a:pt x="365" y="29"/>
                  <a:pt x="364" y="33"/>
                </a:cubicBezTo>
                <a:cubicBezTo>
                  <a:pt x="364" y="28"/>
                  <a:pt x="362" y="11"/>
                  <a:pt x="361" y="9"/>
                </a:cubicBezTo>
                <a:cubicBezTo>
                  <a:pt x="360" y="12"/>
                  <a:pt x="360" y="16"/>
                  <a:pt x="359" y="19"/>
                </a:cubicBezTo>
                <a:cubicBezTo>
                  <a:pt x="356" y="13"/>
                  <a:pt x="358" y="6"/>
                  <a:pt x="357" y="0"/>
                </a:cubicBezTo>
                <a:cubicBezTo>
                  <a:pt x="355" y="6"/>
                  <a:pt x="356" y="17"/>
                  <a:pt x="352" y="22"/>
                </a:cubicBezTo>
                <a:cubicBezTo>
                  <a:pt x="350" y="17"/>
                  <a:pt x="351" y="11"/>
                  <a:pt x="350" y="6"/>
                </a:cubicBezTo>
                <a:cubicBezTo>
                  <a:pt x="349" y="12"/>
                  <a:pt x="349" y="17"/>
                  <a:pt x="348" y="23"/>
                </a:cubicBezTo>
                <a:cubicBezTo>
                  <a:pt x="347" y="16"/>
                  <a:pt x="348" y="9"/>
                  <a:pt x="346" y="3"/>
                </a:cubicBezTo>
                <a:cubicBezTo>
                  <a:pt x="347" y="9"/>
                  <a:pt x="346" y="15"/>
                  <a:pt x="345" y="21"/>
                </a:cubicBezTo>
                <a:cubicBezTo>
                  <a:pt x="345" y="20"/>
                  <a:pt x="345" y="18"/>
                  <a:pt x="345" y="16"/>
                </a:cubicBezTo>
                <a:cubicBezTo>
                  <a:pt x="344" y="19"/>
                  <a:pt x="345" y="25"/>
                  <a:pt x="343" y="28"/>
                </a:cubicBezTo>
                <a:cubicBezTo>
                  <a:pt x="343" y="27"/>
                  <a:pt x="341" y="6"/>
                  <a:pt x="341" y="2"/>
                </a:cubicBezTo>
                <a:cubicBezTo>
                  <a:pt x="340" y="5"/>
                  <a:pt x="339" y="21"/>
                  <a:pt x="339" y="28"/>
                </a:cubicBezTo>
                <a:cubicBezTo>
                  <a:pt x="339" y="28"/>
                  <a:pt x="339" y="28"/>
                  <a:pt x="339" y="28"/>
                </a:cubicBezTo>
                <a:cubicBezTo>
                  <a:pt x="338" y="25"/>
                  <a:pt x="337" y="24"/>
                  <a:pt x="336" y="30"/>
                </a:cubicBezTo>
                <a:cubicBezTo>
                  <a:pt x="336" y="27"/>
                  <a:pt x="335" y="25"/>
                  <a:pt x="334" y="23"/>
                </a:cubicBezTo>
                <a:cubicBezTo>
                  <a:pt x="333" y="25"/>
                  <a:pt x="333" y="26"/>
                  <a:pt x="333" y="28"/>
                </a:cubicBezTo>
                <a:cubicBezTo>
                  <a:pt x="332" y="27"/>
                  <a:pt x="332" y="26"/>
                  <a:pt x="331" y="25"/>
                </a:cubicBezTo>
                <a:cubicBezTo>
                  <a:pt x="331" y="20"/>
                  <a:pt x="330" y="15"/>
                  <a:pt x="330" y="11"/>
                </a:cubicBezTo>
                <a:cubicBezTo>
                  <a:pt x="331" y="14"/>
                  <a:pt x="330" y="17"/>
                  <a:pt x="330" y="20"/>
                </a:cubicBezTo>
                <a:cubicBezTo>
                  <a:pt x="328" y="15"/>
                  <a:pt x="329" y="9"/>
                  <a:pt x="327" y="3"/>
                </a:cubicBezTo>
                <a:cubicBezTo>
                  <a:pt x="325" y="8"/>
                  <a:pt x="325" y="15"/>
                  <a:pt x="325" y="20"/>
                </a:cubicBezTo>
                <a:cubicBezTo>
                  <a:pt x="325" y="19"/>
                  <a:pt x="323" y="9"/>
                  <a:pt x="323" y="5"/>
                </a:cubicBezTo>
                <a:cubicBezTo>
                  <a:pt x="322" y="13"/>
                  <a:pt x="321" y="29"/>
                  <a:pt x="321" y="30"/>
                </a:cubicBezTo>
                <a:cubicBezTo>
                  <a:pt x="321" y="30"/>
                  <a:pt x="320" y="19"/>
                  <a:pt x="320" y="16"/>
                </a:cubicBezTo>
                <a:cubicBezTo>
                  <a:pt x="320" y="16"/>
                  <a:pt x="319" y="17"/>
                  <a:pt x="319" y="18"/>
                </a:cubicBezTo>
                <a:cubicBezTo>
                  <a:pt x="318" y="12"/>
                  <a:pt x="317" y="6"/>
                  <a:pt x="315" y="0"/>
                </a:cubicBezTo>
                <a:cubicBezTo>
                  <a:pt x="316" y="9"/>
                  <a:pt x="317" y="19"/>
                  <a:pt x="317" y="28"/>
                </a:cubicBezTo>
                <a:cubicBezTo>
                  <a:pt x="316" y="30"/>
                  <a:pt x="314" y="24"/>
                  <a:pt x="312" y="19"/>
                </a:cubicBezTo>
                <a:cubicBezTo>
                  <a:pt x="310" y="27"/>
                  <a:pt x="312" y="35"/>
                  <a:pt x="312" y="43"/>
                </a:cubicBezTo>
                <a:cubicBezTo>
                  <a:pt x="312" y="43"/>
                  <a:pt x="312" y="43"/>
                  <a:pt x="312" y="43"/>
                </a:cubicBezTo>
                <a:cubicBezTo>
                  <a:pt x="309" y="34"/>
                  <a:pt x="307" y="24"/>
                  <a:pt x="305" y="15"/>
                </a:cubicBezTo>
                <a:cubicBezTo>
                  <a:pt x="306" y="20"/>
                  <a:pt x="307" y="26"/>
                  <a:pt x="307" y="32"/>
                </a:cubicBezTo>
                <a:cubicBezTo>
                  <a:pt x="307" y="31"/>
                  <a:pt x="302" y="20"/>
                  <a:pt x="299" y="15"/>
                </a:cubicBezTo>
                <a:cubicBezTo>
                  <a:pt x="298" y="12"/>
                  <a:pt x="296" y="10"/>
                  <a:pt x="295" y="7"/>
                </a:cubicBezTo>
                <a:cubicBezTo>
                  <a:pt x="297" y="14"/>
                  <a:pt x="298" y="22"/>
                  <a:pt x="300" y="29"/>
                </a:cubicBezTo>
                <a:cubicBezTo>
                  <a:pt x="302" y="34"/>
                  <a:pt x="302" y="39"/>
                  <a:pt x="303" y="44"/>
                </a:cubicBezTo>
                <a:cubicBezTo>
                  <a:pt x="299" y="33"/>
                  <a:pt x="290" y="19"/>
                  <a:pt x="290" y="8"/>
                </a:cubicBezTo>
                <a:cubicBezTo>
                  <a:pt x="289" y="13"/>
                  <a:pt x="286" y="38"/>
                  <a:pt x="285" y="38"/>
                </a:cubicBezTo>
                <a:cubicBezTo>
                  <a:pt x="281" y="33"/>
                  <a:pt x="282" y="26"/>
                  <a:pt x="280" y="20"/>
                </a:cubicBezTo>
                <a:cubicBezTo>
                  <a:pt x="279" y="23"/>
                  <a:pt x="279" y="25"/>
                  <a:pt x="279" y="27"/>
                </a:cubicBezTo>
                <a:cubicBezTo>
                  <a:pt x="278" y="25"/>
                  <a:pt x="277" y="23"/>
                  <a:pt x="275" y="22"/>
                </a:cubicBezTo>
                <a:cubicBezTo>
                  <a:pt x="276" y="25"/>
                  <a:pt x="277" y="30"/>
                  <a:pt x="278" y="35"/>
                </a:cubicBezTo>
                <a:cubicBezTo>
                  <a:pt x="278" y="40"/>
                  <a:pt x="278" y="45"/>
                  <a:pt x="277" y="49"/>
                </a:cubicBezTo>
                <a:cubicBezTo>
                  <a:pt x="276" y="48"/>
                  <a:pt x="275" y="43"/>
                  <a:pt x="273" y="40"/>
                </a:cubicBezTo>
                <a:cubicBezTo>
                  <a:pt x="272" y="41"/>
                  <a:pt x="272" y="43"/>
                  <a:pt x="272" y="44"/>
                </a:cubicBezTo>
                <a:cubicBezTo>
                  <a:pt x="271" y="39"/>
                  <a:pt x="270" y="34"/>
                  <a:pt x="268" y="29"/>
                </a:cubicBezTo>
                <a:cubicBezTo>
                  <a:pt x="268" y="36"/>
                  <a:pt x="271" y="44"/>
                  <a:pt x="271" y="52"/>
                </a:cubicBezTo>
                <a:cubicBezTo>
                  <a:pt x="271" y="51"/>
                  <a:pt x="270" y="50"/>
                  <a:pt x="270" y="49"/>
                </a:cubicBezTo>
                <a:cubicBezTo>
                  <a:pt x="269" y="44"/>
                  <a:pt x="267" y="38"/>
                  <a:pt x="265" y="33"/>
                </a:cubicBezTo>
                <a:cubicBezTo>
                  <a:pt x="264" y="31"/>
                  <a:pt x="264" y="30"/>
                  <a:pt x="263" y="28"/>
                </a:cubicBezTo>
                <a:cubicBezTo>
                  <a:pt x="263" y="29"/>
                  <a:pt x="263" y="29"/>
                  <a:pt x="264" y="30"/>
                </a:cubicBezTo>
                <a:cubicBezTo>
                  <a:pt x="263" y="29"/>
                  <a:pt x="263" y="28"/>
                  <a:pt x="263" y="28"/>
                </a:cubicBezTo>
                <a:cubicBezTo>
                  <a:pt x="263" y="31"/>
                  <a:pt x="263" y="35"/>
                  <a:pt x="263" y="39"/>
                </a:cubicBezTo>
                <a:cubicBezTo>
                  <a:pt x="262" y="37"/>
                  <a:pt x="261" y="34"/>
                  <a:pt x="260" y="32"/>
                </a:cubicBezTo>
                <a:cubicBezTo>
                  <a:pt x="261" y="37"/>
                  <a:pt x="263" y="42"/>
                  <a:pt x="263" y="48"/>
                </a:cubicBezTo>
                <a:cubicBezTo>
                  <a:pt x="263" y="51"/>
                  <a:pt x="263" y="53"/>
                  <a:pt x="263" y="56"/>
                </a:cubicBezTo>
                <a:cubicBezTo>
                  <a:pt x="263" y="57"/>
                  <a:pt x="263" y="57"/>
                  <a:pt x="263" y="58"/>
                </a:cubicBezTo>
                <a:cubicBezTo>
                  <a:pt x="259" y="55"/>
                  <a:pt x="259" y="45"/>
                  <a:pt x="259" y="40"/>
                </a:cubicBezTo>
                <a:cubicBezTo>
                  <a:pt x="258" y="41"/>
                  <a:pt x="257" y="52"/>
                  <a:pt x="258" y="56"/>
                </a:cubicBezTo>
                <a:cubicBezTo>
                  <a:pt x="255" y="50"/>
                  <a:pt x="250" y="38"/>
                  <a:pt x="248" y="35"/>
                </a:cubicBezTo>
                <a:cubicBezTo>
                  <a:pt x="249" y="39"/>
                  <a:pt x="250" y="42"/>
                  <a:pt x="251" y="46"/>
                </a:cubicBezTo>
                <a:cubicBezTo>
                  <a:pt x="247" y="39"/>
                  <a:pt x="242" y="32"/>
                  <a:pt x="239" y="27"/>
                </a:cubicBezTo>
                <a:cubicBezTo>
                  <a:pt x="244" y="37"/>
                  <a:pt x="250" y="50"/>
                  <a:pt x="253" y="63"/>
                </a:cubicBezTo>
                <a:cubicBezTo>
                  <a:pt x="252" y="61"/>
                  <a:pt x="251" y="59"/>
                  <a:pt x="250" y="57"/>
                </a:cubicBezTo>
                <a:cubicBezTo>
                  <a:pt x="250" y="60"/>
                  <a:pt x="251" y="63"/>
                  <a:pt x="252" y="66"/>
                </a:cubicBezTo>
                <a:cubicBezTo>
                  <a:pt x="251" y="65"/>
                  <a:pt x="250" y="63"/>
                  <a:pt x="249" y="62"/>
                </a:cubicBezTo>
                <a:cubicBezTo>
                  <a:pt x="250" y="63"/>
                  <a:pt x="250" y="65"/>
                  <a:pt x="250" y="67"/>
                </a:cubicBezTo>
                <a:cubicBezTo>
                  <a:pt x="249" y="63"/>
                  <a:pt x="246" y="59"/>
                  <a:pt x="244" y="56"/>
                </a:cubicBezTo>
                <a:cubicBezTo>
                  <a:pt x="245" y="60"/>
                  <a:pt x="248" y="64"/>
                  <a:pt x="249" y="68"/>
                </a:cubicBezTo>
                <a:cubicBezTo>
                  <a:pt x="249" y="69"/>
                  <a:pt x="249" y="70"/>
                  <a:pt x="249" y="72"/>
                </a:cubicBezTo>
                <a:cubicBezTo>
                  <a:pt x="248" y="67"/>
                  <a:pt x="246" y="63"/>
                  <a:pt x="243" y="59"/>
                </a:cubicBezTo>
                <a:cubicBezTo>
                  <a:pt x="243" y="62"/>
                  <a:pt x="244" y="65"/>
                  <a:pt x="244" y="68"/>
                </a:cubicBezTo>
                <a:cubicBezTo>
                  <a:pt x="244" y="68"/>
                  <a:pt x="243" y="67"/>
                  <a:pt x="242" y="66"/>
                </a:cubicBezTo>
                <a:cubicBezTo>
                  <a:pt x="243" y="69"/>
                  <a:pt x="247" y="76"/>
                  <a:pt x="247" y="77"/>
                </a:cubicBezTo>
                <a:cubicBezTo>
                  <a:pt x="247" y="78"/>
                  <a:pt x="247" y="79"/>
                  <a:pt x="247" y="80"/>
                </a:cubicBezTo>
                <a:cubicBezTo>
                  <a:pt x="245" y="75"/>
                  <a:pt x="243" y="71"/>
                  <a:pt x="241" y="67"/>
                </a:cubicBezTo>
                <a:cubicBezTo>
                  <a:pt x="242" y="70"/>
                  <a:pt x="243" y="73"/>
                  <a:pt x="244" y="77"/>
                </a:cubicBezTo>
                <a:cubicBezTo>
                  <a:pt x="243" y="76"/>
                  <a:pt x="241" y="74"/>
                  <a:pt x="240" y="71"/>
                </a:cubicBezTo>
                <a:cubicBezTo>
                  <a:pt x="242" y="75"/>
                  <a:pt x="245" y="88"/>
                  <a:pt x="245" y="90"/>
                </a:cubicBezTo>
                <a:cubicBezTo>
                  <a:pt x="244" y="90"/>
                  <a:pt x="240" y="81"/>
                  <a:pt x="239" y="76"/>
                </a:cubicBezTo>
                <a:cubicBezTo>
                  <a:pt x="240" y="84"/>
                  <a:pt x="241" y="91"/>
                  <a:pt x="241" y="98"/>
                </a:cubicBezTo>
                <a:cubicBezTo>
                  <a:pt x="241" y="98"/>
                  <a:pt x="241" y="98"/>
                  <a:pt x="241" y="99"/>
                </a:cubicBezTo>
                <a:cubicBezTo>
                  <a:pt x="240" y="89"/>
                  <a:pt x="236" y="84"/>
                  <a:pt x="231" y="77"/>
                </a:cubicBezTo>
                <a:cubicBezTo>
                  <a:pt x="234" y="86"/>
                  <a:pt x="236" y="93"/>
                  <a:pt x="237" y="102"/>
                </a:cubicBezTo>
                <a:cubicBezTo>
                  <a:pt x="235" y="99"/>
                  <a:pt x="234" y="97"/>
                  <a:pt x="234" y="94"/>
                </a:cubicBezTo>
                <a:cubicBezTo>
                  <a:pt x="234" y="98"/>
                  <a:pt x="235" y="102"/>
                  <a:pt x="234" y="106"/>
                </a:cubicBezTo>
                <a:cubicBezTo>
                  <a:pt x="233" y="104"/>
                  <a:pt x="232" y="101"/>
                  <a:pt x="232" y="99"/>
                </a:cubicBezTo>
                <a:cubicBezTo>
                  <a:pt x="232" y="105"/>
                  <a:pt x="231" y="112"/>
                  <a:pt x="231" y="118"/>
                </a:cubicBezTo>
                <a:cubicBezTo>
                  <a:pt x="230" y="114"/>
                  <a:pt x="230" y="111"/>
                  <a:pt x="229" y="108"/>
                </a:cubicBezTo>
                <a:cubicBezTo>
                  <a:pt x="230" y="114"/>
                  <a:pt x="228" y="131"/>
                  <a:pt x="227" y="132"/>
                </a:cubicBezTo>
                <a:cubicBezTo>
                  <a:pt x="227" y="130"/>
                  <a:pt x="227" y="128"/>
                  <a:pt x="227" y="126"/>
                </a:cubicBezTo>
                <a:cubicBezTo>
                  <a:pt x="224" y="133"/>
                  <a:pt x="224" y="141"/>
                  <a:pt x="224" y="150"/>
                </a:cubicBezTo>
                <a:cubicBezTo>
                  <a:pt x="224" y="150"/>
                  <a:pt x="224" y="151"/>
                  <a:pt x="224" y="152"/>
                </a:cubicBezTo>
                <a:cubicBezTo>
                  <a:pt x="223" y="147"/>
                  <a:pt x="223" y="143"/>
                  <a:pt x="222" y="139"/>
                </a:cubicBezTo>
                <a:cubicBezTo>
                  <a:pt x="221" y="143"/>
                  <a:pt x="222" y="149"/>
                  <a:pt x="222" y="153"/>
                </a:cubicBezTo>
                <a:cubicBezTo>
                  <a:pt x="223" y="159"/>
                  <a:pt x="223" y="165"/>
                  <a:pt x="225" y="171"/>
                </a:cubicBezTo>
                <a:cubicBezTo>
                  <a:pt x="225" y="170"/>
                  <a:pt x="225" y="170"/>
                  <a:pt x="224" y="170"/>
                </a:cubicBezTo>
                <a:cubicBezTo>
                  <a:pt x="222" y="164"/>
                  <a:pt x="220" y="157"/>
                  <a:pt x="218" y="152"/>
                </a:cubicBezTo>
                <a:cubicBezTo>
                  <a:pt x="219" y="157"/>
                  <a:pt x="220" y="162"/>
                  <a:pt x="221" y="167"/>
                </a:cubicBezTo>
                <a:cubicBezTo>
                  <a:pt x="218" y="166"/>
                  <a:pt x="214" y="171"/>
                  <a:pt x="214" y="177"/>
                </a:cubicBezTo>
                <a:cubicBezTo>
                  <a:pt x="214" y="184"/>
                  <a:pt x="220" y="198"/>
                  <a:pt x="220" y="203"/>
                </a:cubicBezTo>
                <a:cubicBezTo>
                  <a:pt x="220" y="208"/>
                  <a:pt x="222" y="221"/>
                  <a:pt x="225" y="230"/>
                </a:cubicBezTo>
                <a:cubicBezTo>
                  <a:pt x="227" y="237"/>
                  <a:pt x="226" y="241"/>
                  <a:pt x="228" y="245"/>
                </a:cubicBezTo>
                <a:cubicBezTo>
                  <a:pt x="229" y="246"/>
                  <a:pt x="229" y="246"/>
                  <a:pt x="229" y="247"/>
                </a:cubicBezTo>
                <a:cubicBezTo>
                  <a:pt x="230" y="248"/>
                  <a:pt x="231" y="250"/>
                  <a:pt x="231" y="251"/>
                </a:cubicBezTo>
                <a:cubicBezTo>
                  <a:pt x="232" y="252"/>
                  <a:pt x="232" y="253"/>
                  <a:pt x="233" y="254"/>
                </a:cubicBezTo>
                <a:cubicBezTo>
                  <a:pt x="234" y="256"/>
                  <a:pt x="235" y="258"/>
                  <a:pt x="236" y="260"/>
                </a:cubicBezTo>
                <a:cubicBezTo>
                  <a:pt x="239" y="264"/>
                  <a:pt x="245" y="269"/>
                  <a:pt x="248" y="270"/>
                </a:cubicBezTo>
                <a:cubicBezTo>
                  <a:pt x="249" y="281"/>
                  <a:pt x="255" y="304"/>
                  <a:pt x="261" y="314"/>
                </a:cubicBezTo>
                <a:cubicBezTo>
                  <a:pt x="261" y="315"/>
                  <a:pt x="262" y="317"/>
                  <a:pt x="263" y="318"/>
                </a:cubicBezTo>
                <a:cubicBezTo>
                  <a:pt x="263" y="318"/>
                  <a:pt x="263" y="319"/>
                  <a:pt x="263" y="320"/>
                </a:cubicBezTo>
                <a:cubicBezTo>
                  <a:pt x="268" y="328"/>
                  <a:pt x="276" y="340"/>
                  <a:pt x="284" y="351"/>
                </a:cubicBezTo>
                <a:cubicBezTo>
                  <a:pt x="290" y="379"/>
                  <a:pt x="289" y="413"/>
                  <a:pt x="256" y="434"/>
                </a:cubicBezTo>
                <a:cubicBezTo>
                  <a:pt x="242" y="440"/>
                  <a:pt x="214" y="453"/>
                  <a:pt x="180" y="461"/>
                </a:cubicBezTo>
                <a:cubicBezTo>
                  <a:pt x="147" y="469"/>
                  <a:pt x="93" y="485"/>
                  <a:pt x="71" y="562"/>
                </a:cubicBezTo>
                <a:cubicBezTo>
                  <a:pt x="62" y="596"/>
                  <a:pt x="64" y="618"/>
                  <a:pt x="69" y="658"/>
                </a:cubicBezTo>
                <a:cubicBezTo>
                  <a:pt x="57" y="746"/>
                  <a:pt x="47" y="812"/>
                  <a:pt x="46" y="862"/>
                </a:cubicBezTo>
                <a:cubicBezTo>
                  <a:pt x="46" y="894"/>
                  <a:pt x="39" y="915"/>
                  <a:pt x="36" y="929"/>
                </a:cubicBezTo>
                <a:cubicBezTo>
                  <a:pt x="19" y="976"/>
                  <a:pt x="23" y="1098"/>
                  <a:pt x="21" y="1130"/>
                </a:cubicBezTo>
                <a:cubicBezTo>
                  <a:pt x="17" y="1185"/>
                  <a:pt x="13" y="1185"/>
                  <a:pt x="13" y="1191"/>
                </a:cubicBezTo>
                <a:cubicBezTo>
                  <a:pt x="13" y="1216"/>
                  <a:pt x="8" y="1227"/>
                  <a:pt x="4" y="1239"/>
                </a:cubicBezTo>
                <a:cubicBezTo>
                  <a:pt x="4" y="1241"/>
                  <a:pt x="3" y="1243"/>
                  <a:pt x="3" y="1245"/>
                </a:cubicBezTo>
                <a:cubicBezTo>
                  <a:pt x="3" y="1245"/>
                  <a:pt x="5" y="1303"/>
                  <a:pt x="3" y="1321"/>
                </a:cubicBezTo>
                <a:cubicBezTo>
                  <a:pt x="0" y="1339"/>
                  <a:pt x="2" y="1350"/>
                  <a:pt x="3" y="1362"/>
                </a:cubicBezTo>
                <a:cubicBezTo>
                  <a:pt x="4" y="1373"/>
                  <a:pt x="14" y="1390"/>
                  <a:pt x="17" y="1404"/>
                </a:cubicBezTo>
                <a:cubicBezTo>
                  <a:pt x="23" y="1434"/>
                  <a:pt x="31" y="1434"/>
                  <a:pt x="36" y="1444"/>
                </a:cubicBezTo>
                <a:cubicBezTo>
                  <a:pt x="42" y="1454"/>
                  <a:pt x="57" y="1461"/>
                  <a:pt x="59" y="1464"/>
                </a:cubicBezTo>
                <a:cubicBezTo>
                  <a:pt x="61" y="1467"/>
                  <a:pt x="69" y="1474"/>
                  <a:pt x="76" y="1473"/>
                </a:cubicBezTo>
                <a:cubicBezTo>
                  <a:pt x="83" y="1471"/>
                  <a:pt x="82" y="1462"/>
                  <a:pt x="82" y="1462"/>
                </a:cubicBezTo>
                <a:cubicBezTo>
                  <a:pt x="82" y="1462"/>
                  <a:pt x="85" y="1463"/>
                  <a:pt x="88" y="1463"/>
                </a:cubicBezTo>
                <a:cubicBezTo>
                  <a:pt x="91" y="1463"/>
                  <a:pt x="103" y="1464"/>
                  <a:pt x="106" y="1461"/>
                </a:cubicBezTo>
                <a:cubicBezTo>
                  <a:pt x="114" y="1453"/>
                  <a:pt x="103" y="1444"/>
                  <a:pt x="103" y="1444"/>
                </a:cubicBezTo>
                <a:cubicBezTo>
                  <a:pt x="111" y="1443"/>
                  <a:pt x="111" y="1443"/>
                  <a:pt x="111" y="1443"/>
                </a:cubicBezTo>
                <a:cubicBezTo>
                  <a:pt x="120" y="1437"/>
                  <a:pt x="109" y="1426"/>
                  <a:pt x="109" y="1426"/>
                </a:cubicBezTo>
                <a:cubicBezTo>
                  <a:pt x="109" y="1423"/>
                  <a:pt x="88" y="1425"/>
                  <a:pt x="88" y="1422"/>
                </a:cubicBezTo>
                <a:cubicBezTo>
                  <a:pt x="88" y="1420"/>
                  <a:pt x="110" y="1413"/>
                  <a:pt x="109" y="1412"/>
                </a:cubicBezTo>
                <a:cubicBezTo>
                  <a:pt x="108" y="1385"/>
                  <a:pt x="86" y="1409"/>
                  <a:pt x="83" y="1405"/>
                </a:cubicBezTo>
                <a:cubicBezTo>
                  <a:pt x="76" y="1394"/>
                  <a:pt x="70" y="1405"/>
                  <a:pt x="68" y="1393"/>
                </a:cubicBezTo>
                <a:cubicBezTo>
                  <a:pt x="67" y="1382"/>
                  <a:pt x="61" y="1380"/>
                  <a:pt x="63" y="1377"/>
                </a:cubicBezTo>
                <a:cubicBezTo>
                  <a:pt x="68" y="1368"/>
                  <a:pt x="60" y="1358"/>
                  <a:pt x="63" y="1351"/>
                </a:cubicBezTo>
                <a:cubicBezTo>
                  <a:pt x="66" y="1345"/>
                  <a:pt x="59" y="1330"/>
                  <a:pt x="59" y="1330"/>
                </a:cubicBezTo>
                <a:cubicBezTo>
                  <a:pt x="59" y="1330"/>
                  <a:pt x="69" y="1336"/>
                  <a:pt x="73" y="1349"/>
                </a:cubicBezTo>
                <a:cubicBezTo>
                  <a:pt x="78" y="1361"/>
                  <a:pt x="91" y="1382"/>
                  <a:pt x="105" y="1372"/>
                </a:cubicBezTo>
                <a:cubicBezTo>
                  <a:pt x="119" y="1362"/>
                  <a:pt x="100" y="1330"/>
                  <a:pt x="88" y="1318"/>
                </a:cubicBezTo>
                <a:cubicBezTo>
                  <a:pt x="82" y="1311"/>
                  <a:pt x="82" y="1302"/>
                  <a:pt x="83" y="1293"/>
                </a:cubicBezTo>
                <a:cubicBezTo>
                  <a:pt x="83" y="1293"/>
                  <a:pt x="85" y="1278"/>
                  <a:pt x="84" y="1273"/>
                </a:cubicBezTo>
                <a:cubicBezTo>
                  <a:pt x="84" y="1262"/>
                  <a:pt x="75" y="1249"/>
                  <a:pt x="77" y="1246"/>
                </a:cubicBezTo>
                <a:cubicBezTo>
                  <a:pt x="78" y="1243"/>
                  <a:pt x="82" y="1225"/>
                  <a:pt x="84" y="1211"/>
                </a:cubicBezTo>
                <a:cubicBezTo>
                  <a:pt x="86" y="1197"/>
                  <a:pt x="119" y="1069"/>
                  <a:pt x="123" y="1041"/>
                </a:cubicBezTo>
                <a:cubicBezTo>
                  <a:pt x="132" y="989"/>
                  <a:pt x="143" y="974"/>
                  <a:pt x="138" y="938"/>
                </a:cubicBezTo>
                <a:cubicBezTo>
                  <a:pt x="139" y="912"/>
                  <a:pt x="148" y="841"/>
                  <a:pt x="150" y="828"/>
                </a:cubicBezTo>
                <a:cubicBezTo>
                  <a:pt x="151" y="825"/>
                  <a:pt x="151" y="812"/>
                  <a:pt x="152" y="803"/>
                </a:cubicBezTo>
                <a:cubicBezTo>
                  <a:pt x="153" y="798"/>
                  <a:pt x="154" y="789"/>
                  <a:pt x="154" y="778"/>
                </a:cubicBezTo>
                <a:cubicBezTo>
                  <a:pt x="154" y="779"/>
                  <a:pt x="154" y="779"/>
                  <a:pt x="154" y="779"/>
                </a:cubicBezTo>
                <a:cubicBezTo>
                  <a:pt x="155" y="791"/>
                  <a:pt x="165" y="815"/>
                  <a:pt x="167" y="848"/>
                </a:cubicBezTo>
                <a:cubicBezTo>
                  <a:pt x="166" y="875"/>
                  <a:pt x="172" y="939"/>
                  <a:pt x="174" y="964"/>
                </a:cubicBezTo>
                <a:cubicBezTo>
                  <a:pt x="183" y="1124"/>
                  <a:pt x="150" y="1163"/>
                  <a:pt x="149" y="1194"/>
                </a:cubicBezTo>
                <a:cubicBezTo>
                  <a:pt x="153" y="1328"/>
                  <a:pt x="110" y="1503"/>
                  <a:pt x="183" y="1729"/>
                </a:cubicBezTo>
                <a:cubicBezTo>
                  <a:pt x="187" y="1741"/>
                  <a:pt x="187" y="1785"/>
                  <a:pt x="191" y="1808"/>
                </a:cubicBezTo>
                <a:cubicBezTo>
                  <a:pt x="192" y="1814"/>
                  <a:pt x="203" y="1841"/>
                  <a:pt x="204" y="1878"/>
                </a:cubicBezTo>
                <a:cubicBezTo>
                  <a:pt x="205" y="1938"/>
                  <a:pt x="199" y="2015"/>
                  <a:pt x="200" y="2058"/>
                </a:cubicBezTo>
                <a:cubicBezTo>
                  <a:pt x="203" y="2128"/>
                  <a:pt x="229" y="2192"/>
                  <a:pt x="239" y="2237"/>
                </a:cubicBezTo>
                <a:cubicBezTo>
                  <a:pt x="249" y="2282"/>
                  <a:pt x="253" y="2318"/>
                  <a:pt x="251" y="2327"/>
                </a:cubicBezTo>
                <a:cubicBezTo>
                  <a:pt x="250" y="2334"/>
                  <a:pt x="248" y="2349"/>
                  <a:pt x="254" y="2362"/>
                </a:cubicBezTo>
                <a:cubicBezTo>
                  <a:pt x="254" y="2363"/>
                  <a:pt x="236" y="2408"/>
                  <a:pt x="226" y="2416"/>
                </a:cubicBezTo>
                <a:cubicBezTo>
                  <a:pt x="216" y="2424"/>
                  <a:pt x="214" y="2431"/>
                  <a:pt x="207" y="2435"/>
                </a:cubicBezTo>
                <a:cubicBezTo>
                  <a:pt x="199" y="2440"/>
                  <a:pt x="195" y="2444"/>
                  <a:pt x="193" y="2453"/>
                </a:cubicBezTo>
                <a:cubicBezTo>
                  <a:pt x="190" y="2460"/>
                  <a:pt x="183" y="2470"/>
                  <a:pt x="188" y="2475"/>
                </a:cubicBezTo>
                <a:cubicBezTo>
                  <a:pt x="189" y="2476"/>
                  <a:pt x="190" y="2476"/>
                  <a:pt x="191" y="2477"/>
                </a:cubicBezTo>
                <a:cubicBezTo>
                  <a:pt x="191" y="2477"/>
                  <a:pt x="191" y="2477"/>
                  <a:pt x="191" y="2477"/>
                </a:cubicBezTo>
                <a:cubicBezTo>
                  <a:pt x="191" y="2479"/>
                  <a:pt x="191" y="2482"/>
                  <a:pt x="192" y="2483"/>
                </a:cubicBezTo>
                <a:cubicBezTo>
                  <a:pt x="195" y="2489"/>
                  <a:pt x="200" y="2490"/>
                  <a:pt x="207" y="2490"/>
                </a:cubicBezTo>
                <a:cubicBezTo>
                  <a:pt x="208" y="2488"/>
                  <a:pt x="208" y="2488"/>
                  <a:pt x="208" y="2488"/>
                </a:cubicBezTo>
                <a:cubicBezTo>
                  <a:pt x="208" y="2491"/>
                  <a:pt x="208" y="2493"/>
                  <a:pt x="210" y="2495"/>
                </a:cubicBezTo>
                <a:cubicBezTo>
                  <a:pt x="215" y="2502"/>
                  <a:pt x="229" y="2506"/>
                  <a:pt x="236" y="2499"/>
                </a:cubicBezTo>
                <a:cubicBezTo>
                  <a:pt x="244" y="2504"/>
                  <a:pt x="259" y="2505"/>
                  <a:pt x="265" y="2497"/>
                </a:cubicBezTo>
                <a:cubicBezTo>
                  <a:pt x="270" y="2510"/>
                  <a:pt x="287" y="2508"/>
                  <a:pt x="298" y="2506"/>
                </a:cubicBezTo>
                <a:cubicBezTo>
                  <a:pt x="309" y="2503"/>
                  <a:pt x="313" y="2496"/>
                  <a:pt x="319" y="2491"/>
                </a:cubicBezTo>
                <a:cubicBezTo>
                  <a:pt x="325" y="2486"/>
                  <a:pt x="330" y="2481"/>
                  <a:pt x="328" y="2468"/>
                </a:cubicBezTo>
                <a:cubicBezTo>
                  <a:pt x="326" y="2456"/>
                  <a:pt x="328" y="2455"/>
                  <a:pt x="329" y="2440"/>
                </a:cubicBezTo>
                <a:cubicBezTo>
                  <a:pt x="330" y="2431"/>
                  <a:pt x="337" y="2428"/>
                  <a:pt x="338" y="2413"/>
                </a:cubicBezTo>
                <a:cubicBezTo>
                  <a:pt x="339" y="2401"/>
                  <a:pt x="331" y="2351"/>
                  <a:pt x="332" y="2344"/>
                </a:cubicBezTo>
                <a:cubicBezTo>
                  <a:pt x="334" y="2328"/>
                  <a:pt x="324" y="2315"/>
                  <a:pt x="320" y="2289"/>
                </a:cubicBezTo>
                <a:cubicBezTo>
                  <a:pt x="317" y="2263"/>
                  <a:pt x="326" y="2174"/>
                  <a:pt x="326" y="2158"/>
                </a:cubicBezTo>
                <a:cubicBezTo>
                  <a:pt x="326" y="2127"/>
                  <a:pt x="341" y="2077"/>
                  <a:pt x="337" y="2014"/>
                </a:cubicBezTo>
                <a:cubicBezTo>
                  <a:pt x="335" y="1978"/>
                  <a:pt x="319" y="1868"/>
                  <a:pt x="319" y="1843"/>
                </a:cubicBezTo>
                <a:cubicBezTo>
                  <a:pt x="319" y="1839"/>
                  <a:pt x="318" y="1811"/>
                  <a:pt x="319" y="1806"/>
                </a:cubicBezTo>
                <a:cubicBezTo>
                  <a:pt x="324" y="1790"/>
                  <a:pt x="336" y="1587"/>
                  <a:pt x="336" y="1585"/>
                </a:cubicBezTo>
                <a:cubicBezTo>
                  <a:pt x="338" y="1561"/>
                  <a:pt x="353" y="1416"/>
                  <a:pt x="353" y="1416"/>
                </a:cubicBezTo>
                <a:cubicBezTo>
                  <a:pt x="359" y="1416"/>
                  <a:pt x="359" y="1416"/>
                  <a:pt x="359" y="1416"/>
                </a:cubicBezTo>
                <a:cubicBezTo>
                  <a:pt x="359" y="1416"/>
                  <a:pt x="377" y="1558"/>
                  <a:pt x="379" y="1582"/>
                </a:cubicBezTo>
                <a:cubicBezTo>
                  <a:pt x="379" y="1584"/>
                  <a:pt x="390" y="1790"/>
                  <a:pt x="394" y="1806"/>
                </a:cubicBezTo>
                <a:cubicBezTo>
                  <a:pt x="396" y="1811"/>
                  <a:pt x="395" y="1839"/>
                  <a:pt x="395" y="1843"/>
                </a:cubicBezTo>
                <a:cubicBezTo>
                  <a:pt x="395" y="1868"/>
                  <a:pt x="379" y="1978"/>
                  <a:pt x="377" y="2014"/>
                </a:cubicBezTo>
                <a:cubicBezTo>
                  <a:pt x="373" y="2077"/>
                  <a:pt x="387" y="2127"/>
                  <a:pt x="387" y="2158"/>
                </a:cubicBezTo>
                <a:cubicBezTo>
                  <a:pt x="387" y="2174"/>
                  <a:pt x="396" y="2263"/>
                  <a:pt x="393" y="2289"/>
                </a:cubicBezTo>
                <a:cubicBezTo>
                  <a:pt x="390" y="2315"/>
                  <a:pt x="380" y="2328"/>
                  <a:pt x="382" y="2344"/>
                </a:cubicBezTo>
                <a:cubicBezTo>
                  <a:pt x="383" y="2351"/>
                  <a:pt x="375" y="2401"/>
                  <a:pt x="375" y="2413"/>
                </a:cubicBezTo>
                <a:cubicBezTo>
                  <a:pt x="376" y="2428"/>
                  <a:pt x="384" y="2431"/>
                  <a:pt x="384" y="2440"/>
                </a:cubicBezTo>
                <a:cubicBezTo>
                  <a:pt x="386" y="2455"/>
                  <a:pt x="387" y="2456"/>
                  <a:pt x="385" y="2468"/>
                </a:cubicBezTo>
                <a:cubicBezTo>
                  <a:pt x="384" y="2481"/>
                  <a:pt x="388" y="2486"/>
                  <a:pt x="394" y="2491"/>
                </a:cubicBezTo>
                <a:cubicBezTo>
                  <a:pt x="400" y="2496"/>
                  <a:pt x="405" y="2503"/>
                  <a:pt x="416" y="2506"/>
                </a:cubicBezTo>
                <a:cubicBezTo>
                  <a:pt x="426" y="2508"/>
                  <a:pt x="444" y="2510"/>
                  <a:pt x="448" y="2497"/>
                </a:cubicBezTo>
                <a:cubicBezTo>
                  <a:pt x="454" y="2505"/>
                  <a:pt x="470" y="2504"/>
                  <a:pt x="478" y="2499"/>
                </a:cubicBezTo>
                <a:cubicBezTo>
                  <a:pt x="484" y="2506"/>
                  <a:pt x="499" y="2502"/>
                  <a:pt x="504" y="2495"/>
                </a:cubicBezTo>
                <a:cubicBezTo>
                  <a:pt x="505" y="2493"/>
                  <a:pt x="506" y="2491"/>
                  <a:pt x="506" y="2489"/>
                </a:cubicBezTo>
                <a:cubicBezTo>
                  <a:pt x="507" y="2490"/>
                  <a:pt x="507" y="2490"/>
                  <a:pt x="507" y="2490"/>
                </a:cubicBezTo>
                <a:cubicBezTo>
                  <a:pt x="513" y="2490"/>
                  <a:pt x="521" y="2488"/>
                  <a:pt x="522" y="2483"/>
                </a:cubicBezTo>
                <a:cubicBezTo>
                  <a:pt x="523" y="2482"/>
                  <a:pt x="523" y="2479"/>
                  <a:pt x="523" y="2477"/>
                </a:cubicBezTo>
                <a:cubicBezTo>
                  <a:pt x="523" y="2477"/>
                  <a:pt x="523" y="2477"/>
                  <a:pt x="523" y="2477"/>
                </a:cubicBezTo>
                <a:cubicBezTo>
                  <a:pt x="524" y="2476"/>
                  <a:pt x="525" y="2476"/>
                  <a:pt x="525" y="2475"/>
                </a:cubicBezTo>
                <a:cubicBezTo>
                  <a:pt x="531" y="2470"/>
                  <a:pt x="523" y="2460"/>
                  <a:pt x="521" y="2453"/>
                </a:cubicBezTo>
                <a:cubicBezTo>
                  <a:pt x="518" y="2444"/>
                  <a:pt x="514" y="2440"/>
                  <a:pt x="507" y="2435"/>
                </a:cubicBezTo>
                <a:cubicBezTo>
                  <a:pt x="500" y="2431"/>
                  <a:pt x="497" y="2424"/>
                  <a:pt x="488" y="2416"/>
                </a:cubicBezTo>
                <a:cubicBezTo>
                  <a:pt x="478" y="2408"/>
                  <a:pt x="460" y="2363"/>
                  <a:pt x="460" y="2362"/>
                </a:cubicBezTo>
                <a:cubicBezTo>
                  <a:pt x="466" y="2349"/>
                  <a:pt x="464" y="2334"/>
                  <a:pt x="462" y="2327"/>
                </a:cubicBezTo>
                <a:cubicBezTo>
                  <a:pt x="460" y="2318"/>
                  <a:pt x="464" y="2282"/>
                  <a:pt x="474" y="2237"/>
                </a:cubicBezTo>
                <a:cubicBezTo>
                  <a:pt x="484" y="2192"/>
                  <a:pt x="510" y="2128"/>
                  <a:pt x="513" y="2058"/>
                </a:cubicBezTo>
                <a:cubicBezTo>
                  <a:pt x="515" y="2015"/>
                  <a:pt x="509" y="1938"/>
                  <a:pt x="510" y="1878"/>
                </a:cubicBezTo>
                <a:cubicBezTo>
                  <a:pt x="511" y="1841"/>
                  <a:pt x="521" y="1814"/>
                  <a:pt x="522" y="1808"/>
                </a:cubicBezTo>
                <a:cubicBezTo>
                  <a:pt x="527" y="1785"/>
                  <a:pt x="527" y="1741"/>
                  <a:pt x="530" y="1729"/>
                </a:cubicBezTo>
                <a:cubicBezTo>
                  <a:pt x="587" y="1523"/>
                  <a:pt x="569" y="1347"/>
                  <a:pt x="567" y="1304"/>
                </a:cubicBezTo>
                <a:cubicBezTo>
                  <a:pt x="567" y="1304"/>
                  <a:pt x="569" y="1185"/>
                  <a:pt x="567" y="1170"/>
                </a:cubicBezTo>
                <a:cubicBezTo>
                  <a:pt x="530" y="1051"/>
                  <a:pt x="549" y="969"/>
                  <a:pt x="546" y="961"/>
                </a:cubicBezTo>
                <a:cubicBezTo>
                  <a:pt x="547" y="935"/>
                  <a:pt x="555" y="874"/>
                  <a:pt x="554" y="847"/>
                </a:cubicBezTo>
                <a:cubicBezTo>
                  <a:pt x="556" y="815"/>
                  <a:pt x="559" y="791"/>
                  <a:pt x="560" y="779"/>
                </a:cubicBezTo>
                <a:cubicBezTo>
                  <a:pt x="560" y="778"/>
                  <a:pt x="560" y="778"/>
                  <a:pt x="560" y="778"/>
                </a:cubicBezTo>
                <a:cubicBezTo>
                  <a:pt x="560" y="782"/>
                  <a:pt x="560" y="786"/>
                  <a:pt x="560" y="790"/>
                </a:cubicBezTo>
                <a:cubicBezTo>
                  <a:pt x="560" y="793"/>
                  <a:pt x="560" y="793"/>
                  <a:pt x="560" y="793"/>
                </a:cubicBezTo>
                <a:cubicBezTo>
                  <a:pt x="561" y="797"/>
                  <a:pt x="561" y="797"/>
                  <a:pt x="561" y="797"/>
                </a:cubicBezTo>
                <a:cubicBezTo>
                  <a:pt x="561" y="799"/>
                  <a:pt x="561" y="801"/>
                  <a:pt x="562" y="803"/>
                </a:cubicBezTo>
                <a:cubicBezTo>
                  <a:pt x="563" y="812"/>
                  <a:pt x="565" y="826"/>
                  <a:pt x="565" y="826"/>
                </a:cubicBezTo>
                <a:cubicBezTo>
                  <a:pt x="580" y="946"/>
                  <a:pt x="580" y="946"/>
                  <a:pt x="580" y="946"/>
                </a:cubicBezTo>
                <a:cubicBezTo>
                  <a:pt x="575" y="982"/>
                  <a:pt x="587" y="997"/>
                  <a:pt x="596" y="1049"/>
                </a:cubicBezTo>
                <a:cubicBezTo>
                  <a:pt x="600" y="1076"/>
                  <a:pt x="632" y="1205"/>
                  <a:pt x="634" y="1219"/>
                </a:cubicBezTo>
                <a:cubicBezTo>
                  <a:pt x="636" y="1232"/>
                  <a:pt x="641" y="1247"/>
                  <a:pt x="643" y="1250"/>
                </a:cubicBezTo>
                <a:cubicBezTo>
                  <a:pt x="644" y="1253"/>
                  <a:pt x="638" y="1268"/>
                  <a:pt x="636" y="1281"/>
                </a:cubicBezTo>
                <a:cubicBezTo>
                  <a:pt x="635" y="1282"/>
                  <a:pt x="635" y="1283"/>
                  <a:pt x="635" y="1285"/>
                </a:cubicBezTo>
                <a:cubicBezTo>
                  <a:pt x="635" y="1285"/>
                  <a:pt x="635" y="1285"/>
                  <a:pt x="635" y="1286"/>
                </a:cubicBezTo>
                <a:cubicBezTo>
                  <a:pt x="634" y="1290"/>
                  <a:pt x="635" y="1293"/>
                  <a:pt x="636" y="1298"/>
                </a:cubicBezTo>
                <a:cubicBezTo>
                  <a:pt x="637" y="1307"/>
                  <a:pt x="638" y="1316"/>
                  <a:pt x="632" y="1322"/>
                </a:cubicBezTo>
                <a:cubicBezTo>
                  <a:pt x="620" y="1334"/>
                  <a:pt x="601" y="1368"/>
                  <a:pt x="615" y="1378"/>
                </a:cubicBezTo>
                <a:cubicBezTo>
                  <a:pt x="630" y="1389"/>
                  <a:pt x="643" y="1364"/>
                  <a:pt x="647" y="1352"/>
                </a:cubicBezTo>
                <a:cubicBezTo>
                  <a:pt x="652" y="1339"/>
                  <a:pt x="660" y="1337"/>
                  <a:pt x="660" y="1337"/>
                </a:cubicBezTo>
                <a:cubicBezTo>
                  <a:pt x="660" y="1337"/>
                  <a:pt x="652" y="1351"/>
                  <a:pt x="655" y="1358"/>
                </a:cubicBezTo>
                <a:cubicBezTo>
                  <a:pt x="658" y="1364"/>
                  <a:pt x="650" y="1375"/>
                  <a:pt x="655" y="1383"/>
                </a:cubicBezTo>
                <a:cubicBezTo>
                  <a:pt x="657" y="1386"/>
                  <a:pt x="651" y="1388"/>
                  <a:pt x="650" y="1400"/>
                </a:cubicBezTo>
                <a:cubicBezTo>
                  <a:pt x="648" y="1411"/>
                  <a:pt x="642" y="1400"/>
                  <a:pt x="635" y="1412"/>
                </a:cubicBezTo>
                <a:cubicBezTo>
                  <a:pt x="632" y="1415"/>
                  <a:pt x="611" y="1391"/>
                  <a:pt x="609" y="1419"/>
                </a:cubicBezTo>
                <a:cubicBezTo>
                  <a:pt x="609" y="1421"/>
                  <a:pt x="630" y="1427"/>
                  <a:pt x="630" y="1429"/>
                </a:cubicBezTo>
                <a:cubicBezTo>
                  <a:pt x="630" y="1431"/>
                  <a:pt x="609" y="1430"/>
                  <a:pt x="609" y="1433"/>
                </a:cubicBezTo>
                <a:cubicBezTo>
                  <a:pt x="609" y="1433"/>
                  <a:pt x="598" y="1444"/>
                  <a:pt x="607" y="1450"/>
                </a:cubicBezTo>
                <a:cubicBezTo>
                  <a:pt x="615" y="1451"/>
                  <a:pt x="615" y="1451"/>
                  <a:pt x="615" y="1451"/>
                </a:cubicBezTo>
                <a:cubicBezTo>
                  <a:pt x="615" y="1451"/>
                  <a:pt x="604" y="1459"/>
                  <a:pt x="612" y="1468"/>
                </a:cubicBezTo>
                <a:cubicBezTo>
                  <a:pt x="615" y="1471"/>
                  <a:pt x="627" y="1469"/>
                  <a:pt x="630" y="1469"/>
                </a:cubicBezTo>
                <a:cubicBezTo>
                  <a:pt x="633" y="1469"/>
                  <a:pt x="636" y="1469"/>
                  <a:pt x="636" y="1469"/>
                </a:cubicBezTo>
                <a:cubicBezTo>
                  <a:pt x="636" y="1469"/>
                  <a:pt x="635" y="1478"/>
                  <a:pt x="642" y="1479"/>
                </a:cubicBezTo>
                <a:cubicBezTo>
                  <a:pt x="649" y="1480"/>
                  <a:pt x="657" y="1474"/>
                  <a:pt x="659" y="1470"/>
                </a:cubicBezTo>
                <a:cubicBezTo>
                  <a:pt x="661" y="1467"/>
                  <a:pt x="676" y="1460"/>
                  <a:pt x="682" y="1450"/>
                </a:cubicBezTo>
                <a:cubicBezTo>
                  <a:pt x="687" y="1441"/>
                  <a:pt x="695" y="1440"/>
                  <a:pt x="701" y="1411"/>
                </a:cubicBezTo>
                <a:cubicBezTo>
                  <a:pt x="704" y="1397"/>
                  <a:pt x="714" y="1379"/>
                  <a:pt x="715" y="1368"/>
                </a:cubicBezTo>
                <a:cubicBezTo>
                  <a:pt x="716" y="1357"/>
                  <a:pt x="718" y="1346"/>
                  <a:pt x="715" y="1328"/>
                </a:cubicBezTo>
                <a:close/>
                <a:moveTo>
                  <a:pt x="455" y="271"/>
                </a:moveTo>
                <a:cubicBezTo>
                  <a:pt x="454" y="273"/>
                  <a:pt x="454" y="273"/>
                  <a:pt x="454" y="273"/>
                </a:cubicBezTo>
                <a:cubicBezTo>
                  <a:pt x="454" y="272"/>
                  <a:pt x="454" y="272"/>
                  <a:pt x="454" y="271"/>
                </a:cubicBezTo>
                <a:cubicBezTo>
                  <a:pt x="455" y="271"/>
                  <a:pt x="455" y="271"/>
                  <a:pt x="455" y="271"/>
                </a:cubicBezTo>
                <a:close/>
              </a:path>
            </a:pathLst>
          </a:custGeom>
          <a:solidFill>
            <a:schemeClr val="bg1"/>
          </a:solidFill>
          <a:ln w="3175" cap="rnd">
            <a:solidFill>
              <a:schemeClr val="tx1">
                <a:lumMod val="50000"/>
                <a:lumOff val="50000"/>
              </a:schemeClr>
            </a:solidFill>
            <a:prstDash val="lgDash"/>
            <a:round/>
            <a:headEnd/>
            <a:tailEnd/>
          </a:ln>
        </p:spPr>
        <p:txBody>
          <a:bodyPr/>
          <a:lstStyle/>
          <a:p>
            <a:endParaRPr lang="en-US">
              <a:solidFill>
                <a:srgbClr val="92D050"/>
              </a:solidFill>
            </a:endParaRPr>
          </a:p>
        </p:txBody>
      </p:sp>
      <p:sp>
        <p:nvSpPr>
          <p:cNvPr id="13" name="Freeform 35">
            <a:extLst>
              <a:ext uri="{FF2B5EF4-FFF2-40B4-BE49-F238E27FC236}">
                <a16:creationId xmlns:a16="http://schemas.microsoft.com/office/drawing/2014/main" id="{CD8270F5-AD97-D5D0-5781-7E4087C3A8B5}"/>
              </a:ext>
            </a:extLst>
          </p:cNvPr>
          <p:cNvSpPr>
            <a:spLocks noEditPoints="1"/>
          </p:cNvSpPr>
          <p:nvPr/>
        </p:nvSpPr>
        <p:spPr bwMode="auto">
          <a:xfrm>
            <a:off x="4814000" y="1095406"/>
            <a:ext cx="216098" cy="776238"/>
          </a:xfrm>
          <a:custGeom>
            <a:avLst/>
            <a:gdLst>
              <a:gd name="T0" fmla="*/ 2147483647 w 718"/>
              <a:gd name="T1" fmla="*/ 2147483647 h 2510"/>
              <a:gd name="T2" fmla="*/ 2147483647 w 718"/>
              <a:gd name="T3" fmla="*/ 2147483647 h 2510"/>
              <a:gd name="T4" fmla="*/ 2147483647 w 718"/>
              <a:gd name="T5" fmla="*/ 2147483647 h 2510"/>
              <a:gd name="T6" fmla="*/ 2147483647 w 718"/>
              <a:gd name="T7" fmla="*/ 2147483647 h 2510"/>
              <a:gd name="T8" fmla="*/ 2147483647 w 718"/>
              <a:gd name="T9" fmla="*/ 2147483647 h 2510"/>
              <a:gd name="T10" fmla="*/ 2147483647 w 718"/>
              <a:gd name="T11" fmla="*/ 2147483647 h 2510"/>
              <a:gd name="T12" fmla="*/ 2147483647 w 718"/>
              <a:gd name="T13" fmla="*/ 2147483647 h 2510"/>
              <a:gd name="T14" fmla="*/ 2147483647 w 718"/>
              <a:gd name="T15" fmla="*/ 2147483647 h 2510"/>
              <a:gd name="T16" fmla="*/ 2147483647 w 718"/>
              <a:gd name="T17" fmla="*/ 2147483647 h 2510"/>
              <a:gd name="T18" fmla="*/ 2147483647 w 718"/>
              <a:gd name="T19" fmla="*/ 2147483647 h 2510"/>
              <a:gd name="T20" fmla="*/ 2147483647 w 718"/>
              <a:gd name="T21" fmla="*/ 2147483647 h 2510"/>
              <a:gd name="T22" fmla="*/ 2147483647 w 718"/>
              <a:gd name="T23" fmla="*/ 2147483647 h 2510"/>
              <a:gd name="T24" fmla="*/ 2147483647 w 718"/>
              <a:gd name="T25" fmla="*/ 2147483647 h 2510"/>
              <a:gd name="T26" fmla="*/ 2147483647 w 718"/>
              <a:gd name="T27" fmla="*/ 2147483647 h 2510"/>
              <a:gd name="T28" fmla="*/ 2147483647 w 718"/>
              <a:gd name="T29" fmla="*/ 2147483647 h 2510"/>
              <a:gd name="T30" fmla="*/ 2147483647 w 718"/>
              <a:gd name="T31" fmla="*/ 2147483647 h 2510"/>
              <a:gd name="T32" fmla="*/ 2147483647 w 718"/>
              <a:gd name="T33" fmla="*/ 2147483647 h 2510"/>
              <a:gd name="T34" fmla="*/ 2147483647 w 718"/>
              <a:gd name="T35" fmla="*/ 2147483647 h 2510"/>
              <a:gd name="T36" fmla="*/ 2147483647 w 718"/>
              <a:gd name="T37" fmla="*/ 2147483647 h 2510"/>
              <a:gd name="T38" fmla="*/ 2147483647 w 718"/>
              <a:gd name="T39" fmla="*/ 2147483647 h 2510"/>
              <a:gd name="T40" fmla="*/ 2147483647 w 718"/>
              <a:gd name="T41" fmla="*/ 2147483647 h 2510"/>
              <a:gd name="T42" fmla="*/ 2147483647 w 718"/>
              <a:gd name="T43" fmla="*/ 2147483647 h 2510"/>
              <a:gd name="T44" fmla="*/ 2147483647 w 718"/>
              <a:gd name="T45" fmla="*/ 2147483647 h 2510"/>
              <a:gd name="T46" fmla="*/ 2147483647 w 718"/>
              <a:gd name="T47" fmla="*/ 2147483647 h 2510"/>
              <a:gd name="T48" fmla="*/ 2147483647 w 718"/>
              <a:gd name="T49" fmla="*/ 2147483647 h 2510"/>
              <a:gd name="T50" fmla="*/ 2147483647 w 718"/>
              <a:gd name="T51" fmla="*/ 2147483647 h 2510"/>
              <a:gd name="T52" fmla="*/ 2147483647 w 718"/>
              <a:gd name="T53" fmla="*/ 2147483647 h 2510"/>
              <a:gd name="T54" fmla="*/ 2147483647 w 718"/>
              <a:gd name="T55" fmla="*/ 2147483647 h 2510"/>
              <a:gd name="T56" fmla="*/ 2147483647 w 718"/>
              <a:gd name="T57" fmla="*/ 2147483647 h 2510"/>
              <a:gd name="T58" fmla="*/ 2147483647 w 718"/>
              <a:gd name="T59" fmla="*/ 2147483647 h 2510"/>
              <a:gd name="T60" fmla="*/ 2147483647 w 718"/>
              <a:gd name="T61" fmla="*/ 2147483647 h 2510"/>
              <a:gd name="T62" fmla="*/ 2147483647 w 718"/>
              <a:gd name="T63" fmla="*/ 2147483647 h 2510"/>
              <a:gd name="T64" fmla="*/ 2147483647 w 718"/>
              <a:gd name="T65" fmla="*/ 2147483647 h 2510"/>
              <a:gd name="T66" fmla="*/ 2147483647 w 718"/>
              <a:gd name="T67" fmla="*/ 2147483647 h 2510"/>
              <a:gd name="T68" fmla="*/ 2147483647 w 718"/>
              <a:gd name="T69" fmla="*/ 2147483647 h 2510"/>
              <a:gd name="T70" fmla="*/ 2147483647 w 718"/>
              <a:gd name="T71" fmla="*/ 2147483647 h 2510"/>
              <a:gd name="T72" fmla="*/ 2147483647 w 718"/>
              <a:gd name="T73" fmla="*/ 2147483647 h 2510"/>
              <a:gd name="T74" fmla="*/ 2147483647 w 718"/>
              <a:gd name="T75" fmla="*/ 2147483647 h 2510"/>
              <a:gd name="T76" fmla="*/ 2147483647 w 718"/>
              <a:gd name="T77" fmla="*/ 2147483647 h 2510"/>
              <a:gd name="T78" fmla="*/ 2147483647 w 718"/>
              <a:gd name="T79" fmla="*/ 2147483647 h 2510"/>
              <a:gd name="T80" fmla="*/ 2147483647 w 718"/>
              <a:gd name="T81" fmla="*/ 2147483647 h 2510"/>
              <a:gd name="T82" fmla="*/ 2147483647 w 718"/>
              <a:gd name="T83" fmla="*/ 2147483647 h 2510"/>
              <a:gd name="T84" fmla="*/ 2147483647 w 718"/>
              <a:gd name="T85" fmla="*/ 2147483647 h 2510"/>
              <a:gd name="T86" fmla="*/ 2147483647 w 718"/>
              <a:gd name="T87" fmla="*/ 2147483647 h 2510"/>
              <a:gd name="T88" fmla="*/ 2147483647 w 718"/>
              <a:gd name="T89" fmla="*/ 2147483647 h 2510"/>
              <a:gd name="T90" fmla="*/ 2147483647 w 718"/>
              <a:gd name="T91" fmla="*/ 2147483647 h 2510"/>
              <a:gd name="T92" fmla="*/ 2147483647 w 718"/>
              <a:gd name="T93" fmla="*/ 2147483647 h 2510"/>
              <a:gd name="T94" fmla="*/ 2147483647 w 718"/>
              <a:gd name="T95" fmla="*/ 2147483647 h 2510"/>
              <a:gd name="T96" fmla="*/ 2147483647 w 718"/>
              <a:gd name="T97" fmla="*/ 2147483647 h 2510"/>
              <a:gd name="T98" fmla="*/ 2147483647 w 718"/>
              <a:gd name="T99" fmla="*/ 2147483647 h 2510"/>
              <a:gd name="T100" fmla="*/ 2147483647 w 718"/>
              <a:gd name="T101" fmla="*/ 2147483647 h 2510"/>
              <a:gd name="T102" fmla="*/ 2147483647 w 718"/>
              <a:gd name="T103" fmla="*/ 2147483647 h 2510"/>
              <a:gd name="T104" fmla="*/ 2147483647 w 718"/>
              <a:gd name="T105" fmla="*/ 2147483647 h 2510"/>
              <a:gd name="T106" fmla="*/ 2147483647 w 718"/>
              <a:gd name="T107" fmla="*/ 2147483647 h 2510"/>
              <a:gd name="T108" fmla="*/ 2147483647 w 718"/>
              <a:gd name="T109" fmla="*/ 2147483647 h 2510"/>
              <a:gd name="T110" fmla="*/ 2147483647 w 718"/>
              <a:gd name="T111" fmla="*/ 2147483647 h 2510"/>
              <a:gd name="T112" fmla="*/ 2147483647 w 718"/>
              <a:gd name="T113" fmla="*/ 2147483647 h 2510"/>
              <a:gd name="T114" fmla="*/ 2147483647 w 718"/>
              <a:gd name="T115" fmla="*/ 2147483647 h 2510"/>
              <a:gd name="T116" fmla="*/ 2147483647 w 718"/>
              <a:gd name="T117" fmla="*/ 2147483647 h 2510"/>
              <a:gd name="T118" fmla="*/ 2147483647 w 718"/>
              <a:gd name="T119" fmla="*/ 2147483647 h 2510"/>
              <a:gd name="T120" fmla="*/ 2147483647 w 718"/>
              <a:gd name="T121" fmla="*/ 2147483647 h 2510"/>
              <a:gd name="T122" fmla="*/ 2147483647 w 718"/>
              <a:gd name="T123" fmla="*/ 2147483647 h 2510"/>
              <a:gd name="T124" fmla="*/ 2147483647 w 718"/>
              <a:gd name="T125" fmla="*/ 2147483647 h 25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18"/>
              <a:gd name="T190" fmla="*/ 0 h 2510"/>
              <a:gd name="T191" fmla="*/ 718 w 718"/>
              <a:gd name="T192" fmla="*/ 2510 h 25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18" h="2510">
                <a:moveTo>
                  <a:pt x="715" y="1328"/>
                </a:moveTo>
                <a:cubicBezTo>
                  <a:pt x="714" y="1318"/>
                  <a:pt x="714" y="1296"/>
                  <a:pt x="714" y="1278"/>
                </a:cubicBezTo>
                <a:cubicBezTo>
                  <a:pt x="714" y="1274"/>
                  <a:pt x="715" y="1271"/>
                  <a:pt x="715" y="1271"/>
                </a:cubicBezTo>
                <a:cubicBezTo>
                  <a:pt x="715" y="1262"/>
                  <a:pt x="717" y="1259"/>
                  <a:pt x="714" y="1247"/>
                </a:cubicBezTo>
                <a:cubicBezTo>
                  <a:pt x="711" y="1235"/>
                  <a:pt x="705" y="1223"/>
                  <a:pt x="705" y="1199"/>
                </a:cubicBezTo>
                <a:cubicBezTo>
                  <a:pt x="705" y="1193"/>
                  <a:pt x="701" y="1193"/>
                  <a:pt x="697" y="1137"/>
                </a:cubicBezTo>
                <a:cubicBezTo>
                  <a:pt x="695" y="1105"/>
                  <a:pt x="699" y="983"/>
                  <a:pt x="682" y="937"/>
                </a:cubicBezTo>
                <a:cubicBezTo>
                  <a:pt x="679" y="922"/>
                  <a:pt x="672" y="902"/>
                  <a:pt x="673" y="869"/>
                </a:cubicBezTo>
                <a:cubicBezTo>
                  <a:pt x="672" y="823"/>
                  <a:pt x="662" y="764"/>
                  <a:pt x="652" y="685"/>
                </a:cubicBezTo>
                <a:cubicBezTo>
                  <a:pt x="654" y="683"/>
                  <a:pt x="654" y="683"/>
                  <a:pt x="654" y="683"/>
                </a:cubicBezTo>
                <a:cubicBezTo>
                  <a:pt x="652" y="668"/>
                  <a:pt x="652" y="655"/>
                  <a:pt x="652" y="643"/>
                </a:cubicBezTo>
                <a:cubicBezTo>
                  <a:pt x="654" y="623"/>
                  <a:pt x="655" y="607"/>
                  <a:pt x="652" y="589"/>
                </a:cubicBezTo>
                <a:cubicBezTo>
                  <a:pt x="651" y="582"/>
                  <a:pt x="650" y="576"/>
                  <a:pt x="649" y="568"/>
                </a:cubicBezTo>
                <a:cubicBezTo>
                  <a:pt x="645" y="550"/>
                  <a:pt x="638" y="535"/>
                  <a:pt x="629" y="523"/>
                </a:cubicBezTo>
                <a:cubicBezTo>
                  <a:pt x="610" y="489"/>
                  <a:pt x="588" y="479"/>
                  <a:pt x="565" y="473"/>
                </a:cubicBezTo>
                <a:cubicBezTo>
                  <a:pt x="551" y="467"/>
                  <a:pt x="540" y="464"/>
                  <a:pt x="536" y="463"/>
                </a:cubicBezTo>
                <a:cubicBezTo>
                  <a:pt x="508" y="455"/>
                  <a:pt x="454" y="436"/>
                  <a:pt x="438" y="426"/>
                </a:cubicBezTo>
                <a:cubicBezTo>
                  <a:pt x="415" y="412"/>
                  <a:pt x="414" y="377"/>
                  <a:pt x="418" y="350"/>
                </a:cubicBezTo>
                <a:cubicBezTo>
                  <a:pt x="428" y="339"/>
                  <a:pt x="437" y="325"/>
                  <a:pt x="440" y="318"/>
                </a:cubicBezTo>
                <a:cubicBezTo>
                  <a:pt x="446" y="307"/>
                  <a:pt x="453" y="285"/>
                  <a:pt x="454" y="273"/>
                </a:cubicBezTo>
                <a:cubicBezTo>
                  <a:pt x="455" y="272"/>
                  <a:pt x="455" y="272"/>
                  <a:pt x="455" y="271"/>
                </a:cubicBezTo>
                <a:cubicBezTo>
                  <a:pt x="458" y="270"/>
                  <a:pt x="464" y="265"/>
                  <a:pt x="467" y="262"/>
                </a:cubicBezTo>
                <a:cubicBezTo>
                  <a:pt x="470" y="258"/>
                  <a:pt x="471" y="253"/>
                  <a:pt x="474" y="249"/>
                </a:cubicBezTo>
                <a:cubicBezTo>
                  <a:pt x="477" y="244"/>
                  <a:pt x="476" y="240"/>
                  <a:pt x="478" y="231"/>
                </a:cubicBezTo>
                <a:cubicBezTo>
                  <a:pt x="481" y="223"/>
                  <a:pt x="483" y="210"/>
                  <a:pt x="483" y="205"/>
                </a:cubicBezTo>
                <a:cubicBezTo>
                  <a:pt x="483" y="200"/>
                  <a:pt x="489" y="186"/>
                  <a:pt x="489" y="179"/>
                </a:cubicBezTo>
                <a:cubicBezTo>
                  <a:pt x="489" y="177"/>
                  <a:pt x="489" y="175"/>
                  <a:pt x="488" y="173"/>
                </a:cubicBezTo>
                <a:cubicBezTo>
                  <a:pt x="488" y="172"/>
                  <a:pt x="487" y="170"/>
                  <a:pt x="486" y="170"/>
                </a:cubicBezTo>
                <a:cubicBezTo>
                  <a:pt x="485" y="169"/>
                  <a:pt x="484" y="169"/>
                  <a:pt x="484" y="169"/>
                </a:cubicBezTo>
                <a:cubicBezTo>
                  <a:pt x="483" y="169"/>
                  <a:pt x="482" y="169"/>
                  <a:pt x="481" y="169"/>
                </a:cubicBezTo>
                <a:cubicBezTo>
                  <a:pt x="481" y="169"/>
                  <a:pt x="477" y="180"/>
                  <a:pt x="474" y="188"/>
                </a:cubicBezTo>
                <a:cubicBezTo>
                  <a:pt x="476" y="182"/>
                  <a:pt x="477" y="176"/>
                  <a:pt x="478" y="170"/>
                </a:cubicBezTo>
                <a:cubicBezTo>
                  <a:pt x="479" y="164"/>
                  <a:pt x="481" y="155"/>
                  <a:pt x="479" y="150"/>
                </a:cubicBezTo>
                <a:cubicBezTo>
                  <a:pt x="478" y="157"/>
                  <a:pt x="474" y="163"/>
                  <a:pt x="473" y="169"/>
                </a:cubicBezTo>
                <a:cubicBezTo>
                  <a:pt x="473" y="169"/>
                  <a:pt x="473" y="168"/>
                  <a:pt x="473" y="167"/>
                </a:cubicBezTo>
                <a:cubicBezTo>
                  <a:pt x="476" y="160"/>
                  <a:pt x="476" y="133"/>
                  <a:pt x="475" y="131"/>
                </a:cubicBezTo>
                <a:cubicBezTo>
                  <a:pt x="474" y="132"/>
                  <a:pt x="473" y="134"/>
                  <a:pt x="472" y="136"/>
                </a:cubicBezTo>
                <a:cubicBezTo>
                  <a:pt x="472" y="131"/>
                  <a:pt x="473" y="126"/>
                  <a:pt x="473" y="121"/>
                </a:cubicBezTo>
                <a:cubicBezTo>
                  <a:pt x="472" y="123"/>
                  <a:pt x="472" y="125"/>
                  <a:pt x="471" y="127"/>
                </a:cubicBezTo>
                <a:cubicBezTo>
                  <a:pt x="471" y="123"/>
                  <a:pt x="473" y="116"/>
                  <a:pt x="472" y="110"/>
                </a:cubicBezTo>
                <a:cubicBezTo>
                  <a:pt x="471" y="113"/>
                  <a:pt x="471" y="116"/>
                  <a:pt x="470" y="119"/>
                </a:cubicBezTo>
                <a:cubicBezTo>
                  <a:pt x="471" y="116"/>
                  <a:pt x="471" y="112"/>
                  <a:pt x="471" y="108"/>
                </a:cubicBezTo>
                <a:cubicBezTo>
                  <a:pt x="471" y="108"/>
                  <a:pt x="470" y="109"/>
                  <a:pt x="470" y="109"/>
                </a:cubicBezTo>
                <a:cubicBezTo>
                  <a:pt x="472" y="103"/>
                  <a:pt x="472" y="95"/>
                  <a:pt x="473" y="90"/>
                </a:cubicBezTo>
                <a:cubicBezTo>
                  <a:pt x="472" y="92"/>
                  <a:pt x="466" y="102"/>
                  <a:pt x="466" y="104"/>
                </a:cubicBezTo>
                <a:cubicBezTo>
                  <a:pt x="466" y="98"/>
                  <a:pt x="469" y="92"/>
                  <a:pt x="469" y="86"/>
                </a:cubicBezTo>
                <a:cubicBezTo>
                  <a:pt x="468" y="92"/>
                  <a:pt x="465" y="98"/>
                  <a:pt x="463" y="104"/>
                </a:cubicBezTo>
                <a:cubicBezTo>
                  <a:pt x="463" y="103"/>
                  <a:pt x="466" y="94"/>
                  <a:pt x="467" y="90"/>
                </a:cubicBezTo>
                <a:cubicBezTo>
                  <a:pt x="466" y="91"/>
                  <a:pt x="466" y="92"/>
                  <a:pt x="465" y="93"/>
                </a:cubicBezTo>
                <a:cubicBezTo>
                  <a:pt x="465" y="92"/>
                  <a:pt x="465" y="91"/>
                  <a:pt x="465" y="89"/>
                </a:cubicBezTo>
                <a:cubicBezTo>
                  <a:pt x="462" y="93"/>
                  <a:pt x="459" y="102"/>
                  <a:pt x="459" y="102"/>
                </a:cubicBezTo>
                <a:cubicBezTo>
                  <a:pt x="461" y="95"/>
                  <a:pt x="463" y="89"/>
                  <a:pt x="464" y="82"/>
                </a:cubicBezTo>
                <a:cubicBezTo>
                  <a:pt x="466" y="79"/>
                  <a:pt x="467" y="76"/>
                  <a:pt x="470" y="74"/>
                </a:cubicBezTo>
                <a:cubicBezTo>
                  <a:pt x="465" y="77"/>
                  <a:pt x="462" y="81"/>
                  <a:pt x="460" y="86"/>
                </a:cubicBezTo>
                <a:cubicBezTo>
                  <a:pt x="460" y="79"/>
                  <a:pt x="460" y="58"/>
                  <a:pt x="461" y="54"/>
                </a:cubicBezTo>
                <a:cubicBezTo>
                  <a:pt x="459" y="58"/>
                  <a:pt x="454" y="67"/>
                  <a:pt x="453" y="67"/>
                </a:cubicBezTo>
                <a:cubicBezTo>
                  <a:pt x="453" y="58"/>
                  <a:pt x="453" y="48"/>
                  <a:pt x="456" y="40"/>
                </a:cubicBezTo>
                <a:cubicBezTo>
                  <a:pt x="452" y="50"/>
                  <a:pt x="448" y="73"/>
                  <a:pt x="448" y="73"/>
                </a:cubicBezTo>
                <a:cubicBezTo>
                  <a:pt x="448" y="61"/>
                  <a:pt x="448" y="49"/>
                  <a:pt x="450" y="37"/>
                </a:cubicBezTo>
                <a:cubicBezTo>
                  <a:pt x="448" y="41"/>
                  <a:pt x="447" y="46"/>
                  <a:pt x="446" y="51"/>
                </a:cubicBezTo>
                <a:cubicBezTo>
                  <a:pt x="446" y="46"/>
                  <a:pt x="446" y="42"/>
                  <a:pt x="446" y="37"/>
                </a:cubicBezTo>
                <a:cubicBezTo>
                  <a:pt x="445" y="40"/>
                  <a:pt x="445" y="43"/>
                  <a:pt x="443" y="45"/>
                </a:cubicBezTo>
                <a:cubicBezTo>
                  <a:pt x="444" y="37"/>
                  <a:pt x="444" y="28"/>
                  <a:pt x="443" y="20"/>
                </a:cubicBezTo>
                <a:cubicBezTo>
                  <a:pt x="440" y="25"/>
                  <a:pt x="440" y="33"/>
                  <a:pt x="439" y="39"/>
                </a:cubicBezTo>
                <a:cubicBezTo>
                  <a:pt x="439" y="40"/>
                  <a:pt x="438" y="42"/>
                  <a:pt x="438" y="44"/>
                </a:cubicBezTo>
                <a:cubicBezTo>
                  <a:pt x="438" y="43"/>
                  <a:pt x="438" y="43"/>
                  <a:pt x="438" y="42"/>
                </a:cubicBezTo>
                <a:cubicBezTo>
                  <a:pt x="436" y="46"/>
                  <a:pt x="435" y="49"/>
                  <a:pt x="435" y="53"/>
                </a:cubicBezTo>
                <a:cubicBezTo>
                  <a:pt x="434" y="54"/>
                  <a:pt x="434" y="54"/>
                  <a:pt x="434" y="55"/>
                </a:cubicBezTo>
                <a:cubicBezTo>
                  <a:pt x="435" y="47"/>
                  <a:pt x="436" y="35"/>
                  <a:pt x="434" y="28"/>
                </a:cubicBezTo>
                <a:cubicBezTo>
                  <a:pt x="432" y="32"/>
                  <a:pt x="432" y="37"/>
                  <a:pt x="431" y="42"/>
                </a:cubicBezTo>
                <a:cubicBezTo>
                  <a:pt x="431" y="39"/>
                  <a:pt x="431" y="37"/>
                  <a:pt x="430" y="34"/>
                </a:cubicBezTo>
                <a:cubicBezTo>
                  <a:pt x="430" y="32"/>
                  <a:pt x="430" y="31"/>
                  <a:pt x="430" y="29"/>
                </a:cubicBezTo>
                <a:cubicBezTo>
                  <a:pt x="430" y="31"/>
                  <a:pt x="429" y="33"/>
                  <a:pt x="429" y="35"/>
                </a:cubicBezTo>
                <a:cubicBezTo>
                  <a:pt x="429" y="36"/>
                  <a:pt x="428" y="37"/>
                  <a:pt x="428" y="38"/>
                </a:cubicBezTo>
                <a:cubicBezTo>
                  <a:pt x="428" y="38"/>
                  <a:pt x="428" y="39"/>
                  <a:pt x="428" y="39"/>
                </a:cubicBezTo>
                <a:cubicBezTo>
                  <a:pt x="426" y="34"/>
                  <a:pt x="426" y="27"/>
                  <a:pt x="426" y="21"/>
                </a:cubicBezTo>
                <a:cubicBezTo>
                  <a:pt x="424" y="23"/>
                  <a:pt x="423" y="26"/>
                  <a:pt x="422" y="30"/>
                </a:cubicBezTo>
                <a:cubicBezTo>
                  <a:pt x="421" y="26"/>
                  <a:pt x="421" y="23"/>
                  <a:pt x="421" y="19"/>
                </a:cubicBezTo>
                <a:cubicBezTo>
                  <a:pt x="420" y="23"/>
                  <a:pt x="419" y="27"/>
                  <a:pt x="419" y="31"/>
                </a:cubicBezTo>
                <a:cubicBezTo>
                  <a:pt x="418" y="29"/>
                  <a:pt x="418" y="27"/>
                  <a:pt x="417" y="26"/>
                </a:cubicBezTo>
                <a:cubicBezTo>
                  <a:pt x="417" y="23"/>
                  <a:pt x="417" y="20"/>
                  <a:pt x="417" y="17"/>
                </a:cubicBezTo>
                <a:cubicBezTo>
                  <a:pt x="412" y="22"/>
                  <a:pt x="415" y="35"/>
                  <a:pt x="413" y="42"/>
                </a:cubicBezTo>
                <a:cubicBezTo>
                  <a:pt x="413" y="42"/>
                  <a:pt x="413" y="42"/>
                  <a:pt x="413" y="42"/>
                </a:cubicBezTo>
                <a:cubicBezTo>
                  <a:pt x="412" y="41"/>
                  <a:pt x="412" y="39"/>
                  <a:pt x="412" y="37"/>
                </a:cubicBezTo>
                <a:cubicBezTo>
                  <a:pt x="412" y="32"/>
                  <a:pt x="414" y="26"/>
                  <a:pt x="413" y="21"/>
                </a:cubicBezTo>
                <a:cubicBezTo>
                  <a:pt x="412" y="23"/>
                  <a:pt x="410" y="28"/>
                  <a:pt x="410" y="29"/>
                </a:cubicBezTo>
                <a:cubicBezTo>
                  <a:pt x="409" y="27"/>
                  <a:pt x="409" y="25"/>
                  <a:pt x="409" y="23"/>
                </a:cubicBezTo>
                <a:cubicBezTo>
                  <a:pt x="409" y="25"/>
                  <a:pt x="409" y="27"/>
                  <a:pt x="409" y="29"/>
                </a:cubicBezTo>
                <a:cubicBezTo>
                  <a:pt x="407" y="26"/>
                  <a:pt x="409" y="22"/>
                  <a:pt x="406" y="19"/>
                </a:cubicBezTo>
                <a:cubicBezTo>
                  <a:pt x="403" y="23"/>
                  <a:pt x="402" y="36"/>
                  <a:pt x="402" y="37"/>
                </a:cubicBezTo>
                <a:cubicBezTo>
                  <a:pt x="400" y="31"/>
                  <a:pt x="400" y="21"/>
                  <a:pt x="401" y="14"/>
                </a:cubicBezTo>
                <a:cubicBezTo>
                  <a:pt x="400" y="20"/>
                  <a:pt x="398" y="26"/>
                  <a:pt x="397" y="32"/>
                </a:cubicBezTo>
                <a:cubicBezTo>
                  <a:pt x="397" y="27"/>
                  <a:pt x="397" y="21"/>
                  <a:pt x="397" y="16"/>
                </a:cubicBezTo>
                <a:cubicBezTo>
                  <a:pt x="396" y="19"/>
                  <a:pt x="396" y="23"/>
                  <a:pt x="395" y="26"/>
                </a:cubicBezTo>
                <a:cubicBezTo>
                  <a:pt x="394" y="29"/>
                  <a:pt x="393" y="32"/>
                  <a:pt x="394" y="36"/>
                </a:cubicBezTo>
                <a:cubicBezTo>
                  <a:pt x="393" y="33"/>
                  <a:pt x="392" y="22"/>
                  <a:pt x="391" y="20"/>
                </a:cubicBezTo>
                <a:cubicBezTo>
                  <a:pt x="391" y="23"/>
                  <a:pt x="390" y="26"/>
                  <a:pt x="390" y="27"/>
                </a:cubicBezTo>
                <a:cubicBezTo>
                  <a:pt x="389" y="31"/>
                  <a:pt x="388" y="34"/>
                  <a:pt x="387" y="38"/>
                </a:cubicBezTo>
                <a:cubicBezTo>
                  <a:pt x="388" y="34"/>
                  <a:pt x="388" y="31"/>
                  <a:pt x="388" y="27"/>
                </a:cubicBezTo>
                <a:cubicBezTo>
                  <a:pt x="388" y="21"/>
                  <a:pt x="388" y="14"/>
                  <a:pt x="388" y="8"/>
                </a:cubicBezTo>
                <a:cubicBezTo>
                  <a:pt x="388" y="12"/>
                  <a:pt x="388" y="17"/>
                  <a:pt x="387" y="22"/>
                </a:cubicBezTo>
                <a:cubicBezTo>
                  <a:pt x="387" y="21"/>
                  <a:pt x="387" y="21"/>
                  <a:pt x="386" y="20"/>
                </a:cubicBezTo>
                <a:cubicBezTo>
                  <a:pt x="385" y="24"/>
                  <a:pt x="382" y="34"/>
                  <a:pt x="381" y="34"/>
                </a:cubicBezTo>
                <a:cubicBezTo>
                  <a:pt x="382" y="25"/>
                  <a:pt x="384" y="15"/>
                  <a:pt x="382" y="6"/>
                </a:cubicBezTo>
                <a:cubicBezTo>
                  <a:pt x="382" y="9"/>
                  <a:pt x="381" y="12"/>
                  <a:pt x="381" y="15"/>
                </a:cubicBezTo>
                <a:cubicBezTo>
                  <a:pt x="381" y="13"/>
                  <a:pt x="381" y="12"/>
                  <a:pt x="380" y="10"/>
                </a:cubicBezTo>
                <a:cubicBezTo>
                  <a:pt x="380" y="14"/>
                  <a:pt x="378" y="30"/>
                  <a:pt x="376" y="35"/>
                </a:cubicBezTo>
                <a:cubicBezTo>
                  <a:pt x="376" y="30"/>
                  <a:pt x="377" y="24"/>
                  <a:pt x="377" y="19"/>
                </a:cubicBezTo>
                <a:cubicBezTo>
                  <a:pt x="377" y="15"/>
                  <a:pt x="377" y="11"/>
                  <a:pt x="376" y="8"/>
                </a:cubicBezTo>
                <a:cubicBezTo>
                  <a:pt x="376" y="9"/>
                  <a:pt x="376" y="10"/>
                  <a:pt x="376" y="11"/>
                </a:cubicBezTo>
                <a:cubicBezTo>
                  <a:pt x="375" y="11"/>
                  <a:pt x="375" y="10"/>
                  <a:pt x="375" y="9"/>
                </a:cubicBezTo>
                <a:cubicBezTo>
                  <a:pt x="374" y="12"/>
                  <a:pt x="374" y="15"/>
                  <a:pt x="373" y="18"/>
                </a:cubicBezTo>
                <a:cubicBezTo>
                  <a:pt x="373" y="16"/>
                  <a:pt x="373" y="13"/>
                  <a:pt x="373" y="10"/>
                </a:cubicBezTo>
                <a:cubicBezTo>
                  <a:pt x="372" y="16"/>
                  <a:pt x="369" y="34"/>
                  <a:pt x="368" y="37"/>
                </a:cubicBezTo>
                <a:cubicBezTo>
                  <a:pt x="367" y="27"/>
                  <a:pt x="371" y="16"/>
                  <a:pt x="368" y="6"/>
                </a:cubicBezTo>
                <a:cubicBezTo>
                  <a:pt x="366" y="10"/>
                  <a:pt x="365" y="29"/>
                  <a:pt x="364" y="33"/>
                </a:cubicBezTo>
                <a:cubicBezTo>
                  <a:pt x="364" y="28"/>
                  <a:pt x="362" y="11"/>
                  <a:pt x="361" y="9"/>
                </a:cubicBezTo>
                <a:cubicBezTo>
                  <a:pt x="360" y="12"/>
                  <a:pt x="360" y="16"/>
                  <a:pt x="359" y="19"/>
                </a:cubicBezTo>
                <a:cubicBezTo>
                  <a:pt x="356" y="13"/>
                  <a:pt x="358" y="6"/>
                  <a:pt x="357" y="0"/>
                </a:cubicBezTo>
                <a:cubicBezTo>
                  <a:pt x="355" y="6"/>
                  <a:pt x="356" y="17"/>
                  <a:pt x="352" y="22"/>
                </a:cubicBezTo>
                <a:cubicBezTo>
                  <a:pt x="350" y="17"/>
                  <a:pt x="351" y="11"/>
                  <a:pt x="350" y="6"/>
                </a:cubicBezTo>
                <a:cubicBezTo>
                  <a:pt x="349" y="12"/>
                  <a:pt x="349" y="17"/>
                  <a:pt x="348" y="23"/>
                </a:cubicBezTo>
                <a:cubicBezTo>
                  <a:pt x="347" y="16"/>
                  <a:pt x="348" y="9"/>
                  <a:pt x="346" y="3"/>
                </a:cubicBezTo>
                <a:cubicBezTo>
                  <a:pt x="347" y="9"/>
                  <a:pt x="346" y="15"/>
                  <a:pt x="345" y="21"/>
                </a:cubicBezTo>
                <a:cubicBezTo>
                  <a:pt x="345" y="20"/>
                  <a:pt x="345" y="18"/>
                  <a:pt x="345" y="16"/>
                </a:cubicBezTo>
                <a:cubicBezTo>
                  <a:pt x="344" y="19"/>
                  <a:pt x="345" y="25"/>
                  <a:pt x="343" y="28"/>
                </a:cubicBezTo>
                <a:cubicBezTo>
                  <a:pt x="343" y="27"/>
                  <a:pt x="341" y="6"/>
                  <a:pt x="341" y="2"/>
                </a:cubicBezTo>
                <a:cubicBezTo>
                  <a:pt x="340" y="5"/>
                  <a:pt x="339" y="21"/>
                  <a:pt x="339" y="28"/>
                </a:cubicBezTo>
                <a:cubicBezTo>
                  <a:pt x="339" y="28"/>
                  <a:pt x="339" y="28"/>
                  <a:pt x="339" y="28"/>
                </a:cubicBezTo>
                <a:cubicBezTo>
                  <a:pt x="338" y="25"/>
                  <a:pt x="337" y="24"/>
                  <a:pt x="336" y="30"/>
                </a:cubicBezTo>
                <a:cubicBezTo>
                  <a:pt x="336" y="27"/>
                  <a:pt x="335" y="25"/>
                  <a:pt x="334" y="23"/>
                </a:cubicBezTo>
                <a:cubicBezTo>
                  <a:pt x="333" y="25"/>
                  <a:pt x="333" y="26"/>
                  <a:pt x="333" y="28"/>
                </a:cubicBezTo>
                <a:cubicBezTo>
                  <a:pt x="332" y="27"/>
                  <a:pt x="332" y="26"/>
                  <a:pt x="331" y="25"/>
                </a:cubicBezTo>
                <a:cubicBezTo>
                  <a:pt x="331" y="20"/>
                  <a:pt x="330" y="15"/>
                  <a:pt x="330" y="11"/>
                </a:cubicBezTo>
                <a:cubicBezTo>
                  <a:pt x="331" y="14"/>
                  <a:pt x="330" y="17"/>
                  <a:pt x="330" y="20"/>
                </a:cubicBezTo>
                <a:cubicBezTo>
                  <a:pt x="328" y="15"/>
                  <a:pt x="329" y="9"/>
                  <a:pt x="327" y="3"/>
                </a:cubicBezTo>
                <a:cubicBezTo>
                  <a:pt x="325" y="8"/>
                  <a:pt x="325" y="15"/>
                  <a:pt x="325" y="20"/>
                </a:cubicBezTo>
                <a:cubicBezTo>
                  <a:pt x="325" y="19"/>
                  <a:pt x="323" y="9"/>
                  <a:pt x="323" y="5"/>
                </a:cubicBezTo>
                <a:cubicBezTo>
                  <a:pt x="322" y="13"/>
                  <a:pt x="321" y="29"/>
                  <a:pt x="321" y="30"/>
                </a:cubicBezTo>
                <a:cubicBezTo>
                  <a:pt x="321" y="30"/>
                  <a:pt x="320" y="19"/>
                  <a:pt x="320" y="16"/>
                </a:cubicBezTo>
                <a:cubicBezTo>
                  <a:pt x="320" y="16"/>
                  <a:pt x="319" y="17"/>
                  <a:pt x="319" y="18"/>
                </a:cubicBezTo>
                <a:cubicBezTo>
                  <a:pt x="318" y="12"/>
                  <a:pt x="317" y="6"/>
                  <a:pt x="315" y="0"/>
                </a:cubicBezTo>
                <a:cubicBezTo>
                  <a:pt x="316" y="9"/>
                  <a:pt x="317" y="19"/>
                  <a:pt x="317" y="28"/>
                </a:cubicBezTo>
                <a:cubicBezTo>
                  <a:pt x="316" y="30"/>
                  <a:pt x="314" y="24"/>
                  <a:pt x="312" y="19"/>
                </a:cubicBezTo>
                <a:cubicBezTo>
                  <a:pt x="310" y="27"/>
                  <a:pt x="312" y="35"/>
                  <a:pt x="312" y="43"/>
                </a:cubicBezTo>
                <a:cubicBezTo>
                  <a:pt x="312" y="43"/>
                  <a:pt x="312" y="43"/>
                  <a:pt x="312" y="43"/>
                </a:cubicBezTo>
                <a:cubicBezTo>
                  <a:pt x="309" y="34"/>
                  <a:pt x="307" y="24"/>
                  <a:pt x="305" y="15"/>
                </a:cubicBezTo>
                <a:cubicBezTo>
                  <a:pt x="306" y="20"/>
                  <a:pt x="307" y="26"/>
                  <a:pt x="307" y="32"/>
                </a:cubicBezTo>
                <a:cubicBezTo>
                  <a:pt x="307" y="31"/>
                  <a:pt x="302" y="20"/>
                  <a:pt x="299" y="15"/>
                </a:cubicBezTo>
                <a:cubicBezTo>
                  <a:pt x="298" y="12"/>
                  <a:pt x="296" y="10"/>
                  <a:pt x="295" y="7"/>
                </a:cubicBezTo>
                <a:cubicBezTo>
                  <a:pt x="297" y="14"/>
                  <a:pt x="298" y="22"/>
                  <a:pt x="300" y="29"/>
                </a:cubicBezTo>
                <a:cubicBezTo>
                  <a:pt x="302" y="34"/>
                  <a:pt x="302" y="39"/>
                  <a:pt x="303" y="44"/>
                </a:cubicBezTo>
                <a:cubicBezTo>
                  <a:pt x="299" y="33"/>
                  <a:pt x="290" y="19"/>
                  <a:pt x="290" y="8"/>
                </a:cubicBezTo>
                <a:cubicBezTo>
                  <a:pt x="289" y="13"/>
                  <a:pt x="286" y="38"/>
                  <a:pt x="285" y="38"/>
                </a:cubicBezTo>
                <a:cubicBezTo>
                  <a:pt x="281" y="33"/>
                  <a:pt x="282" y="26"/>
                  <a:pt x="280" y="20"/>
                </a:cubicBezTo>
                <a:cubicBezTo>
                  <a:pt x="279" y="23"/>
                  <a:pt x="279" y="25"/>
                  <a:pt x="279" y="27"/>
                </a:cubicBezTo>
                <a:cubicBezTo>
                  <a:pt x="278" y="25"/>
                  <a:pt x="277" y="23"/>
                  <a:pt x="275" y="22"/>
                </a:cubicBezTo>
                <a:cubicBezTo>
                  <a:pt x="276" y="25"/>
                  <a:pt x="277" y="30"/>
                  <a:pt x="278" y="35"/>
                </a:cubicBezTo>
                <a:cubicBezTo>
                  <a:pt x="278" y="40"/>
                  <a:pt x="278" y="45"/>
                  <a:pt x="277" y="49"/>
                </a:cubicBezTo>
                <a:cubicBezTo>
                  <a:pt x="276" y="48"/>
                  <a:pt x="275" y="43"/>
                  <a:pt x="273" y="40"/>
                </a:cubicBezTo>
                <a:cubicBezTo>
                  <a:pt x="272" y="41"/>
                  <a:pt x="272" y="43"/>
                  <a:pt x="272" y="44"/>
                </a:cubicBezTo>
                <a:cubicBezTo>
                  <a:pt x="271" y="39"/>
                  <a:pt x="270" y="34"/>
                  <a:pt x="268" y="29"/>
                </a:cubicBezTo>
                <a:cubicBezTo>
                  <a:pt x="268" y="36"/>
                  <a:pt x="271" y="44"/>
                  <a:pt x="271" y="52"/>
                </a:cubicBezTo>
                <a:cubicBezTo>
                  <a:pt x="271" y="51"/>
                  <a:pt x="270" y="50"/>
                  <a:pt x="270" y="49"/>
                </a:cubicBezTo>
                <a:cubicBezTo>
                  <a:pt x="269" y="44"/>
                  <a:pt x="267" y="38"/>
                  <a:pt x="265" y="33"/>
                </a:cubicBezTo>
                <a:cubicBezTo>
                  <a:pt x="264" y="31"/>
                  <a:pt x="264" y="30"/>
                  <a:pt x="263" y="28"/>
                </a:cubicBezTo>
                <a:cubicBezTo>
                  <a:pt x="263" y="29"/>
                  <a:pt x="263" y="29"/>
                  <a:pt x="264" y="30"/>
                </a:cubicBezTo>
                <a:cubicBezTo>
                  <a:pt x="263" y="29"/>
                  <a:pt x="263" y="28"/>
                  <a:pt x="263" y="28"/>
                </a:cubicBezTo>
                <a:cubicBezTo>
                  <a:pt x="263" y="31"/>
                  <a:pt x="263" y="35"/>
                  <a:pt x="263" y="39"/>
                </a:cubicBezTo>
                <a:cubicBezTo>
                  <a:pt x="262" y="37"/>
                  <a:pt x="261" y="34"/>
                  <a:pt x="260" y="32"/>
                </a:cubicBezTo>
                <a:cubicBezTo>
                  <a:pt x="261" y="37"/>
                  <a:pt x="263" y="42"/>
                  <a:pt x="263" y="48"/>
                </a:cubicBezTo>
                <a:cubicBezTo>
                  <a:pt x="263" y="51"/>
                  <a:pt x="263" y="53"/>
                  <a:pt x="263" y="56"/>
                </a:cubicBezTo>
                <a:cubicBezTo>
                  <a:pt x="263" y="57"/>
                  <a:pt x="263" y="57"/>
                  <a:pt x="263" y="58"/>
                </a:cubicBezTo>
                <a:cubicBezTo>
                  <a:pt x="259" y="55"/>
                  <a:pt x="259" y="45"/>
                  <a:pt x="259" y="40"/>
                </a:cubicBezTo>
                <a:cubicBezTo>
                  <a:pt x="258" y="41"/>
                  <a:pt x="257" y="52"/>
                  <a:pt x="258" y="56"/>
                </a:cubicBezTo>
                <a:cubicBezTo>
                  <a:pt x="255" y="50"/>
                  <a:pt x="250" y="38"/>
                  <a:pt x="248" y="35"/>
                </a:cubicBezTo>
                <a:cubicBezTo>
                  <a:pt x="249" y="39"/>
                  <a:pt x="250" y="42"/>
                  <a:pt x="251" y="46"/>
                </a:cubicBezTo>
                <a:cubicBezTo>
                  <a:pt x="247" y="39"/>
                  <a:pt x="242" y="32"/>
                  <a:pt x="239" y="27"/>
                </a:cubicBezTo>
                <a:cubicBezTo>
                  <a:pt x="244" y="37"/>
                  <a:pt x="250" y="50"/>
                  <a:pt x="253" y="63"/>
                </a:cubicBezTo>
                <a:cubicBezTo>
                  <a:pt x="252" y="61"/>
                  <a:pt x="251" y="59"/>
                  <a:pt x="250" y="57"/>
                </a:cubicBezTo>
                <a:cubicBezTo>
                  <a:pt x="250" y="60"/>
                  <a:pt x="251" y="63"/>
                  <a:pt x="252" y="66"/>
                </a:cubicBezTo>
                <a:cubicBezTo>
                  <a:pt x="251" y="65"/>
                  <a:pt x="250" y="63"/>
                  <a:pt x="249" y="62"/>
                </a:cubicBezTo>
                <a:cubicBezTo>
                  <a:pt x="250" y="63"/>
                  <a:pt x="250" y="65"/>
                  <a:pt x="250" y="67"/>
                </a:cubicBezTo>
                <a:cubicBezTo>
                  <a:pt x="249" y="63"/>
                  <a:pt x="246" y="59"/>
                  <a:pt x="244" y="56"/>
                </a:cubicBezTo>
                <a:cubicBezTo>
                  <a:pt x="245" y="60"/>
                  <a:pt x="248" y="64"/>
                  <a:pt x="249" y="68"/>
                </a:cubicBezTo>
                <a:cubicBezTo>
                  <a:pt x="249" y="69"/>
                  <a:pt x="249" y="70"/>
                  <a:pt x="249" y="72"/>
                </a:cubicBezTo>
                <a:cubicBezTo>
                  <a:pt x="248" y="67"/>
                  <a:pt x="246" y="63"/>
                  <a:pt x="243" y="59"/>
                </a:cubicBezTo>
                <a:cubicBezTo>
                  <a:pt x="243" y="62"/>
                  <a:pt x="244" y="65"/>
                  <a:pt x="244" y="68"/>
                </a:cubicBezTo>
                <a:cubicBezTo>
                  <a:pt x="244" y="68"/>
                  <a:pt x="243" y="67"/>
                  <a:pt x="242" y="66"/>
                </a:cubicBezTo>
                <a:cubicBezTo>
                  <a:pt x="243" y="69"/>
                  <a:pt x="247" y="76"/>
                  <a:pt x="247" y="77"/>
                </a:cubicBezTo>
                <a:cubicBezTo>
                  <a:pt x="247" y="78"/>
                  <a:pt x="247" y="79"/>
                  <a:pt x="247" y="80"/>
                </a:cubicBezTo>
                <a:cubicBezTo>
                  <a:pt x="245" y="75"/>
                  <a:pt x="243" y="71"/>
                  <a:pt x="241" y="67"/>
                </a:cubicBezTo>
                <a:cubicBezTo>
                  <a:pt x="242" y="70"/>
                  <a:pt x="243" y="73"/>
                  <a:pt x="244" y="77"/>
                </a:cubicBezTo>
                <a:cubicBezTo>
                  <a:pt x="243" y="76"/>
                  <a:pt x="241" y="74"/>
                  <a:pt x="240" y="71"/>
                </a:cubicBezTo>
                <a:cubicBezTo>
                  <a:pt x="242" y="75"/>
                  <a:pt x="245" y="88"/>
                  <a:pt x="245" y="90"/>
                </a:cubicBezTo>
                <a:cubicBezTo>
                  <a:pt x="244" y="90"/>
                  <a:pt x="240" y="81"/>
                  <a:pt x="239" y="76"/>
                </a:cubicBezTo>
                <a:cubicBezTo>
                  <a:pt x="240" y="84"/>
                  <a:pt x="241" y="91"/>
                  <a:pt x="241" y="98"/>
                </a:cubicBezTo>
                <a:cubicBezTo>
                  <a:pt x="241" y="98"/>
                  <a:pt x="241" y="98"/>
                  <a:pt x="241" y="99"/>
                </a:cubicBezTo>
                <a:cubicBezTo>
                  <a:pt x="240" y="89"/>
                  <a:pt x="236" y="84"/>
                  <a:pt x="231" y="77"/>
                </a:cubicBezTo>
                <a:cubicBezTo>
                  <a:pt x="234" y="86"/>
                  <a:pt x="236" y="93"/>
                  <a:pt x="237" y="102"/>
                </a:cubicBezTo>
                <a:cubicBezTo>
                  <a:pt x="235" y="99"/>
                  <a:pt x="234" y="97"/>
                  <a:pt x="234" y="94"/>
                </a:cubicBezTo>
                <a:cubicBezTo>
                  <a:pt x="234" y="98"/>
                  <a:pt x="235" y="102"/>
                  <a:pt x="234" y="106"/>
                </a:cubicBezTo>
                <a:cubicBezTo>
                  <a:pt x="233" y="104"/>
                  <a:pt x="232" y="101"/>
                  <a:pt x="232" y="99"/>
                </a:cubicBezTo>
                <a:cubicBezTo>
                  <a:pt x="232" y="105"/>
                  <a:pt x="231" y="112"/>
                  <a:pt x="231" y="118"/>
                </a:cubicBezTo>
                <a:cubicBezTo>
                  <a:pt x="230" y="114"/>
                  <a:pt x="230" y="111"/>
                  <a:pt x="229" y="108"/>
                </a:cubicBezTo>
                <a:cubicBezTo>
                  <a:pt x="230" y="114"/>
                  <a:pt x="228" y="131"/>
                  <a:pt x="227" y="132"/>
                </a:cubicBezTo>
                <a:cubicBezTo>
                  <a:pt x="227" y="130"/>
                  <a:pt x="227" y="128"/>
                  <a:pt x="227" y="126"/>
                </a:cubicBezTo>
                <a:cubicBezTo>
                  <a:pt x="224" y="133"/>
                  <a:pt x="224" y="141"/>
                  <a:pt x="224" y="150"/>
                </a:cubicBezTo>
                <a:cubicBezTo>
                  <a:pt x="224" y="150"/>
                  <a:pt x="224" y="151"/>
                  <a:pt x="224" y="152"/>
                </a:cubicBezTo>
                <a:cubicBezTo>
                  <a:pt x="223" y="147"/>
                  <a:pt x="223" y="143"/>
                  <a:pt x="222" y="139"/>
                </a:cubicBezTo>
                <a:cubicBezTo>
                  <a:pt x="221" y="143"/>
                  <a:pt x="222" y="149"/>
                  <a:pt x="222" y="153"/>
                </a:cubicBezTo>
                <a:cubicBezTo>
                  <a:pt x="223" y="159"/>
                  <a:pt x="223" y="165"/>
                  <a:pt x="225" y="171"/>
                </a:cubicBezTo>
                <a:cubicBezTo>
                  <a:pt x="225" y="170"/>
                  <a:pt x="225" y="170"/>
                  <a:pt x="224" y="170"/>
                </a:cubicBezTo>
                <a:cubicBezTo>
                  <a:pt x="222" y="164"/>
                  <a:pt x="220" y="157"/>
                  <a:pt x="218" y="152"/>
                </a:cubicBezTo>
                <a:cubicBezTo>
                  <a:pt x="219" y="157"/>
                  <a:pt x="220" y="162"/>
                  <a:pt x="221" y="167"/>
                </a:cubicBezTo>
                <a:cubicBezTo>
                  <a:pt x="218" y="166"/>
                  <a:pt x="214" y="171"/>
                  <a:pt x="214" y="177"/>
                </a:cubicBezTo>
                <a:cubicBezTo>
                  <a:pt x="214" y="184"/>
                  <a:pt x="220" y="198"/>
                  <a:pt x="220" y="203"/>
                </a:cubicBezTo>
                <a:cubicBezTo>
                  <a:pt x="220" y="208"/>
                  <a:pt x="222" y="221"/>
                  <a:pt x="225" y="230"/>
                </a:cubicBezTo>
                <a:cubicBezTo>
                  <a:pt x="227" y="237"/>
                  <a:pt x="226" y="241"/>
                  <a:pt x="228" y="245"/>
                </a:cubicBezTo>
                <a:cubicBezTo>
                  <a:pt x="229" y="246"/>
                  <a:pt x="229" y="246"/>
                  <a:pt x="229" y="247"/>
                </a:cubicBezTo>
                <a:cubicBezTo>
                  <a:pt x="230" y="248"/>
                  <a:pt x="231" y="250"/>
                  <a:pt x="231" y="251"/>
                </a:cubicBezTo>
                <a:cubicBezTo>
                  <a:pt x="232" y="252"/>
                  <a:pt x="232" y="253"/>
                  <a:pt x="233" y="254"/>
                </a:cubicBezTo>
                <a:cubicBezTo>
                  <a:pt x="234" y="256"/>
                  <a:pt x="235" y="258"/>
                  <a:pt x="236" y="260"/>
                </a:cubicBezTo>
                <a:cubicBezTo>
                  <a:pt x="239" y="264"/>
                  <a:pt x="245" y="269"/>
                  <a:pt x="248" y="270"/>
                </a:cubicBezTo>
                <a:cubicBezTo>
                  <a:pt x="249" y="281"/>
                  <a:pt x="255" y="304"/>
                  <a:pt x="261" y="314"/>
                </a:cubicBezTo>
                <a:cubicBezTo>
                  <a:pt x="261" y="315"/>
                  <a:pt x="262" y="317"/>
                  <a:pt x="263" y="318"/>
                </a:cubicBezTo>
                <a:cubicBezTo>
                  <a:pt x="263" y="318"/>
                  <a:pt x="263" y="319"/>
                  <a:pt x="263" y="320"/>
                </a:cubicBezTo>
                <a:cubicBezTo>
                  <a:pt x="268" y="328"/>
                  <a:pt x="276" y="340"/>
                  <a:pt x="284" y="351"/>
                </a:cubicBezTo>
                <a:cubicBezTo>
                  <a:pt x="290" y="379"/>
                  <a:pt x="289" y="413"/>
                  <a:pt x="256" y="434"/>
                </a:cubicBezTo>
                <a:cubicBezTo>
                  <a:pt x="242" y="440"/>
                  <a:pt x="214" y="453"/>
                  <a:pt x="180" y="461"/>
                </a:cubicBezTo>
                <a:cubicBezTo>
                  <a:pt x="147" y="469"/>
                  <a:pt x="93" y="485"/>
                  <a:pt x="71" y="562"/>
                </a:cubicBezTo>
                <a:cubicBezTo>
                  <a:pt x="62" y="596"/>
                  <a:pt x="64" y="618"/>
                  <a:pt x="69" y="658"/>
                </a:cubicBezTo>
                <a:cubicBezTo>
                  <a:pt x="57" y="746"/>
                  <a:pt x="47" y="812"/>
                  <a:pt x="46" y="862"/>
                </a:cubicBezTo>
                <a:cubicBezTo>
                  <a:pt x="46" y="894"/>
                  <a:pt x="39" y="915"/>
                  <a:pt x="36" y="929"/>
                </a:cubicBezTo>
                <a:cubicBezTo>
                  <a:pt x="19" y="976"/>
                  <a:pt x="23" y="1098"/>
                  <a:pt x="21" y="1130"/>
                </a:cubicBezTo>
                <a:cubicBezTo>
                  <a:pt x="17" y="1185"/>
                  <a:pt x="13" y="1185"/>
                  <a:pt x="13" y="1191"/>
                </a:cubicBezTo>
                <a:cubicBezTo>
                  <a:pt x="13" y="1216"/>
                  <a:pt x="8" y="1227"/>
                  <a:pt x="4" y="1239"/>
                </a:cubicBezTo>
                <a:cubicBezTo>
                  <a:pt x="4" y="1241"/>
                  <a:pt x="3" y="1243"/>
                  <a:pt x="3" y="1245"/>
                </a:cubicBezTo>
                <a:cubicBezTo>
                  <a:pt x="3" y="1245"/>
                  <a:pt x="5" y="1303"/>
                  <a:pt x="3" y="1321"/>
                </a:cubicBezTo>
                <a:cubicBezTo>
                  <a:pt x="0" y="1339"/>
                  <a:pt x="2" y="1350"/>
                  <a:pt x="3" y="1362"/>
                </a:cubicBezTo>
                <a:cubicBezTo>
                  <a:pt x="4" y="1373"/>
                  <a:pt x="14" y="1390"/>
                  <a:pt x="17" y="1404"/>
                </a:cubicBezTo>
                <a:cubicBezTo>
                  <a:pt x="23" y="1434"/>
                  <a:pt x="31" y="1434"/>
                  <a:pt x="36" y="1444"/>
                </a:cubicBezTo>
                <a:cubicBezTo>
                  <a:pt x="42" y="1454"/>
                  <a:pt x="57" y="1461"/>
                  <a:pt x="59" y="1464"/>
                </a:cubicBezTo>
                <a:cubicBezTo>
                  <a:pt x="61" y="1467"/>
                  <a:pt x="69" y="1474"/>
                  <a:pt x="76" y="1473"/>
                </a:cubicBezTo>
                <a:cubicBezTo>
                  <a:pt x="83" y="1471"/>
                  <a:pt x="82" y="1462"/>
                  <a:pt x="82" y="1462"/>
                </a:cubicBezTo>
                <a:cubicBezTo>
                  <a:pt x="82" y="1462"/>
                  <a:pt x="85" y="1463"/>
                  <a:pt x="88" y="1463"/>
                </a:cubicBezTo>
                <a:cubicBezTo>
                  <a:pt x="91" y="1463"/>
                  <a:pt x="103" y="1464"/>
                  <a:pt x="106" y="1461"/>
                </a:cubicBezTo>
                <a:cubicBezTo>
                  <a:pt x="114" y="1453"/>
                  <a:pt x="103" y="1444"/>
                  <a:pt x="103" y="1444"/>
                </a:cubicBezTo>
                <a:cubicBezTo>
                  <a:pt x="111" y="1443"/>
                  <a:pt x="111" y="1443"/>
                  <a:pt x="111" y="1443"/>
                </a:cubicBezTo>
                <a:cubicBezTo>
                  <a:pt x="120" y="1437"/>
                  <a:pt x="109" y="1426"/>
                  <a:pt x="109" y="1426"/>
                </a:cubicBezTo>
                <a:cubicBezTo>
                  <a:pt x="109" y="1423"/>
                  <a:pt x="88" y="1425"/>
                  <a:pt x="88" y="1422"/>
                </a:cubicBezTo>
                <a:cubicBezTo>
                  <a:pt x="88" y="1420"/>
                  <a:pt x="110" y="1413"/>
                  <a:pt x="109" y="1412"/>
                </a:cubicBezTo>
                <a:cubicBezTo>
                  <a:pt x="108" y="1385"/>
                  <a:pt x="86" y="1409"/>
                  <a:pt x="83" y="1405"/>
                </a:cubicBezTo>
                <a:cubicBezTo>
                  <a:pt x="76" y="1394"/>
                  <a:pt x="70" y="1405"/>
                  <a:pt x="68" y="1393"/>
                </a:cubicBezTo>
                <a:cubicBezTo>
                  <a:pt x="67" y="1382"/>
                  <a:pt x="61" y="1380"/>
                  <a:pt x="63" y="1377"/>
                </a:cubicBezTo>
                <a:cubicBezTo>
                  <a:pt x="68" y="1368"/>
                  <a:pt x="60" y="1358"/>
                  <a:pt x="63" y="1351"/>
                </a:cubicBezTo>
                <a:cubicBezTo>
                  <a:pt x="66" y="1345"/>
                  <a:pt x="59" y="1330"/>
                  <a:pt x="59" y="1330"/>
                </a:cubicBezTo>
                <a:cubicBezTo>
                  <a:pt x="59" y="1330"/>
                  <a:pt x="69" y="1336"/>
                  <a:pt x="73" y="1349"/>
                </a:cubicBezTo>
                <a:cubicBezTo>
                  <a:pt x="78" y="1361"/>
                  <a:pt x="91" y="1382"/>
                  <a:pt x="105" y="1372"/>
                </a:cubicBezTo>
                <a:cubicBezTo>
                  <a:pt x="119" y="1362"/>
                  <a:pt x="100" y="1330"/>
                  <a:pt x="88" y="1318"/>
                </a:cubicBezTo>
                <a:cubicBezTo>
                  <a:pt x="82" y="1311"/>
                  <a:pt x="82" y="1302"/>
                  <a:pt x="83" y="1293"/>
                </a:cubicBezTo>
                <a:cubicBezTo>
                  <a:pt x="83" y="1293"/>
                  <a:pt x="85" y="1278"/>
                  <a:pt x="84" y="1273"/>
                </a:cubicBezTo>
                <a:cubicBezTo>
                  <a:pt x="84" y="1262"/>
                  <a:pt x="75" y="1249"/>
                  <a:pt x="77" y="1246"/>
                </a:cubicBezTo>
                <a:cubicBezTo>
                  <a:pt x="78" y="1243"/>
                  <a:pt x="82" y="1225"/>
                  <a:pt x="84" y="1211"/>
                </a:cubicBezTo>
                <a:cubicBezTo>
                  <a:pt x="86" y="1197"/>
                  <a:pt x="119" y="1069"/>
                  <a:pt x="123" y="1041"/>
                </a:cubicBezTo>
                <a:cubicBezTo>
                  <a:pt x="132" y="989"/>
                  <a:pt x="143" y="974"/>
                  <a:pt x="138" y="938"/>
                </a:cubicBezTo>
                <a:cubicBezTo>
                  <a:pt x="139" y="912"/>
                  <a:pt x="148" y="841"/>
                  <a:pt x="150" y="828"/>
                </a:cubicBezTo>
                <a:cubicBezTo>
                  <a:pt x="151" y="825"/>
                  <a:pt x="151" y="812"/>
                  <a:pt x="152" y="803"/>
                </a:cubicBezTo>
                <a:cubicBezTo>
                  <a:pt x="153" y="798"/>
                  <a:pt x="154" y="789"/>
                  <a:pt x="154" y="778"/>
                </a:cubicBezTo>
                <a:cubicBezTo>
                  <a:pt x="154" y="779"/>
                  <a:pt x="154" y="779"/>
                  <a:pt x="154" y="779"/>
                </a:cubicBezTo>
                <a:cubicBezTo>
                  <a:pt x="155" y="791"/>
                  <a:pt x="165" y="815"/>
                  <a:pt x="167" y="848"/>
                </a:cubicBezTo>
                <a:cubicBezTo>
                  <a:pt x="166" y="875"/>
                  <a:pt x="172" y="939"/>
                  <a:pt x="174" y="964"/>
                </a:cubicBezTo>
                <a:cubicBezTo>
                  <a:pt x="183" y="1124"/>
                  <a:pt x="150" y="1163"/>
                  <a:pt x="149" y="1194"/>
                </a:cubicBezTo>
                <a:cubicBezTo>
                  <a:pt x="153" y="1328"/>
                  <a:pt x="110" y="1503"/>
                  <a:pt x="183" y="1729"/>
                </a:cubicBezTo>
                <a:cubicBezTo>
                  <a:pt x="187" y="1741"/>
                  <a:pt x="187" y="1785"/>
                  <a:pt x="191" y="1808"/>
                </a:cubicBezTo>
                <a:cubicBezTo>
                  <a:pt x="192" y="1814"/>
                  <a:pt x="203" y="1841"/>
                  <a:pt x="204" y="1878"/>
                </a:cubicBezTo>
                <a:cubicBezTo>
                  <a:pt x="205" y="1938"/>
                  <a:pt x="199" y="2015"/>
                  <a:pt x="200" y="2058"/>
                </a:cubicBezTo>
                <a:cubicBezTo>
                  <a:pt x="203" y="2128"/>
                  <a:pt x="229" y="2192"/>
                  <a:pt x="239" y="2237"/>
                </a:cubicBezTo>
                <a:cubicBezTo>
                  <a:pt x="249" y="2282"/>
                  <a:pt x="253" y="2318"/>
                  <a:pt x="251" y="2327"/>
                </a:cubicBezTo>
                <a:cubicBezTo>
                  <a:pt x="250" y="2334"/>
                  <a:pt x="248" y="2349"/>
                  <a:pt x="254" y="2362"/>
                </a:cubicBezTo>
                <a:cubicBezTo>
                  <a:pt x="254" y="2363"/>
                  <a:pt x="236" y="2408"/>
                  <a:pt x="226" y="2416"/>
                </a:cubicBezTo>
                <a:cubicBezTo>
                  <a:pt x="216" y="2424"/>
                  <a:pt x="214" y="2431"/>
                  <a:pt x="207" y="2435"/>
                </a:cubicBezTo>
                <a:cubicBezTo>
                  <a:pt x="199" y="2440"/>
                  <a:pt x="195" y="2444"/>
                  <a:pt x="193" y="2453"/>
                </a:cubicBezTo>
                <a:cubicBezTo>
                  <a:pt x="190" y="2460"/>
                  <a:pt x="183" y="2470"/>
                  <a:pt x="188" y="2475"/>
                </a:cubicBezTo>
                <a:cubicBezTo>
                  <a:pt x="189" y="2476"/>
                  <a:pt x="190" y="2476"/>
                  <a:pt x="191" y="2477"/>
                </a:cubicBezTo>
                <a:cubicBezTo>
                  <a:pt x="191" y="2477"/>
                  <a:pt x="191" y="2477"/>
                  <a:pt x="191" y="2477"/>
                </a:cubicBezTo>
                <a:cubicBezTo>
                  <a:pt x="191" y="2479"/>
                  <a:pt x="191" y="2482"/>
                  <a:pt x="192" y="2483"/>
                </a:cubicBezTo>
                <a:cubicBezTo>
                  <a:pt x="195" y="2489"/>
                  <a:pt x="200" y="2490"/>
                  <a:pt x="207" y="2490"/>
                </a:cubicBezTo>
                <a:cubicBezTo>
                  <a:pt x="208" y="2488"/>
                  <a:pt x="208" y="2488"/>
                  <a:pt x="208" y="2488"/>
                </a:cubicBezTo>
                <a:cubicBezTo>
                  <a:pt x="208" y="2491"/>
                  <a:pt x="208" y="2493"/>
                  <a:pt x="210" y="2495"/>
                </a:cubicBezTo>
                <a:cubicBezTo>
                  <a:pt x="215" y="2502"/>
                  <a:pt x="229" y="2506"/>
                  <a:pt x="236" y="2499"/>
                </a:cubicBezTo>
                <a:cubicBezTo>
                  <a:pt x="244" y="2504"/>
                  <a:pt x="259" y="2505"/>
                  <a:pt x="265" y="2497"/>
                </a:cubicBezTo>
                <a:cubicBezTo>
                  <a:pt x="270" y="2510"/>
                  <a:pt x="287" y="2508"/>
                  <a:pt x="298" y="2506"/>
                </a:cubicBezTo>
                <a:cubicBezTo>
                  <a:pt x="309" y="2503"/>
                  <a:pt x="313" y="2496"/>
                  <a:pt x="319" y="2491"/>
                </a:cubicBezTo>
                <a:cubicBezTo>
                  <a:pt x="325" y="2486"/>
                  <a:pt x="330" y="2481"/>
                  <a:pt x="328" y="2468"/>
                </a:cubicBezTo>
                <a:cubicBezTo>
                  <a:pt x="326" y="2456"/>
                  <a:pt x="328" y="2455"/>
                  <a:pt x="329" y="2440"/>
                </a:cubicBezTo>
                <a:cubicBezTo>
                  <a:pt x="330" y="2431"/>
                  <a:pt x="337" y="2428"/>
                  <a:pt x="338" y="2413"/>
                </a:cubicBezTo>
                <a:cubicBezTo>
                  <a:pt x="339" y="2401"/>
                  <a:pt x="331" y="2351"/>
                  <a:pt x="332" y="2344"/>
                </a:cubicBezTo>
                <a:cubicBezTo>
                  <a:pt x="334" y="2328"/>
                  <a:pt x="324" y="2315"/>
                  <a:pt x="320" y="2289"/>
                </a:cubicBezTo>
                <a:cubicBezTo>
                  <a:pt x="317" y="2263"/>
                  <a:pt x="326" y="2174"/>
                  <a:pt x="326" y="2158"/>
                </a:cubicBezTo>
                <a:cubicBezTo>
                  <a:pt x="326" y="2127"/>
                  <a:pt x="341" y="2077"/>
                  <a:pt x="337" y="2014"/>
                </a:cubicBezTo>
                <a:cubicBezTo>
                  <a:pt x="335" y="1978"/>
                  <a:pt x="319" y="1868"/>
                  <a:pt x="319" y="1843"/>
                </a:cubicBezTo>
                <a:cubicBezTo>
                  <a:pt x="319" y="1839"/>
                  <a:pt x="318" y="1811"/>
                  <a:pt x="319" y="1806"/>
                </a:cubicBezTo>
                <a:cubicBezTo>
                  <a:pt x="324" y="1790"/>
                  <a:pt x="336" y="1587"/>
                  <a:pt x="336" y="1585"/>
                </a:cubicBezTo>
                <a:cubicBezTo>
                  <a:pt x="338" y="1561"/>
                  <a:pt x="353" y="1416"/>
                  <a:pt x="353" y="1416"/>
                </a:cubicBezTo>
                <a:cubicBezTo>
                  <a:pt x="359" y="1416"/>
                  <a:pt x="359" y="1416"/>
                  <a:pt x="359" y="1416"/>
                </a:cubicBezTo>
                <a:cubicBezTo>
                  <a:pt x="359" y="1416"/>
                  <a:pt x="377" y="1558"/>
                  <a:pt x="379" y="1582"/>
                </a:cubicBezTo>
                <a:cubicBezTo>
                  <a:pt x="379" y="1584"/>
                  <a:pt x="390" y="1790"/>
                  <a:pt x="394" y="1806"/>
                </a:cubicBezTo>
                <a:cubicBezTo>
                  <a:pt x="396" y="1811"/>
                  <a:pt x="395" y="1839"/>
                  <a:pt x="395" y="1843"/>
                </a:cubicBezTo>
                <a:cubicBezTo>
                  <a:pt x="395" y="1868"/>
                  <a:pt x="379" y="1978"/>
                  <a:pt x="377" y="2014"/>
                </a:cubicBezTo>
                <a:cubicBezTo>
                  <a:pt x="373" y="2077"/>
                  <a:pt x="387" y="2127"/>
                  <a:pt x="387" y="2158"/>
                </a:cubicBezTo>
                <a:cubicBezTo>
                  <a:pt x="387" y="2174"/>
                  <a:pt x="396" y="2263"/>
                  <a:pt x="393" y="2289"/>
                </a:cubicBezTo>
                <a:cubicBezTo>
                  <a:pt x="390" y="2315"/>
                  <a:pt x="380" y="2328"/>
                  <a:pt x="382" y="2344"/>
                </a:cubicBezTo>
                <a:cubicBezTo>
                  <a:pt x="383" y="2351"/>
                  <a:pt x="375" y="2401"/>
                  <a:pt x="375" y="2413"/>
                </a:cubicBezTo>
                <a:cubicBezTo>
                  <a:pt x="376" y="2428"/>
                  <a:pt x="384" y="2431"/>
                  <a:pt x="384" y="2440"/>
                </a:cubicBezTo>
                <a:cubicBezTo>
                  <a:pt x="386" y="2455"/>
                  <a:pt x="387" y="2456"/>
                  <a:pt x="385" y="2468"/>
                </a:cubicBezTo>
                <a:cubicBezTo>
                  <a:pt x="384" y="2481"/>
                  <a:pt x="388" y="2486"/>
                  <a:pt x="394" y="2491"/>
                </a:cubicBezTo>
                <a:cubicBezTo>
                  <a:pt x="400" y="2496"/>
                  <a:pt x="405" y="2503"/>
                  <a:pt x="416" y="2506"/>
                </a:cubicBezTo>
                <a:cubicBezTo>
                  <a:pt x="426" y="2508"/>
                  <a:pt x="444" y="2510"/>
                  <a:pt x="448" y="2497"/>
                </a:cubicBezTo>
                <a:cubicBezTo>
                  <a:pt x="454" y="2505"/>
                  <a:pt x="470" y="2504"/>
                  <a:pt x="478" y="2499"/>
                </a:cubicBezTo>
                <a:cubicBezTo>
                  <a:pt x="484" y="2506"/>
                  <a:pt x="499" y="2502"/>
                  <a:pt x="504" y="2495"/>
                </a:cubicBezTo>
                <a:cubicBezTo>
                  <a:pt x="505" y="2493"/>
                  <a:pt x="506" y="2491"/>
                  <a:pt x="506" y="2489"/>
                </a:cubicBezTo>
                <a:cubicBezTo>
                  <a:pt x="507" y="2490"/>
                  <a:pt x="507" y="2490"/>
                  <a:pt x="507" y="2490"/>
                </a:cubicBezTo>
                <a:cubicBezTo>
                  <a:pt x="513" y="2490"/>
                  <a:pt x="521" y="2488"/>
                  <a:pt x="522" y="2483"/>
                </a:cubicBezTo>
                <a:cubicBezTo>
                  <a:pt x="523" y="2482"/>
                  <a:pt x="523" y="2479"/>
                  <a:pt x="523" y="2477"/>
                </a:cubicBezTo>
                <a:cubicBezTo>
                  <a:pt x="523" y="2477"/>
                  <a:pt x="523" y="2477"/>
                  <a:pt x="523" y="2477"/>
                </a:cubicBezTo>
                <a:cubicBezTo>
                  <a:pt x="524" y="2476"/>
                  <a:pt x="525" y="2476"/>
                  <a:pt x="525" y="2475"/>
                </a:cubicBezTo>
                <a:cubicBezTo>
                  <a:pt x="531" y="2470"/>
                  <a:pt x="523" y="2460"/>
                  <a:pt x="521" y="2453"/>
                </a:cubicBezTo>
                <a:cubicBezTo>
                  <a:pt x="518" y="2444"/>
                  <a:pt x="514" y="2440"/>
                  <a:pt x="507" y="2435"/>
                </a:cubicBezTo>
                <a:cubicBezTo>
                  <a:pt x="500" y="2431"/>
                  <a:pt x="497" y="2424"/>
                  <a:pt x="488" y="2416"/>
                </a:cubicBezTo>
                <a:cubicBezTo>
                  <a:pt x="478" y="2408"/>
                  <a:pt x="460" y="2363"/>
                  <a:pt x="460" y="2362"/>
                </a:cubicBezTo>
                <a:cubicBezTo>
                  <a:pt x="466" y="2349"/>
                  <a:pt x="464" y="2334"/>
                  <a:pt x="462" y="2327"/>
                </a:cubicBezTo>
                <a:cubicBezTo>
                  <a:pt x="460" y="2318"/>
                  <a:pt x="464" y="2282"/>
                  <a:pt x="474" y="2237"/>
                </a:cubicBezTo>
                <a:cubicBezTo>
                  <a:pt x="484" y="2192"/>
                  <a:pt x="510" y="2128"/>
                  <a:pt x="513" y="2058"/>
                </a:cubicBezTo>
                <a:cubicBezTo>
                  <a:pt x="515" y="2015"/>
                  <a:pt x="509" y="1938"/>
                  <a:pt x="510" y="1878"/>
                </a:cubicBezTo>
                <a:cubicBezTo>
                  <a:pt x="511" y="1841"/>
                  <a:pt x="521" y="1814"/>
                  <a:pt x="522" y="1808"/>
                </a:cubicBezTo>
                <a:cubicBezTo>
                  <a:pt x="527" y="1785"/>
                  <a:pt x="527" y="1741"/>
                  <a:pt x="530" y="1729"/>
                </a:cubicBezTo>
                <a:cubicBezTo>
                  <a:pt x="587" y="1523"/>
                  <a:pt x="569" y="1347"/>
                  <a:pt x="567" y="1304"/>
                </a:cubicBezTo>
                <a:cubicBezTo>
                  <a:pt x="567" y="1304"/>
                  <a:pt x="569" y="1185"/>
                  <a:pt x="567" y="1170"/>
                </a:cubicBezTo>
                <a:cubicBezTo>
                  <a:pt x="530" y="1051"/>
                  <a:pt x="549" y="969"/>
                  <a:pt x="546" y="961"/>
                </a:cubicBezTo>
                <a:cubicBezTo>
                  <a:pt x="547" y="935"/>
                  <a:pt x="555" y="874"/>
                  <a:pt x="554" y="847"/>
                </a:cubicBezTo>
                <a:cubicBezTo>
                  <a:pt x="556" y="815"/>
                  <a:pt x="559" y="791"/>
                  <a:pt x="560" y="779"/>
                </a:cubicBezTo>
                <a:cubicBezTo>
                  <a:pt x="560" y="778"/>
                  <a:pt x="560" y="778"/>
                  <a:pt x="560" y="778"/>
                </a:cubicBezTo>
                <a:cubicBezTo>
                  <a:pt x="560" y="782"/>
                  <a:pt x="560" y="786"/>
                  <a:pt x="560" y="790"/>
                </a:cubicBezTo>
                <a:cubicBezTo>
                  <a:pt x="560" y="793"/>
                  <a:pt x="560" y="793"/>
                  <a:pt x="560" y="793"/>
                </a:cubicBezTo>
                <a:cubicBezTo>
                  <a:pt x="561" y="797"/>
                  <a:pt x="561" y="797"/>
                  <a:pt x="561" y="797"/>
                </a:cubicBezTo>
                <a:cubicBezTo>
                  <a:pt x="561" y="799"/>
                  <a:pt x="561" y="801"/>
                  <a:pt x="562" y="803"/>
                </a:cubicBezTo>
                <a:cubicBezTo>
                  <a:pt x="563" y="812"/>
                  <a:pt x="565" y="826"/>
                  <a:pt x="565" y="826"/>
                </a:cubicBezTo>
                <a:cubicBezTo>
                  <a:pt x="580" y="946"/>
                  <a:pt x="580" y="946"/>
                  <a:pt x="580" y="946"/>
                </a:cubicBezTo>
                <a:cubicBezTo>
                  <a:pt x="575" y="982"/>
                  <a:pt x="587" y="997"/>
                  <a:pt x="596" y="1049"/>
                </a:cubicBezTo>
                <a:cubicBezTo>
                  <a:pt x="600" y="1076"/>
                  <a:pt x="632" y="1205"/>
                  <a:pt x="634" y="1219"/>
                </a:cubicBezTo>
                <a:cubicBezTo>
                  <a:pt x="636" y="1232"/>
                  <a:pt x="641" y="1247"/>
                  <a:pt x="643" y="1250"/>
                </a:cubicBezTo>
                <a:cubicBezTo>
                  <a:pt x="644" y="1253"/>
                  <a:pt x="638" y="1268"/>
                  <a:pt x="636" y="1281"/>
                </a:cubicBezTo>
                <a:cubicBezTo>
                  <a:pt x="635" y="1282"/>
                  <a:pt x="635" y="1283"/>
                  <a:pt x="635" y="1285"/>
                </a:cubicBezTo>
                <a:cubicBezTo>
                  <a:pt x="635" y="1285"/>
                  <a:pt x="635" y="1285"/>
                  <a:pt x="635" y="1286"/>
                </a:cubicBezTo>
                <a:cubicBezTo>
                  <a:pt x="634" y="1290"/>
                  <a:pt x="635" y="1293"/>
                  <a:pt x="636" y="1298"/>
                </a:cubicBezTo>
                <a:cubicBezTo>
                  <a:pt x="637" y="1307"/>
                  <a:pt x="638" y="1316"/>
                  <a:pt x="632" y="1322"/>
                </a:cubicBezTo>
                <a:cubicBezTo>
                  <a:pt x="620" y="1334"/>
                  <a:pt x="601" y="1368"/>
                  <a:pt x="615" y="1378"/>
                </a:cubicBezTo>
                <a:cubicBezTo>
                  <a:pt x="630" y="1389"/>
                  <a:pt x="643" y="1364"/>
                  <a:pt x="647" y="1352"/>
                </a:cubicBezTo>
                <a:cubicBezTo>
                  <a:pt x="652" y="1339"/>
                  <a:pt x="660" y="1337"/>
                  <a:pt x="660" y="1337"/>
                </a:cubicBezTo>
                <a:cubicBezTo>
                  <a:pt x="660" y="1337"/>
                  <a:pt x="652" y="1351"/>
                  <a:pt x="655" y="1358"/>
                </a:cubicBezTo>
                <a:cubicBezTo>
                  <a:pt x="658" y="1364"/>
                  <a:pt x="650" y="1375"/>
                  <a:pt x="655" y="1383"/>
                </a:cubicBezTo>
                <a:cubicBezTo>
                  <a:pt x="657" y="1386"/>
                  <a:pt x="651" y="1388"/>
                  <a:pt x="650" y="1400"/>
                </a:cubicBezTo>
                <a:cubicBezTo>
                  <a:pt x="648" y="1411"/>
                  <a:pt x="642" y="1400"/>
                  <a:pt x="635" y="1412"/>
                </a:cubicBezTo>
                <a:cubicBezTo>
                  <a:pt x="632" y="1415"/>
                  <a:pt x="611" y="1391"/>
                  <a:pt x="609" y="1419"/>
                </a:cubicBezTo>
                <a:cubicBezTo>
                  <a:pt x="609" y="1421"/>
                  <a:pt x="630" y="1427"/>
                  <a:pt x="630" y="1429"/>
                </a:cubicBezTo>
                <a:cubicBezTo>
                  <a:pt x="630" y="1431"/>
                  <a:pt x="609" y="1430"/>
                  <a:pt x="609" y="1433"/>
                </a:cubicBezTo>
                <a:cubicBezTo>
                  <a:pt x="609" y="1433"/>
                  <a:pt x="598" y="1444"/>
                  <a:pt x="607" y="1450"/>
                </a:cubicBezTo>
                <a:cubicBezTo>
                  <a:pt x="615" y="1451"/>
                  <a:pt x="615" y="1451"/>
                  <a:pt x="615" y="1451"/>
                </a:cubicBezTo>
                <a:cubicBezTo>
                  <a:pt x="615" y="1451"/>
                  <a:pt x="604" y="1459"/>
                  <a:pt x="612" y="1468"/>
                </a:cubicBezTo>
                <a:cubicBezTo>
                  <a:pt x="615" y="1471"/>
                  <a:pt x="627" y="1469"/>
                  <a:pt x="630" y="1469"/>
                </a:cubicBezTo>
                <a:cubicBezTo>
                  <a:pt x="633" y="1469"/>
                  <a:pt x="636" y="1469"/>
                  <a:pt x="636" y="1469"/>
                </a:cubicBezTo>
                <a:cubicBezTo>
                  <a:pt x="636" y="1469"/>
                  <a:pt x="635" y="1478"/>
                  <a:pt x="642" y="1479"/>
                </a:cubicBezTo>
                <a:cubicBezTo>
                  <a:pt x="649" y="1480"/>
                  <a:pt x="657" y="1474"/>
                  <a:pt x="659" y="1470"/>
                </a:cubicBezTo>
                <a:cubicBezTo>
                  <a:pt x="661" y="1467"/>
                  <a:pt x="676" y="1460"/>
                  <a:pt x="682" y="1450"/>
                </a:cubicBezTo>
                <a:cubicBezTo>
                  <a:pt x="687" y="1441"/>
                  <a:pt x="695" y="1440"/>
                  <a:pt x="701" y="1411"/>
                </a:cubicBezTo>
                <a:cubicBezTo>
                  <a:pt x="704" y="1397"/>
                  <a:pt x="714" y="1379"/>
                  <a:pt x="715" y="1368"/>
                </a:cubicBezTo>
                <a:cubicBezTo>
                  <a:pt x="716" y="1357"/>
                  <a:pt x="718" y="1346"/>
                  <a:pt x="715" y="1328"/>
                </a:cubicBezTo>
                <a:close/>
                <a:moveTo>
                  <a:pt x="455" y="271"/>
                </a:moveTo>
                <a:cubicBezTo>
                  <a:pt x="454" y="273"/>
                  <a:pt x="454" y="273"/>
                  <a:pt x="454" y="273"/>
                </a:cubicBezTo>
                <a:cubicBezTo>
                  <a:pt x="454" y="272"/>
                  <a:pt x="454" y="272"/>
                  <a:pt x="454" y="271"/>
                </a:cubicBezTo>
                <a:cubicBezTo>
                  <a:pt x="455" y="271"/>
                  <a:pt x="455" y="271"/>
                  <a:pt x="455" y="271"/>
                </a:cubicBezTo>
                <a:close/>
              </a:path>
            </a:pathLst>
          </a:custGeom>
          <a:solidFill>
            <a:schemeClr val="bg1"/>
          </a:solidFill>
          <a:ln w="3175" cap="rnd">
            <a:solidFill>
              <a:schemeClr val="tx1">
                <a:lumMod val="50000"/>
                <a:lumOff val="50000"/>
              </a:schemeClr>
            </a:solidFill>
            <a:prstDash val="lgDash"/>
            <a:round/>
            <a:headEnd/>
            <a:tailEnd/>
          </a:ln>
        </p:spPr>
        <p:txBody>
          <a:bodyPr/>
          <a:lstStyle/>
          <a:p>
            <a:endParaRPr lang="en-US">
              <a:solidFill>
                <a:srgbClr val="92D050"/>
              </a:solidFill>
            </a:endParaRPr>
          </a:p>
        </p:txBody>
      </p:sp>
      <p:sp>
        <p:nvSpPr>
          <p:cNvPr id="14" name="Freeform 35">
            <a:extLst>
              <a:ext uri="{FF2B5EF4-FFF2-40B4-BE49-F238E27FC236}">
                <a16:creationId xmlns:a16="http://schemas.microsoft.com/office/drawing/2014/main" id="{D826E57F-EB65-6E37-0406-60CD8D624988}"/>
              </a:ext>
            </a:extLst>
          </p:cNvPr>
          <p:cNvSpPr>
            <a:spLocks noEditPoints="1"/>
          </p:cNvSpPr>
          <p:nvPr/>
        </p:nvSpPr>
        <p:spPr bwMode="auto">
          <a:xfrm>
            <a:off x="4969135" y="1095406"/>
            <a:ext cx="216098" cy="776238"/>
          </a:xfrm>
          <a:custGeom>
            <a:avLst/>
            <a:gdLst>
              <a:gd name="T0" fmla="*/ 2147483647 w 718"/>
              <a:gd name="T1" fmla="*/ 2147483647 h 2510"/>
              <a:gd name="T2" fmla="*/ 2147483647 w 718"/>
              <a:gd name="T3" fmla="*/ 2147483647 h 2510"/>
              <a:gd name="T4" fmla="*/ 2147483647 w 718"/>
              <a:gd name="T5" fmla="*/ 2147483647 h 2510"/>
              <a:gd name="T6" fmla="*/ 2147483647 w 718"/>
              <a:gd name="T7" fmla="*/ 2147483647 h 2510"/>
              <a:gd name="T8" fmla="*/ 2147483647 w 718"/>
              <a:gd name="T9" fmla="*/ 2147483647 h 2510"/>
              <a:gd name="T10" fmla="*/ 2147483647 w 718"/>
              <a:gd name="T11" fmla="*/ 2147483647 h 2510"/>
              <a:gd name="T12" fmla="*/ 2147483647 w 718"/>
              <a:gd name="T13" fmla="*/ 2147483647 h 2510"/>
              <a:gd name="T14" fmla="*/ 2147483647 w 718"/>
              <a:gd name="T15" fmla="*/ 2147483647 h 2510"/>
              <a:gd name="T16" fmla="*/ 2147483647 w 718"/>
              <a:gd name="T17" fmla="*/ 2147483647 h 2510"/>
              <a:gd name="T18" fmla="*/ 2147483647 w 718"/>
              <a:gd name="T19" fmla="*/ 2147483647 h 2510"/>
              <a:gd name="T20" fmla="*/ 2147483647 w 718"/>
              <a:gd name="T21" fmla="*/ 2147483647 h 2510"/>
              <a:gd name="T22" fmla="*/ 2147483647 w 718"/>
              <a:gd name="T23" fmla="*/ 2147483647 h 2510"/>
              <a:gd name="T24" fmla="*/ 2147483647 w 718"/>
              <a:gd name="T25" fmla="*/ 2147483647 h 2510"/>
              <a:gd name="T26" fmla="*/ 2147483647 w 718"/>
              <a:gd name="T27" fmla="*/ 2147483647 h 2510"/>
              <a:gd name="T28" fmla="*/ 2147483647 w 718"/>
              <a:gd name="T29" fmla="*/ 2147483647 h 2510"/>
              <a:gd name="T30" fmla="*/ 2147483647 w 718"/>
              <a:gd name="T31" fmla="*/ 2147483647 h 2510"/>
              <a:gd name="T32" fmla="*/ 2147483647 w 718"/>
              <a:gd name="T33" fmla="*/ 2147483647 h 2510"/>
              <a:gd name="T34" fmla="*/ 2147483647 w 718"/>
              <a:gd name="T35" fmla="*/ 2147483647 h 2510"/>
              <a:gd name="T36" fmla="*/ 2147483647 w 718"/>
              <a:gd name="T37" fmla="*/ 2147483647 h 2510"/>
              <a:gd name="T38" fmla="*/ 2147483647 w 718"/>
              <a:gd name="T39" fmla="*/ 2147483647 h 2510"/>
              <a:gd name="T40" fmla="*/ 2147483647 w 718"/>
              <a:gd name="T41" fmla="*/ 2147483647 h 2510"/>
              <a:gd name="T42" fmla="*/ 2147483647 w 718"/>
              <a:gd name="T43" fmla="*/ 2147483647 h 2510"/>
              <a:gd name="T44" fmla="*/ 2147483647 w 718"/>
              <a:gd name="T45" fmla="*/ 2147483647 h 2510"/>
              <a:gd name="T46" fmla="*/ 2147483647 w 718"/>
              <a:gd name="T47" fmla="*/ 2147483647 h 2510"/>
              <a:gd name="T48" fmla="*/ 2147483647 w 718"/>
              <a:gd name="T49" fmla="*/ 2147483647 h 2510"/>
              <a:gd name="T50" fmla="*/ 2147483647 w 718"/>
              <a:gd name="T51" fmla="*/ 2147483647 h 2510"/>
              <a:gd name="T52" fmla="*/ 2147483647 w 718"/>
              <a:gd name="T53" fmla="*/ 2147483647 h 2510"/>
              <a:gd name="T54" fmla="*/ 2147483647 w 718"/>
              <a:gd name="T55" fmla="*/ 2147483647 h 2510"/>
              <a:gd name="T56" fmla="*/ 2147483647 w 718"/>
              <a:gd name="T57" fmla="*/ 2147483647 h 2510"/>
              <a:gd name="T58" fmla="*/ 2147483647 w 718"/>
              <a:gd name="T59" fmla="*/ 2147483647 h 2510"/>
              <a:gd name="T60" fmla="*/ 2147483647 w 718"/>
              <a:gd name="T61" fmla="*/ 2147483647 h 2510"/>
              <a:gd name="T62" fmla="*/ 2147483647 w 718"/>
              <a:gd name="T63" fmla="*/ 2147483647 h 2510"/>
              <a:gd name="T64" fmla="*/ 2147483647 w 718"/>
              <a:gd name="T65" fmla="*/ 2147483647 h 2510"/>
              <a:gd name="T66" fmla="*/ 2147483647 w 718"/>
              <a:gd name="T67" fmla="*/ 2147483647 h 2510"/>
              <a:gd name="T68" fmla="*/ 2147483647 w 718"/>
              <a:gd name="T69" fmla="*/ 2147483647 h 2510"/>
              <a:gd name="T70" fmla="*/ 2147483647 w 718"/>
              <a:gd name="T71" fmla="*/ 2147483647 h 2510"/>
              <a:gd name="T72" fmla="*/ 2147483647 w 718"/>
              <a:gd name="T73" fmla="*/ 2147483647 h 2510"/>
              <a:gd name="T74" fmla="*/ 2147483647 w 718"/>
              <a:gd name="T75" fmla="*/ 2147483647 h 2510"/>
              <a:gd name="T76" fmla="*/ 2147483647 w 718"/>
              <a:gd name="T77" fmla="*/ 2147483647 h 2510"/>
              <a:gd name="T78" fmla="*/ 2147483647 w 718"/>
              <a:gd name="T79" fmla="*/ 2147483647 h 2510"/>
              <a:gd name="T80" fmla="*/ 2147483647 w 718"/>
              <a:gd name="T81" fmla="*/ 2147483647 h 2510"/>
              <a:gd name="T82" fmla="*/ 2147483647 w 718"/>
              <a:gd name="T83" fmla="*/ 2147483647 h 2510"/>
              <a:gd name="T84" fmla="*/ 2147483647 w 718"/>
              <a:gd name="T85" fmla="*/ 2147483647 h 2510"/>
              <a:gd name="T86" fmla="*/ 2147483647 w 718"/>
              <a:gd name="T87" fmla="*/ 2147483647 h 2510"/>
              <a:gd name="T88" fmla="*/ 2147483647 w 718"/>
              <a:gd name="T89" fmla="*/ 2147483647 h 2510"/>
              <a:gd name="T90" fmla="*/ 2147483647 w 718"/>
              <a:gd name="T91" fmla="*/ 2147483647 h 2510"/>
              <a:gd name="T92" fmla="*/ 2147483647 w 718"/>
              <a:gd name="T93" fmla="*/ 2147483647 h 2510"/>
              <a:gd name="T94" fmla="*/ 2147483647 w 718"/>
              <a:gd name="T95" fmla="*/ 2147483647 h 2510"/>
              <a:gd name="T96" fmla="*/ 2147483647 w 718"/>
              <a:gd name="T97" fmla="*/ 2147483647 h 2510"/>
              <a:gd name="T98" fmla="*/ 2147483647 w 718"/>
              <a:gd name="T99" fmla="*/ 2147483647 h 2510"/>
              <a:gd name="T100" fmla="*/ 2147483647 w 718"/>
              <a:gd name="T101" fmla="*/ 2147483647 h 2510"/>
              <a:gd name="T102" fmla="*/ 2147483647 w 718"/>
              <a:gd name="T103" fmla="*/ 2147483647 h 2510"/>
              <a:gd name="T104" fmla="*/ 2147483647 w 718"/>
              <a:gd name="T105" fmla="*/ 2147483647 h 2510"/>
              <a:gd name="T106" fmla="*/ 2147483647 w 718"/>
              <a:gd name="T107" fmla="*/ 2147483647 h 2510"/>
              <a:gd name="T108" fmla="*/ 2147483647 w 718"/>
              <a:gd name="T109" fmla="*/ 2147483647 h 2510"/>
              <a:gd name="T110" fmla="*/ 2147483647 w 718"/>
              <a:gd name="T111" fmla="*/ 2147483647 h 2510"/>
              <a:gd name="T112" fmla="*/ 2147483647 w 718"/>
              <a:gd name="T113" fmla="*/ 2147483647 h 2510"/>
              <a:gd name="T114" fmla="*/ 2147483647 w 718"/>
              <a:gd name="T115" fmla="*/ 2147483647 h 2510"/>
              <a:gd name="T116" fmla="*/ 2147483647 w 718"/>
              <a:gd name="T117" fmla="*/ 2147483647 h 2510"/>
              <a:gd name="T118" fmla="*/ 2147483647 w 718"/>
              <a:gd name="T119" fmla="*/ 2147483647 h 2510"/>
              <a:gd name="T120" fmla="*/ 2147483647 w 718"/>
              <a:gd name="T121" fmla="*/ 2147483647 h 2510"/>
              <a:gd name="T122" fmla="*/ 2147483647 w 718"/>
              <a:gd name="T123" fmla="*/ 2147483647 h 2510"/>
              <a:gd name="T124" fmla="*/ 2147483647 w 718"/>
              <a:gd name="T125" fmla="*/ 2147483647 h 25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18"/>
              <a:gd name="T190" fmla="*/ 0 h 2510"/>
              <a:gd name="T191" fmla="*/ 718 w 718"/>
              <a:gd name="T192" fmla="*/ 2510 h 25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18" h="2510">
                <a:moveTo>
                  <a:pt x="715" y="1328"/>
                </a:moveTo>
                <a:cubicBezTo>
                  <a:pt x="714" y="1318"/>
                  <a:pt x="714" y="1296"/>
                  <a:pt x="714" y="1278"/>
                </a:cubicBezTo>
                <a:cubicBezTo>
                  <a:pt x="714" y="1274"/>
                  <a:pt x="715" y="1271"/>
                  <a:pt x="715" y="1271"/>
                </a:cubicBezTo>
                <a:cubicBezTo>
                  <a:pt x="715" y="1262"/>
                  <a:pt x="717" y="1259"/>
                  <a:pt x="714" y="1247"/>
                </a:cubicBezTo>
                <a:cubicBezTo>
                  <a:pt x="711" y="1235"/>
                  <a:pt x="705" y="1223"/>
                  <a:pt x="705" y="1199"/>
                </a:cubicBezTo>
                <a:cubicBezTo>
                  <a:pt x="705" y="1193"/>
                  <a:pt x="701" y="1193"/>
                  <a:pt x="697" y="1137"/>
                </a:cubicBezTo>
                <a:cubicBezTo>
                  <a:pt x="695" y="1105"/>
                  <a:pt x="699" y="983"/>
                  <a:pt x="682" y="937"/>
                </a:cubicBezTo>
                <a:cubicBezTo>
                  <a:pt x="679" y="922"/>
                  <a:pt x="672" y="902"/>
                  <a:pt x="673" y="869"/>
                </a:cubicBezTo>
                <a:cubicBezTo>
                  <a:pt x="672" y="823"/>
                  <a:pt x="662" y="764"/>
                  <a:pt x="652" y="685"/>
                </a:cubicBezTo>
                <a:cubicBezTo>
                  <a:pt x="654" y="683"/>
                  <a:pt x="654" y="683"/>
                  <a:pt x="654" y="683"/>
                </a:cubicBezTo>
                <a:cubicBezTo>
                  <a:pt x="652" y="668"/>
                  <a:pt x="652" y="655"/>
                  <a:pt x="652" y="643"/>
                </a:cubicBezTo>
                <a:cubicBezTo>
                  <a:pt x="654" y="623"/>
                  <a:pt x="655" y="607"/>
                  <a:pt x="652" y="589"/>
                </a:cubicBezTo>
                <a:cubicBezTo>
                  <a:pt x="651" y="582"/>
                  <a:pt x="650" y="576"/>
                  <a:pt x="649" y="568"/>
                </a:cubicBezTo>
                <a:cubicBezTo>
                  <a:pt x="645" y="550"/>
                  <a:pt x="638" y="535"/>
                  <a:pt x="629" y="523"/>
                </a:cubicBezTo>
                <a:cubicBezTo>
                  <a:pt x="610" y="489"/>
                  <a:pt x="588" y="479"/>
                  <a:pt x="565" y="473"/>
                </a:cubicBezTo>
                <a:cubicBezTo>
                  <a:pt x="551" y="467"/>
                  <a:pt x="540" y="464"/>
                  <a:pt x="536" y="463"/>
                </a:cubicBezTo>
                <a:cubicBezTo>
                  <a:pt x="508" y="455"/>
                  <a:pt x="454" y="436"/>
                  <a:pt x="438" y="426"/>
                </a:cubicBezTo>
                <a:cubicBezTo>
                  <a:pt x="415" y="412"/>
                  <a:pt x="414" y="377"/>
                  <a:pt x="418" y="350"/>
                </a:cubicBezTo>
                <a:cubicBezTo>
                  <a:pt x="428" y="339"/>
                  <a:pt x="437" y="325"/>
                  <a:pt x="440" y="318"/>
                </a:cubicBezTo>
                <a:cubicBezTo>
                  <a:pt x="446" y="307"/>
                  <a:pt x="453" y="285"/>
                  <a:pt x="454" y="273"/>
                </a:cubicBezTo>
                <a:cubicBezTo>
                  <a:pt x="455" y="272"/>
                  <a:pt x="455" y="272"/>
                  <a:pt x="455" y="271"/>
                </a:cubicBezTo>
                <a:cubicBezTo>
                  <a:pt x="458" y="270"/>
                  <a:pt x="464" y="265"/>
                  <a:pt x="467" y="262"/>
                </a:cubicBezTo>
                <a:cubicBezTo>
                  <a:pt x="470" y="258"/>
                  <a:pt x="471" y="253"/>
                  <a:pt x="474" y="249"/>
                </a:cubicBezTo>
                <a:cubicBezTo>
                  <a:pt x="477" y="244"/>
                  <a:pt x="476" y="240"/>
                  <a:pt x="478" y="231"/>
                </a:cubicBezTo>
                <a:cubicBezTo>
                  <a:pt x="481" y="223"/>
                  <a:pt x="483" y="210"/>
                  <a:pt x="483" y="205"/>
                </a:cubicBezTo>
                <a:cubicBezTo>
                  <a:pt x="483" y="200"/>
                  <a:pt x="489" y="186"/>
                  <a:pt x="489" y="179"/>
                </a:cubicBezTo>
                <a:cubicBezTo>
                  <a:pt x="489" y="177"/>
                  <a:pt x="489" y="175"/>
                  <a:pt x="488" y="173"/>
                </a:cubicBezTo>
                <a:cubicBezTo>
                  <a:pt x="488" y="172"/>
                  <a:pt x="487" y="170"/>
                  <a:pt x="486" y="170"/>
                </a:cubicBezTo>
                <a:cubicBezTo>
                  <a:pt x="485" y="169"/>
                  <a:pt x="484" y="169"/>
                  <a:pt x="484" y="169"/>
                </a:cubicBezTo>
                <a:cubicBezTo>
                  <a:pt x="483" y="169"/>
                  <a:pt x="482" y="169"/>
                  <a:pt x="481" y="169"/>
                </a:cubicBezTo>
                <a:cubicBezTo>
                  <a:pt x="481" y="169"/>
                  <a:pt x="477" y="180"/>
                  <a:pt x="474" y="188"/>
                </a:cubicBezTo>
                <a:cubicBezTo>
                  <a:pt x="476" y="182"/>
                  <a:pt x="477" y="176"/>
                  <a:pt x="478" y="170"/>
                </a:cubicBezTo>
                <a:cubicBezTo>
                  <a:pt x="479" y="164"/>
                  <a:pt x="481" y="155"/>
                  <a:pt x="479" y="150"/>
                </a:cubicBezTo>
                <a:cubicBezTo>
                  <a:pt x="478" y="157"/>
                  <a:pt x="474" y="163"/>
                  <a:pt x="473" y="169"/>
                </a:cubicBezTo>
                <a:cubicBezTo>
                  <a:pt x="473" y="169"/>
                  <a:pt x="473" y="168"/>
                  <a:pt x="473" y="167"/>
                </a:cubicBezTo>
                <a:cubicBezTo>
                  <a:pt x="476" y="160"/>
                  <a:pt x="476" y="133"/>
                  <a:pt x="475" y="131"/>
                </a:cubicBezTo>
                <a:cubicBezTo>
                  <a:pt x="474" y="132"/>
                  <a:pt x="473" y="134"/>
                  <a:pt x="472" y="136"/>
                </a:cubicBezTo>
                <a:cubicBezTo>
                  <a:pt x="472" y="131"/>
                  <a:pt x="473" y="126"/>
                  <a:pt x="473" y="121"/>
                </a:cubicBezTo>
                <a:cubicBezTo>
                  <a:pt x="472" y="123"/>
                  <a:pt x="472" y="125"/>
                  <a:pt x="471" y="127"/>
                </a:cubicBezTo>
                <a:cubicBezTo>
                  <a:pt x="471" y="123"/>
                  <a:pt x="473" y="116"/>
                  <a:pt x="472" y="110"/>
                </a:cubicBezTo>
                <a:cubicBezTo>
                  <a:pt x="471" y="113"/>
                  <a:pt x="471" y="116"/>
                  <a:pt x="470" y="119"/>
                </a:cubicBezTo>
                <a:cubicBezTo>
                  <a:pt x="471" y="116"/>
                  <a:pt x="471" y="112"/>
                  <a:pt x="471" y="108"/>
                </a:cubicBezTo>
                <a:cubicBezTo>
                  <a:pt x="471" y="108"/>
                  <a:pt x="470" y="109"/>
                  <a:pt x="470" y="109"/>
                </a:cubicBezTo>
                <a:cubicBezTo>
                  <a:pt x="472" y="103"/>
                  <a:pt x="472" y="95"/>
                  <a:pt x="473" y="90"/>
                </a:cubicBezTo>
                <a:cubicBezTo>
                  <a:pt x="472" y="92"/>
                  <a:pt x="466" y="102"/>
                  <a:pt x="466" y="104"/>
                </a:cubicBezTo>
                <a:cubicBezTo>
                  <a:pt x="466" y="98"/>
                  <a:pt x="469" y="92"/>
                  <a:pt x="469" y="86"/>
                </a:cubicBezTo>
                <a:cubicBezTo>
                  <a:pt x="468" y="92"/>
                  <a:pt x="465" y="98"/>
                  <a:pt x="463" y="104"/>
                </a:cubicBezTo>
                <a:cubicBezTo>
                  <a:pt x="463" y="103"/>
                  <a:pt x="466" y="94"/>
                  <a:pt x="467" y="90"/>
                </a:cubicBezTo>
                <a:cubicBezTo>
                  <a:pt x="466" y="91"/>
                  <a:pt x="466" y="92"/>
                  <a:pt x="465" y="93"/>
                </a:cubicBezTo>
                <a:cubicBezTo>
                  <a:pt x="465" y="92"/>
                  <a:pt x="465" y="91"/>
                  <a:pt x="465" y="89"/>
                </a:cubicBezTo>
                <a:cubicBezTo>
                  <a:pt x="462" y="93"/>
                  <a:pt x="459" y="102"/>
                  <a:pt x="459" y="102"/>
                </a:cubicBezTo>
                <a:cubicBezTo>
                  <a:pt x="461" y="95"/>
                  <a:pt x="463" y="89"/>
                  <a:pt x="464" y="82"/>
                </a:cubicBezTo>
                <a:cubicBezTo>
                  <a:pt x="466" y="79"/>
                  <a:pt x="467" y="76"/>
                  <a:pt x="470" y="74"/>
                </a:cubicBezTo>
                <a:cubicBezTo>
                  <a:pt x="465" y="77"/>
                  <a:pt x="462" y="81"/>
                  <a:pt x="460" y="86"/>
                </a:cubicBezTo>
                <a:cubicBezTo>
                  <a:pt x="460" y="79"/>
                  <a:pt x="460" y="58"/>
                  <a:pt x="461" y="54"/>
                </a:cubicBezTo>
                <a:cubicBezTo>
                  <a:pt x="459" y="58"/>
                  <a:pt x="454" y="67"/>
                  <a:pt x="453" y="67"/>
                </a:cubicBezTo>
                <a:cubicBezTo>
                  <a:pt x="453" y="58"/>
                  <a:pt x="453" y="48"/>
                  <a:pt x="456" y="40"/>
                </a:cubicBezTo>
                <a:cubicBezTo>
                  <a:pt x="452" y="50"/>
                  <a:pt x="448" y="73"/>
                  <a:pt x="448" y="73"/>
                </a:cubicBezTo>
                <a:cubicBezTo>
                  <a:pt x="448" y="61"/>
                  <a:pt x="448" y="49"/>
                  <a:pt x="450" y="37"/>
                </a:cubicBezTo>
                <a:cubicBezTo>
                  <a:pt x="448" y="41"/>
                  <a:pt x="447" y="46"/>
                  <a:pt x="446" y="51"/>
                </a:cubicBezTo>
                <a:cubicBezTo>
                  <a:pt x="446" y="46"/>
                  <a:pt x="446" y="42"/>
                  <a:pt x="446" y="37"/>
                </a:cubicBezTo>
                <a:cubicBezTo>
                  <a:pt x="445" y="40"/>
                  <a:pt x="445" y="43"/>
                  <a:pt x="443" y="45"/>
                </a:cubicBezTo>
                <a:cubicBezTo>
                  <a:pt x="444" y="37"/>
                  <a:pt x="444" y="28"/>
                  <a:pt x="443" y="20"/>
                </a:cubicBezTo>
                <a:cubicBezTo>
                  <a:pt x="440" y="25"/>
                  <a:pt x="440" y="33"/>
                  <a:pt x="439" y="39"/>
                </a:cubicBezTo>
                <a:cubicBezTo>
                  <a:pt x="439" y="40"/>
                  <a:pt x="438" y="42"/>
                  <a:pt x="438" y="44"/>
                </a:cubicBezTo>
                <a:cubicBezTo>
                  <a:pt x="438" y="43"/>
                  <a:pt x="438" y="43"/>
                  <a:pt x="438" y="42"/>
                </a:cubicBezTo>
                <a:cubicBezTo>
                  <a:pt x="436" y="46"/>
                  <a:pt x="435" y="49"/>
                  <a:pt x="435" y="53"/>
                </a:cubicBezTo>
                <a:cubicBezTo>
                  <a:pt x="434" y="54"/>
                  <a:pt x="434" y="54"/>
                  <a:pt x="434" y="55"/>
                </a:cubicBezTo>
                <a:cubicBezTo>
                  <a:pt x="435" y="47"/>
                  <a:pt x="436" y="35"/>
                  <a:pt x="434" y="28"/>
                </a:cubicBezTo>
                <a:cubicBezTo>
                  <a:pt x="432" y="32"/>
                  <a:pt x="432" y="37"/>
                  <a:pt x="431" y="42"/>
                </a:cubicBezTo>
                <a:cubicBezTo>
                  <a:pt x="431" y="39"/>
                  <a:pt x="431" y="37"/>
                  <a:pt x="430" y="34"/>
                </a:cubicBezTo>
                <a:cubicBezTo>
                  <a:pt x="430" y="32"/>
                  <a:pt x="430" y="31"/>
                  <a:pt x="430" y="29"/>
                </a:cubicBezTo>
                <a:cubicBezTo>
                  <a:pt x="430" y="31"/>
                  <a:pt x="429" y="33"/>
                  <a:pt x="429" y="35"/>
                </a:cubicBezTo>
                <a:cubicBezTo>
                  <a:pt x="429" y="36"/>
                  <a:pt x="428" y="37"/>
                  <a:pt x="428" y="38"/>
                </a:cubicBezTo>
                <a:cubicBezTo>
                  <a:pt x="428" y="38"/>
                  <a:pt x="428" y="39"/>
                  <a:pt x="428" y="39"/>
                </a:cubicBezTo>
                <a:cubicBezTo>
                  <a:pt x="426" y="34"/>
                  <a:pt x="426" y="27"/>
                  <a:pt x="426" y="21"/>
                </a:cubicBezTo>
                <a:cubicBezTo>
                  <a:pt x="424" y="23"/>
                  <a:pt x="423" y="26"/>
                  <a:pt x="422" y="30"/>
                </a:cubicBezTo>
                <a:cubicBezTo>
                  <a:pt x="421" y="26"/>
                  <a:pt x="421" y="23"/>
                  <a:pt x="421" y="19"/>
                </a:cubicBezTo>
                <a:cubicBezTo>
                  <a:pt x="420" y="23"/>
                  <a:pt x="419" y="27"/>
                  <a:pt x="419" y="31"/>
                </a:cubicBezTo>
                <a:cubicBezTo>
                  <a:pt x="418" y="29"/>
                  <a:pt x="418" y="27"/>
                  <a:pt x="417" y="26"/>
                </a:cubicBezTo>
                <a:cubicBezTo>
                  <a:pt x="417" y="23"/>
                  <a:pt x="417" y="20"/>
                  <a:pt x="417" y="17"/>
                </a:cubicBezTo>
                <a:cubicBezTo>
                  <a:pt x="412" y="22"/>
                  <a:pt x="415" y="35"/>
                  <a:pt x="413" y="42"/>
                </a:cubicBezTo>
                <a:cubicBezTo>
                  <a:pt x="413" y="42"/>
                  <a:pt x="413" y="42"/>
                  <a:pt x="413" y="42"/>
                </a:cubicBezTo>
                <a:cubicBezTo>
                  <a:pt x="412" y="41"/>
                  <a:pt x="412" y="39"/>
                  <a:pt x="412" y="37"/>
                </a:cubicBezTo>
                <a:cubicBezTo>
                  <a:pt x="412" y="32"/>
                  <a:pt x="414" y="26"/>
                  <a:pt x="413" y="21"/>
                </a:cubicBezTo>
                <a:cubicBezTo>
                  <a:pt x="412" y="23"/>
                  <a:pt x="410" y="28"/>
                  <a:pt x="410" y="29"/>
                </a:cubicBezTo>
                <a:cubicBezTo>
                  <a:pt x="409" y="27"/>
                  <a:pt x="409" y="25"/>
                  <a:pt x="409" y="23"/>
                </a:cubicBezTo>
                <a:cubicBezTo>
                  <a:pt x="409" y="25"/>
                  <a:pt x="409" y="27"/>
                  <a:pt x="409" y="29"/>
                </a:cubicBezTo>
                <a:cubicBezTo>
                  <a:pt x="407" y="26"/>
                  <a:pt x="409" y="22"/>
                  <a:pt x="406" y="19"/>
                </a:cubicBezTo>
                <a:cubicBezTo>
                  <a:pt x="403" y="23"/>
                  <a:pt x="402" y="36"/>
                  <a:pt x="402" y="37"/>
                </a:cubicBezTo>
                <a:cubicBezTo>
                  <a:pt x="400" y="31"/>
                  <a:pt x="400" y="21"/>
                  <a:pt x="401" y="14"/>
                </a:cubicBezTo>
                <a:cubicBezTo>
                  <a:pt x="400" y="20"/>
                  <a:pt x="398" y="26"/>
                  <a:pt x="397" y="32"/>
                </a:cubicBezTo>
                <a:cubicBezTo>
                  <a:pt x="397" y="27"/>
                  <a:pt x="397" y="21"/>
                  <a:pt x="397" y="16"/>
                </a:cubicBezTo>
                <a:cubicBezTo>
                  <a:pt x="396" y="19"/>
                  <a:pt x="396" y="23"/>
                  <a:pt x="395" y="26"/>
                </a:cubicBezTo>
                <a:cubicBezTo>
                  <a:pt x="394" y="29"/>
                  <a:pt x="393" y="32"/>
                  <a:pt x="394" y="36"/>
                </a:cubicBezTo>
                <a:cubicBezTo>
                  <a:pt x="393" y="33"/>
                  <a:pt x="392" y="22"/>
                  <a:pt x="391" y="20"/>
                </a:cubicBezTo>
                <a:cubicBezTo>
                  <a:pt x="391" y="23"/>
                  <a:pt x="390" y="26"/>
                  <a:pt x="390" y="27"/>
                </a:cubicBezTo>
                <a:cubicBezTo>
                  <a:pt x="389" y="31"/>
                  <a:pt x="388" y="34"/>
                  <a:pt x="387" y="38"/>
                </a:cubicBezTo>
                <a:cubicBezTo>
                  <a:pt x="388" y="34"/>
                  <a:pt x="388" y="31"/>
                  <a:pt x="388" y="27"/>
                </a:cubicBezTo>
                <a:cubicBezTo>
                  <a:pt x="388" y="21"/>
                  <a:pt x="388" y="14"/>
                  <a:pt x="388" y="8"/>
                </a:cubicBezTo>
                <a:cubicBezTo>
                  <a:pt x="388" y="12"/>
                  <a:pt x="388" y="17"/>
                  <a:pt x="387" y="22"/>
                </a:cubicBezTo>
                <a:cubicBezTo>
                  <a:pt x="387" y="21"/>
                  <a:pt x="387" y="21"/>
                  <a:pt x="386" y="20"/>
                </a:cubicBezTo>
                <a:cubicBezTo>
                  <a:pt x="385" y="24"/>
                  <a:pt x="382" y="34"/>
                  <a:pt x="381" y="34"/>
                </a:cubicBezTo>
                <a:cubicBezTo>
                  <a:pt x="382" y="25"/>
                  <a:pt x="384" y="15"/>
                  <a:pt x="382" y="6"/>
                </a:cubicBezTo>
                <a:cubicBezTo>
                  <a:pt x="382" y="9"/>
                  <a:pt x="381" y="12"/>
                  <a:pt x="381" y="15"/>
                </a:cubicBezTo>
                <a:cubicBezTo>
                  <a:pt x="381" y="13"/>
                  <a:pt x="381" y="12"/>
                  <a:pt x="380" y="10"/>
                </a:cubicBezTo>
                <a:cubicBezTo>
                  <a:pt x="380" y="14"/>
                  <a:pt x="378" y="30"/>
                  <a:pt x="376" y="35"/>
                </a:cubicBezTo>
                <a:cubicBezTo>
                  <a:pt x="376" y="30"/>
                  <a:pt x="377" y="24"/>
                  <a:pt x="377" y="19"/>
                </a:cubicBezTo>
                <a:cubicBezTo>
                  <a:pt x="377" y="15"/>
                  <a:pt x="377" y="11"/>
                  <a:pt x="376" y="8"/>
                </a:cubicBezTo>
                <a:cubicBezTo>
                  <a:pt x="376" y="9"/>
                  <a:pt x="376" y="10"/>
                  <a:pt x="376" y="11"/>
                </a:cubicBezTo>
                <a:cubicBezTo>
                  <a:pt x="375" y="11"/>
                  <a:pt x="375" y="10"/>
                  <a:pt x="375" y="9"/>
                </a:cubicBezTo>
                <a:cubicBezTo>
                  <a:pt x="374" y="12"/>
                  <a:pt x="374" y="15"/>
                  <a:pt x="373" y="18"/>
                </a:cubicBezTo>
                <a:cubicBezTo>
                  <a:pt x="373" y="16"/>
                  <a:pt x="373" y="13"/>
                  <a:pt x="373" y="10"/>
                </a:cubicBezTo>
                <a:cubicBezTo>
                  <a:pt x="372" y="16"/>
                  <a:pt x="369" y="34"/>
                  <a:pt x="368" y="37"/>
                </a:cubicBezTo>
                <a:cubicBezTo>
                  <a:pt x="367" y="27"/>
                  <a:pt x="371" y="16"/>
                  <a:pt x="368" y="6"/>
                </a:cubicBezTo>
                <a:cubicBezTo>
                  <a:pt x="366" y="10"/>
                  <a:pt x="365" y="29"/>
                  <a:pt x="364" y="33"/>
                </a:cubicBezTo>
                <a:cubicBezTo>
                  <a:pt x="364" y="28"/>
                  <a:pt x="362" y="11"/>
                  <a:pt x="361" y="9"/>
                </a:cubicBezTo>
                <a:cubicBezTo>
                  <a:pt x="360" y="12"/>
                  <a:pt x="360" y="16"/>
                  <a:pt x="359" y="19"/>
                </a:cubicBezTo>
                <a:cubicBezTo>
                  <a:pt x="356" y="13"/>
                  <a:pt x="358" y="6"/>
                  <a:pt x="357" y="0"/>
                </a:cubicBezTo>
                <a:cubicBezTo>
                  <a:pt x="355" y="6"/>
                  <a:pt x="356" y="17"/>
                  <a:pt x="352" y="22"/>
                </a:cubicBezTo>
                <a:cubicBezTo>
                  <a:pt x="350" y="17"/>
                  <a:pt x="351" y="11"/>
                  <a:pt x="350" y="6"/>
                </a:cubicBezTo>
                <a:cubicBezTo>
                  <a:pt x="349" y="12"/>
                  <a:pt x="349" y="17"/>
                  <a:pt x="348" y="23"/>
                </a:cubicBezTo>
                <a:cubicBezTo>
                  <a:pt x="347" y="16"/>
                  <a:pt x="348" y="9"/>
                  <a:pt x="346" y="3"/>
                </a:cubicBezTo>
                <a:cubicBezTo>
                  <a:pt x="347" y="9"/>
                  <a:pt x="346" y="15"/>
                  <a:pt x="345" y="21"/>
                </a:cubicBezTo>
                <a:cubicBezTo>
                  <a:pt x="345" y="20"/>
                  <a:pt x="345" y="18"/>
                  <a:pt x="345" y="16"/>
                </a:cubicBezTo>
                <a:cubicBezTo>
                  <a:pt x="344" y="19"/>
                  <a:pt x="345" y="25"/>
                  <a:pt x="343" y="28"/>
                </a:cubicBezTo>
                <a:cubicBezTo>
                  <a:pt x="343" y="27"/>
                  <a:pt x="341" y="6"/>
                  <a:pt x="341" y="2"/>
                </a:cubicBezTo>
                <a:cubicBezTo>
                  <a:pt x="340" y="5"/>
                  <a:pt x="339" y="21"/>
                  <a:pt x="339" y="28"/>
                </a:cubicBezTo>
                <a:cubicBezTo>
                  <a:pt x="339" y="28"/>
                  <a:pt x="339" y="28"/>
                  <a:pt x="339" y="28"/>
                </a:cubicBezTo>
                <a:cubicBezTo>
                  <a:pt x="338" y="25"/>
                  <a:pt x="337" y="24"/>
                  <a:pt x="336" y="30"/>
                </a:cubicBezTo>
                <a:cubicBezTo>
                  <a:pt x="336" y="27"/>
                  <a:pt x="335" y="25"/>
                  <a:pt x="334" y="23"/>
                </a:cubicBezTo>
                <a:cubicBezTo>
                  <a:pt x="333" y="25"/>
                  <a:pt x="333" y="26"/>
                  <a:pt x="333" y="28"/>
                </a:cubicBezTo>
                <a:cubicBezTo>
                  <a:pt x="332" y="27"/>
                  <a:pt x="332" y="26"/>
                  <a:pt x="331" y="25"/>
                </a:cubicBezTo>
                <a:cubicBezTo>
                  <a:pt x="331" y="20"/>
                  <a:pt x="330" y="15"/>
                  <a:pt x="330" y="11"/>
                </a:cubicBezTo>
                <a:cubicBezTo>
                  <a:pt x="331" y="14"/>
                  <a:pt x="330" y="17"/>
                  <a:pt x="330" y="20"/>
                </a:cubicBezTo>
                <a:cubicBezTo>
                  <a:pt x="328" y="15"/>
                  <a:pt x="329" y="9"/>
                  <a:pt x="327" y="3"/>
                </a:cubicBezTo>
                <a:cubicBezTo>
                  <a:pt x="325" y="8"/>
                  <a:pt x="325" y="15"/>
                  <a:pt x="325" y="20"/>
                </a:cubicBezTo>
                <a:cubicBezTo>
                  <a:pt x="325" y="19"/>
                  <a:pt x="323" y="9"/>
                  <a:pt x="323" y="5"/>
                </a:cubicBezTo>
                <a:cubicBezTo>
                  <a:pt x="322" y="13"/>
                  <a:pt x="321" y="29"/>
                  <a:pt x="321" y="30"/>
                </a:cubicBezTo>
                <a:cubicBezTo>
                  <a:pt x="321" y="30"/>
                  <a:pt x="320" y="19"/>
                  <a:pt x="320" y="16"/>
                </a:cubicBezTo>
                <a:cubicBezTo>
                  <a:pt x="320" y="16"/>
                  <a:pt x="319" y="17"/>
                  <a:pt x="319" y="18"/>
                </a:cubicBezTo>
                <a:cubicBezTo>
                  <a:pt x="318" y="12"/>
                  <a:pt x="317" y="6"/>
                  <a:pt x="315" y="0"/>
                </a:cubicBezTo>
                <a:cubicBezTo>
                  <a:pt x="316" y="9"/>
                  <a:pt x="317" y="19"/>
                  <a:pt x="317" y="28"/>
                </a:cubicBezTo>
                <a:cubicBezTo>
                  <a:pt x="316" y="30"/>
                  <a:pt x="314" y="24"/>
                  <a:pt x="312" y="19"/>
                </a:cubicBezTo>
                <a:cubicBezTo>
                  <a:pt x="310" y="27"/>
                  <a:pt x="312" y="35"/>
                  <a:pt x="312" y="43"/>
                </a:cubicBezTo>
                <a:cubicBezTo>
                  <a:pt x="312" y="43"/>
                  <a:pt x="312" y="43"/>
                  <a:pt x="312" y="43"/>
                </a:cubicBezTo>
                <a:cubicBezTo>
                  <a:pt x="309" y="34"/>
                  <a:pt x="307" y="24"/>
                  <a:pt x="305" y="15"/>
                </a:cubicBezTo>
                <a:cubicBezTo>
                  <a:pt x="306" y="20"/>
                  <a:pt x="307" y="26"/>
                  <a:pt x="307" y="32"/>
                </a:cubicBezTo>
                <a:cubicBezTo>
                  <a:pt x="307" y="31"/>
                  <a:pt x="302" y="20"/>
                  <a:pt x="299" y="15"/>
                </a:cubicBezTo>
                <a:cubicBezTo>
                  <a:pt x="298" y="12"/>
                  <a:pt x="296" y="10"/>
                  <a:pt x="295" y="7"/>
                </a:cubicBezTo>
                <a:cubicBezTo>
                  <a:pt x="297" y="14"/>
                  <a:pt x="298" y="22"/>
                  <a:pt x="300" y="29"/>
                </a:cubicBezTo>
                <a:cubicBezTo>
                  <a:pt x="302" y="34"/>
                  <a:pt x="302" y="39"/>
                  <a:pt x="303" y="44"/>
                </a:cubicBezTo>
                <a:cubicBezTo>
                  <a:pt x="299" y="33"/>
                  <a:pt x="290" y="19"/>
                  <a:pt x="290" y="8"/>
                </a:cubicBezTo>
                <a:cubicBezTo>
                  <a:pt x="289" y="13"/>
                  <a:pt x="286" y="38"/>
                  <a:pt x="285" y="38"/>
                </a:cubicBezTo>
                <a:cubicBezTo>
                  <a:pt x="281" y="33"/>
                  <a:pt x="282" y="26"/>
                  <a:pt x="280" y="20"/>
                </a:cubicBezTo>
                <a:cubicBezTo>
                  <a:pt x="279" y="23"/>
                  <a:pt x="279" y="25"/>
                  <a:pt x="279" y="27"/>
                </a:cubicBezTo>
                <a:cubicBezTo>
                  <a:pt x="278" y="25"/>
                  <a:pt x="277" y="23"/>
                  <a:pt x="275" y="22"/>
                </a:cubicBezTo>
                <a:cubicBezTo>
                  <a:pt x="276" y="25"/>
                  <a:pt x="277" y="30"/>
                  <a:pt x="278" y="35"/>
                </a:cubicBezTo>
                <a:cubicBezTo>
                  <a:pt x="278" y="40"/>
                  <a:pt x="278" y="45"/>
                  <a:pt x="277" y="49"/>
                </a:cubicBezTo>
                <a:cubicBezTo>
                  <a:pt x="276" y="48"/>
                  <a:pt x="275" y="43"/>
                  <a:pt x="273" y="40"/>
                </a:cubicBezTo>
                <a:cubicBezTo>
                  <a:pt x="272" y="41"/>
                  <a:pt x="272" y="43"/>
                  <a:pt x="272" y="44"/>
                </a:cubicBezTo>
                <a:cubicBezTo>
                  <a:pt x="271" y="39"/>
                  <a:pt x="270" y="34"/>
                  <a:pt x="268" y="29"/>
                </a:cubicBezTo>
                <a:cubicBezTo>
                  <a:pt x="268" y="36"/>
                  <a:pt x="271" y="44"/>
                  <a:pt x="271" y="52"/>
                </a:cubicBezTo>
                <a:cubicBezTo>
                  <a:pt x="271" y="51"/>
                  <a:pt x="270" y="50"/>
                  <a:pt x="270" y="49"/>
                </a:cubicBezTo>
                <a:cubicBezTo>
                  <a:pt x="269" y="44"/>
                  <a:pt x="267" y="38"/>
                  <a:pt x="265" y="33"/>
                </a:cubicBezTo>
                <a:cubicBezTo>
                  <a:pt x="264" y="31"/>
                  <a:pt x="264" y="30"/>
                  <a:pt x="263" y="28"/>
                </a:cubicBezTo>
                <a:cubicBezTo>
                  <a:pt x="263" y="29"/>
                  <a:pt x="263" y="29"/>
                  <a:pt x="264" y="30"/>
                </a:cubicBezTo>
                <a:cubicBezTo>
                  <a:pt x="263" y="29"/>
                  <a:pt x="263" y="28"/>
                  <a:pt x="263" y="28"/>
                </a:cubicBezTo>
                <a:cubicBezTo>
                  <a:pt x="263" y="31"/>
                  <a:pt x="263" y="35"/>
                  <a:pt x="263" y="39"/>
                </a:cubicBezTo>
                <a:cubicBezTo>
                  <a:pt x="262" y="37"/>
                  <a:pt x="261" y="34"/>
                  <a:pt x="260" y="32"/>
                </a:cubicBezTo>
                <a:cubicBezTo>
                  <a:pt x="261" y="37"/>
                  <a:pt x="263" y="42"/>
                  <a:pt x="263" y="48"/>
                </a:cubicBezTo>
                <a:cubicBezTo>
                  <a:pt x="263" y="51"/>
                  <a:pt x="263" y="53"/>
                  <a:pt x="263" y="56"/>
                </a:cubicBezTo>
                <a:cubicBezTo>
                  <a:pt x="263" y="57"/>
                  <a:pt x="263" y="57"/>
                  <a:pt x="263" y="58"/>
                </a:cubicBezTo>
                <a:cubicBezTo>
                  <a:pt x="259" y="55"/>
                  <a:pt x="259" y="45"/>
                  <a:pt x="259" y="40"/>
                </a:cubicBezTo>
                <a:cubicBezTo>
                  <a:pt x="258" y="41"/>
                  <a:pt x="257" y="52"/>
                  <a:pt x="258" y="56"/>
                </a:cubicBezTo>
                <a:cubicBezTo>
                  <a:pt x="255" y="50"/>
                  <a:pt x="250" y="38"/>
                  <a:pt x="248" y="35"/>
                </a:cubicBezTo>
                <a:cubicBezTo>
                  <a:pt x="249" y="39"/>
                  <a:pt x="250" y="42"/>
                  <a:pt x="251" y="46"/>
                </a:cubicBezTo>
                <a:cubicBezTo>
                  <a:pt x="247" y="39"/>
                  <a:pt x="242" y="32"/>
                  <a:pt x="239" y="27"/>
                </a:cubicBezTo>
                <a:cubicBezTo>
                  <a:pt x="244" y="37"/>
                  <a:pt x="250" y="50"/>
                  <a:pt x="253" y="63"/>
                </a:cubicBezTo>
                <a:cubicBezTo>
                  <a:pt x="252" y="61"/>
                  <a:pt x="251" y="59"/>
                  <a:pt x="250" y="57"/>
                </a:cubicBezTo>
                <a:cubicBezTo>
                  <a:pt x="250" y="60"/>
                  <a:pt x="251" y="63"/>
                  <a:pt x="252" y="66"/>
                </a:cubicBezTo>
                <a:cubicBezTo>
                  <a:pt x="251" y="65"/>
                  <a:pt x="250" y="63"/>
                  <a:pt x="249" y="62"/>
                </a:cubicBezTo>
                <a:cubicBezTo>
                  <a:pt x="250" y="63"/>
                  <a:pt x="250" y="65"/>
                  <a:pt x="250" y="67"/>
                </a:cubicBezTo>
                <a:cubicBezTo>
                  <a:pt x="249" y="63"/>
                  <a:pt x="246" y="59"/>
                  <a:pt x="244" y="56"/>
                </a:cubicBezTo>
                <a:cubicBezTo>
                  <a:pt x="245" y="60"/>
                  <a:pt x="248" y="64"/>
                  <a:pt x="249" y="68"/>
                </a:cubicBezTo>
                <a:cubicBezTo>
                  <a:pt x="249" y="69"/>
                  <a:pt x="249" y="70"/>
                  <a:pt x="249" y="72"/>
                </a:cubicBezTo>
                <a:cubicBezTo>
                  <a:pt x="248" y="67"/>
                  <a:pt x="246" y="63"/>
                  <a:pt x="243" y="59"/>
                </a:cubicBezTo>
                <a:cubicBezTo>
                  <a:pt x="243" y="62"/>
                  <a:pt x="244" y="65"/>
                  <a:pt x="244" y="68"/>
                </a:cubicBezTo>
                <a:cubicBezTo>
                  <a:pt x="244" y="68"/>
                  <a:pt x="243" y="67"/>
                  <a:pt x="242" y="66"/>
                </a:cubicBezTo>
                <a:cubicBezTo>
                  <a:pt x="243" y="69"/>
                  <a:pt x="247" y="76"/>
                  <a:pt x="247" y="77"/>
                </a:cubicBezTo>
                <a:cubicBezTo>
                  <a:pt x="247" y="78"/>
                  <a:pt x="247" y="79"/>
                  <a:pt x="247" y="80"/>
                </a:cubicBezTo>
                <a:cubicBezTo>
                  <a:pt x="245" y="75"/>
                  <a:pt x="243" y="71"/>
                  <a:pt x="241" y="67"/>
                </a:cubicBezTo>
                <a:cubicBezTo>
                  <a:pt x="242" y="70"/>
                  <a:pt x="243" y="73"/>
                  <a:pt x="244" y="77"/>
                </a:cubicBezTo>
                <a:cubicBezTo>
                  <a:pt x="243" y="76"/>
                  <a:pt x="241" y="74"/>
                  <a:pt x="240" y="71"/>
                </a:cubicBezTo>
                <a:cubicBezTo>
                  <a:pt x="242" y="75"/>
                  <a:pt x="245" y="88"/>
                  <a:pt x="245" y="90"/>
                </a:cubicBezTo>
                <a:cubicBezTo>
                  <a:pt x="244" y="90"/>
                  <a:pt x="240" y="81"/>
                  <a:pt x="239" y="76"/>
                </a:cubicBezTo>
                <a:cubicBezTo>
                  <a:pt x="240" y="84"/>
                  <a:pt x="241" y="91"/>
                  <a:pt x="241" y="98"/>
                </a:cubicBezTo>
                <a:cubicBezTo>
                  <a:pt x="241" y="98"/>
                  <a:pt x="241" y="98"/>
                  <a:pt x="241" y="99"/>
                </a:cubicBezTo>
                <a:cubicBezTo>
                  <a:pt x="240" y="89"/>
                  <a:pt x="236" y="84"/>
                  <a:pt x="231" y="77"/>
                </a:cubicBezTo>
                <a:cubicBezTo>
                  <a:pt x="234" y="86"/>
                  <a:pt x="236" y="93"/>
                  <a:pt x="237" y="102"/>
                </a:cubicBezTo>
                <a:cubicBezTo>
                  <a:pt x="235" y="99"/>
                  <a:pt x="234" y="97"/>
                  <a:pt x="234" y="94"/>
                </a:cubicBezTo>
                <a:cubicBezTo>
                  <a:pt x="234" y="98"/>
                  <a:pt x="235" y="102"/>
                  <a:pt x="234" y="106"/>
                </a:cubicBezTo>
                <a:cubicBezTo>
                  <a:pt x="233" y="104"/>
                  <a:pt x="232" y="101"/>
                  <a:pt x="232" y="99"/>
                </a:cubicBezTo>
                <a:cubicBezTo>
                  <a:pt x="232" y="105"/>
                  <a:pt x="231" y="112"/>
                  <a:pt x="231" y="118"/>
                </a:cubicBezTo>
                <a:cubicBezTo>
                  <a:pt x="230" y="114"/>
                  <a:pt x="230" y="111"/>
                  <a:pt x="229" y="108"/>
                </a:cubicBezTo>
                <a:cubicBezTo>
                  <a:pt x="230" y="114"/>
                  <a:pt x="228" y="131"/>
                  <a:pt x="227" y="132"/>
                </a:cubicBezTo>
                <a:cubicBezTo>
                  <a:pt x="227" y="130"/>
                  <a:pt x="227" y="128"/>
                  <a:pt x="227" y="126"/>
                </a:cubicBezTo>
                <a:cubicBezTo>
                  <a:pt x="224" y="133"/>
                  <a:pt x="224" y="141"/>
                  <a:pt x="224" y="150"/>
                </a:cubicBezTo>
                <a:cubicBezTo>
                  <a:pt x="224" y="150"/>
                  <a:pt x="224" y="151"/>
                  <a:pt x="224" y="152"/>
                </a:cubicBezTo>
                <a:cubicBezTo>
                  <a:pt x="223" y="147"/>
                  <a:pt x="223" y="143"/>
                  <a:pt x="222" y="139"/>
                </a:cubicBezTo>
                <a:cubicBezTo>
                  <a:pt x="221" y="143"/>
                  <a:pt x="222" y="149"/>
                  <a:pt x="222" y="153"/>
                </a:cubicBezTo>
                <a:cubicBezTo>
                  <a:pt x="223" y="159"/>
                  <a:pt x="223" y="165"/>
                  <a:pt x="225" y="171"/>
                </a:cubicBezTo>
                <a:cubicBezTo>
                  <a:pt x="225" y="170"/>
                  <a:pt x="225" y="170"/>
                  <a:pt x="224" y="170"/>
                </a:cubicBezTo>
                <a:cubicBezTo>
                  <a:pt x="222" y="164"/>
                  <a:pt x="220" y="157"/>
                  <a:pt x="218" y="152"/>
                </a:cubicBezTo>
                <a:cubicBezTo>
                  <a:pt x="219" y="157"/>
                  <a:pt x="220" y="162"/>
                  <a:pt x="221" y="167"/>
                </a:cubicBezTo>
                <a:cubicBezTo>
                  <a:pt x="218" y="166"/>
                  <a:pt x="214" y="171"/>
                  <a:pt x="214" y="177"/>
                </a:cubicBezTo>
                <a:cubicBezTo>
                  <a:pt x="214" y="184"/>
                  <a:pt x="220" y="198"/>
                  <a:pt x="220" y="203"/>
                </a:cubicBezTo>
                <a:cubicBezTo>
                  <a:pt x="220" y="208"/>
                  <a:pt x="222" y="221"/>
                  <a:pt x="225" y="230"/>
                </a:cubicBezTo>
                <a:cubicBezTo>
                  <a:pt x="227" y="237"/>
                  <a:pt x="226" y="241"/>
                  <a:pt x="228" y="245"/>
                </a:cubicBezTo>
                <a:cubicBezTo>
                  <a:pt x="229" y="246"/>
                  <a:pt x="229" y="246"/>
                  <a:pt x="229" y="247"/>
                </a:cubicBezTo>
                <a:cubicBezTo>
                  <a:pt x="230" y="248"/>
                  <a:pt x="231" y="250"/>
                  <a:pt x="231" y="251"/>
                </a:cubicBezTo>
                <a:cubicBezTo>
                  <a:pt x="232" y="252"/>
                  <a:pt x="232" y="253"/>
                  <a:pt x="233" y="254"/>
                </a:cubicBezTo>
                <a:cubicBezTo>
                  <a:pt x="234" y="256"/>
                  <a:pt x="235" y="258"/>
                  <a:pt x="236" y="260"/>
                </a:cubicBezTo>
                <a:cubicBezTo>
                  <a:pt x="239" y="264"/>
                  <a:pt x="245" y="269"/>
                  <a:pt x="248" y="270"/>
                </a:cubicBezTo>
                <a:cubicBezTo>
                  <a:pt x="249" y="281"/>
                  <a:pt x="255" y="304"/>
                  <a:pt x="261" y="314"/>
                </a:cubicBezTo>
                <a:cubicBezTo>
                  <a:pt x="261" y="315"/>
                  <a:pt x="262" y="317"/>
                  <a:pt x="263" y="318"/>
                </a:cubicBezTo>
                <a:cubicBezTo>
                  <a:pt x="263" y="318"/>
                  <a:pt x="263" y="319"/>
                  <a:pt x="263" y="320"/>
                </a:cubicBezTo>
                <a:cubicBezTo>
                  <a:pt x="268" y="328"/>
                  <a:pt x="276" y="340"/>
                  <a:pt x="284" y="351"/>
                </a:cubicBezTo>
                <a:cubicBezTo>
                  <a:pt x="290" y="379"/>
                  <a:pt x="289" y="413"/>
                  <a:pt x="256" y="434"/>
                </a:cubicBezTo>
                <a:cubicBezTo>
                  <a:pt x="242" y="440"/>
                  <a:pt x="214" y="453"/>
                  <a:pt x="180" y="461"/>
                </a:cubicBezTo>
                <a:cubicBezTo>
                  <a:pt x="147" y="469"/>
                  <a:pt x="93" y="485"/>
                  <a:pt x="71" y="562"/>
                </a:cubicBezTo>
                <a:cubicBezTo>
                  <a:pt x="62" y="596"/>
                  <a:pt x="64" y="618"/>
                  <a:pt x="69" y="658"/>
                </a:cubicBezTo>
                <a:cubicBezTo>
                  <a:pt x="57" y="746"/>
                  <a:pt x="47" y="812"/>
                  <a:pt x="46" y="862"/>
                </a:cubicBezTo>
                <a:cubicBezTo>
                  <a:pt x="46" y="894"/>
                  <a:pt x="39" y="915"/>
                  <a:pt x="36" y="929"/>
                </a:cubicBezTo>
                <a:cubicBezTo>
                  <a:pt x="19" y="976"/>
                  <a:pt x="23" y="1098"/>
                  <a:pt x="21" y="1130"/>
                </a:cubicBezTo>
                <a:cubicBezTo>
                  <a:pt x="17" y="1185"/>
                  <a:pt x="13" y="1185"/>
                  <a:pt x="13" y="1191"/>
                </a:cubicBezTo>
                <a:cubicBezTo>
                  <a:pt x="13" y="1216"/>
                  <a:pt x="8" y="1227"/>
                  <a:pt x="4" y="1239"/>
                </a:cubicBezTo>
                <a:cubicBezTo>
                  <a:pt x="4" y="1241"/>
                  <a:pt x="3" y="1243"/>
                  <a:pt x="3" y="1245"/>
                </a:cubicBezTo>
                <a:cubicBezTo>
                  <a:pt x="3" y="1245"/>
                  <a:pt x="5" y="1303"/>
                  <a:pt x="3" y="1321"/>
                </a:cubicBezTo>
                <a:cubicBezTo>
                  <a:pt x="0" y="1339"/>
                  <a:pt x="2" y="1350"/>
                  <a:pt x="3" y="1362"/>
                </a:cubicBezTo>
                <a:cubicBezTo>
                  <a:pt x="4" y="1373"/>
                  <a:pt x="14" y="1390"/>
                  <a:pt x="17" y="1404"/>
                </a:cubicBezTo>
                <a:cubicBezTo>
                  <a:pt x="23" y="1434"/>
                  <a:pt x="31" y="1434"/>
                  <a:pt x="36" y="1444"/>
                </a:cubicBezTo>
                <a:cubicBezTo>
                  <a:pt x="42" y="1454"/>
                  <a:pt x="57" y="1461"/>
                  <a:pt x="59" y="1464"/>
                </a:cubicBezTo>
                <a:cubicBezTo>
                  <a:pt x="61" y="1467"/>
                  <a:pt x="69" y="1474"/>
                  <a:pt x="76" y="1473"/>
                </a:cubicBezTo>
                <a:cubicBezTo>
                  <a:pt x="83" y="1471"/>
                  <a:pt x="82" y="1462"/>
                  <a:pt x="82" y="1462"/>
                </a:cubicBezTo>
                <a:cubicBezTo>
                  <a:pt x="82" y="1462"/>
                  <a:pt x="85" y="1463"/>
                  <a:pt x="88" y="1463"/>
                </a:cubicBezTo>
                <a:cubicBezTo>
                  <a:pt x="91" y="1463"/>
                  <a:pt x="103" y="1464"/>
                  <a:pt x="106" y="1461"/>
                </a:cubicBezTo>
                <a:cubicBezTo>
                  <a:pt x="114" y="1453"/>
                  <a:pt x="103" y="1444"/>
                  <a:pt x="103" y="1444"/>
                </a:cubicBezTo>
                <a:cubicBezTo>
                  <a:pt x="111" y="1443"/>
                  <a:pt x="111" y="1443"/>
                  <a:pt x="111" y="1443"/>
                </a:cubicBezTo>
                <a:cubicBezTo>
                  <a:pt x="120" y="1437"/>
                  <a:pt x="109" y="1426"/>
                  <a:pt x="109" y="1426"/>
                </a:cubicBezTo>
                <a:cubicBezTo>
                  <a:pt x="109" y="1423"/>
                  <a:pt x="88" y="1425"/>
                  <a:pt x="88" y="1422"/>
                </a:cubicBezTo>
                <a:cubicBezTo>
                  <a:pt x="88" y="1420"/>
                  <a:pt x="110" y="1413"/>
                  <a:pt x="109" y="1412"/>
                </a:cubicBezTo>
                <a:cubicBezTo>
                  <a:pt x="108" y="1385"/>
                  <a:pt x="86" y="1409"/>
                  <a:pt x="83" y="1405"/>
                </a:cubicBezTo>
                <a:cubicBezTo>
                  <a:pt x="76" y="1394"/>
                  <a:pt x="70" y="1405"/>
                  <a:pt x="68" y="1393"/>
                </a:cubicBezTo>
                <a:cubicBezTo>
                  <a:pt x="67" y="1382"/>
                  <a:pt x="61" y="1380"/>
                  <a:pt x="63" y="1377"/>
                </a:cubicBezTo>
                <a:cubicBezTo>
                  <a:pt x="68" y="1368"/>
                  <a:pt x="60" y="1358"/>
                  <a:pt x="63" y="1351"/>
                </a:cubicBezTo>
                <a:cubicBezTo>
                  <a:pt x="66" y="1345"/>
                  <a:pt x="59" y="1330"/>
                  <a:pt x="59" y="1330"/>
                </a:cubicBezTo>
                <a:cubicBezTo>
                  <a:pt x="59" y="1330"/>
                  <a:pt x="69" y="1336"/>
                  <a:pt x="73" y="1349"/>
                </a:cubicBezTo>
                <a:cubicBezTo>
                  <a:pt x="78" y="1361"/>
                  <a:pt x="91" y="1382"/>
                  <a:pt x="105" y="1372"/>
                </a:cubicBezTo>
                <a:cubicBezTo>
                  <a:pt x="119" y="1362"/>
                  <a:pt x="100" y="1330"/>
                  <a:pt x="88" y="1318"/>
                </a:cubicBezTo>
                <a:cubicBezTo>
                  <a:pt x="82" y="1311"/>
                  <a:pt x="82" y="1302"/>
                  <a:pt x="83" y="1293"/>
                </a:cubicBezTo>
                <a:cubicBezTo>
                  <a:pt x="83" y="1293"/>
                  <a:pt x="85" y="1278"/>
                  <a:pt x="84" y="1273"/>
                </a:cubicBezTo>
                <a:cubicBezTo>
                  <a:pt x="84" y="1262"/>
                  <a:pt x="75" y="1249"/>
                  <a:pt x="77" y="1246"/>
                </a:cubicBezTo>
                <a:cubicBezTo>
                  <a:pt x="78" y="1243"/>
                  <a:pt x="82" y="1225"/>
                  <a:pt x="84" y="1211"/>
                </a:cubicBezTo>
                <a:cubicBezTo>
                  <a:pt x="86" y="1197"/>
                  <a:pt x="119" y="1069"/>
                  <a:pt x="123" y="1041"/>
                </a:cubicBezTo>
                <a:cubicBezTo>
                  <a:pt x="132" y="989"/>
                  <a:pt x="143" y="974"/>
                  <a:pt x="138" y="938"/>
                </a:cubicBezTo>
                <a:cubicBezTo>
                  <a:pt x="139" y="912"/>
                  <a:pt x="148" y="841"/>
                  <a:pt x="150" y="828"/>
                </a:cubicBezTo>
                <a:cubicBezTo>
                  <a:pt x="151" y="825"/>
                  <a:pt x="151" y="812"/>
                  <a:pt x="152" y="803"/>
                </a:cubicBezTo>
                <a:cubicBezTo>
                  <a:pt x="153" y="798"/>
                  <a:pt x="154" y="789"/>
                  <a:pt x="154" y="778"/>
                </a:cubicBezTo>
                <a:cubicBezTo>
                  <a:pt x="154" y="779"/>
                  <a:pt x="154" y="779"/>
                  <a:pt x="154" y="779"/>
                </a:cubicBezTo>
                <a:cubicBezTo>
                  <a:pt x="155" y="791"/>
                  <a:pt x="165" y="815"/>
                  <a:pt x="167" y="848"/>
                </a:cubicBezTo>
                <a:cubicBezTo>
                  <a:pt x="166" y="875"/>
                  <a:pt x="172" y="939"/>
                  <a:pt x="174" y="964"/>
                </a:cubicBezTo>
                <a:cubicBezTo>
                  <a:pt x="183" y="1124"/>
                  <a:pt x="150" y="1163"/>
                  <a:pt x="149" y="1194"/>
                </a:cubicBezTo>
                <a:cubicBezTo>
                  <a:pt x="153" y="1328"/>
                  <a:pt x="110" y="1503"/>
                  <a:pt x="183" y="1729"/>
                </a:cubicBezTo>
                <a:cubicBezTo>
                  <a:pt x="187" y="1741"/>
                  <a:pt x="187" y="1785"/>
                  <a:pt x="191" y="1808"/>
                </a:cubicBezTo>
                <a:cubicBezTo>
                  <a:pt x="192" y="1814"/>
                  <a:pt x="203" y="1841"/>
                  <a:pt x="204" y="1878"/>
                </a:cubicBezTo>
                <a:cubicBezTo>
                  <a:pt x="205" y="1938"/>
                  <a:pt x="199" y="2015"/>
                  <a:pt x="200" y="2058"/>
                </a:cubicBezTo>
                <a:cubicBezTo>
                  <a:pt x="203" y="2128"/>
                  <a:pt x="229" y="2192"/>
                  <a:pt x="239" y="2237"/>
                </a:cubicBezTo>
                <a:cubicBezTo>
                  <a:pt x="249" y="2282"/>
                  <a:pt x="253" y="2318"/>
                  <a:pt x="251" y="2327"/>
                </a:cubicBezTo>
                <a:cubicBezTo>
                  <a:pt x="250" y="2334"/>
                  <a:pt x="248" y="2349"/>
                  <a:pt x="254" y="2362"/>
                </a:cubicBezTo>
                <a:cubicBezTo>
                  <a:pt x="254" y="2363"/>
                  <a:pt x="236" y="2408"/>
                  <a:pt x="226" y="2416"/>
                </a:cubicBezTo>
                <a:cubicBezTo>
                  <a:pt x="216" y="2424"/>
                  <a:pt x="214" y="2431"/>
                  <a:pt x="207" y="2435"/>
                </a:cubicBezTo>
                <a:cubicBezTo>
                  <a:pt x="199" y="2440"/>
                  <a:pt x="195" y="2444"/>
                  <a:pt x="193" y="2453"/>
                </a:cubicBezTo>
                <a:cubicBezTo>
                  <a:pt x="190" y="2460"/>
                  <a:pt x="183" y="2470"/>
                  <a:pt x="188" y="2475"/>
                </a:cubicBezTo>
                <a:cubicBezTo>
                  <a:pt x="189" y="2476"/>
                  <a:pt x="190" y="2476"/>
                  <a:pt x="191" y="2477"/>
                </a:cubicBezTo>
                <a:cubicBezTo>
                  <a:pt x="191" y="2477"/>
                  <a:pt x="191" y="2477"/>
                  <a:pt x="191" y="2477"/>
                </a:cubicBezTo>
                <a:cubicBezTo>
                  <a:pt x="191" y="2479"/>
                  <a:pt x="191" y="2482"/>
                  <a:pt x="192" y="2483"/>
                </a:cubicBezTo>
                <a:cubicBezTo>
                  <a:pt x="195" y="2489"/>
                  <a:pt x="200" y="2490"/>
                  <a:pt x="207" y="2490"/>
                </a:cubicBezTo>
                <a:cubicBezTo>
                  <a:pt x="208" y="2488"/>
                  <a:pt x="208" y="2488"/>
                  <a:pt x="208" y="2488"/>
                </a:cubicBezTo>
                <a:cubicBezTo>
                  <a:pt x="208" y="2491"/>
                  <a:pt x="208" y="2493"/>
                  <a:pt x="210" y="2495"/>
                </a:cubicBezTo>
                <a:cubicBezTo>
                  <a:pt x="215" y="2502"/>
                  <a:pt x="229" y="2506"/>
                  <a:pt x="236" y="2499"/>
                </a:cubicBezTo>
                <a:cubicBezTo>
                  <a:pt x="244" y="2504"/>
                  <a:pt x="259" y="2505"/>
                  <a:pt x="265" y="2497"/>
                </a:cubicBezTo>
                <a:cubicBezTo>
                  <a:pt x="270" y="2510"/>
                  <a:pt x="287" y="2508"/>
                  <a:pt x="298" y="2506"/>
                </a:cubicBezTo>
                <a:cubicBezTo>
                  <a:pt x="309" y="2503"/>
                  <a:pt x="313" y="2496"/>
                  <a:pt x="319" y="2491"/>
                </a:cubicBezTo>
                <a:cubicBezTo>
                  <a:pt x="325" y="2486"/>
                  <a:pt x="330" y="2481"/>
                  <a:pt x="328" y="2468"/>
                </a:cubicBezTo>
                <a:cubicBezTo>
                  <a:pt x="326" y="2456"/>
                  <a:pt x="328" y="2455"/>
                  <a:pt x="329" y="2440"/>
                </a:cubicBezTo>
                <a:cubicBezTo>
                  <a:pt x="330" y="2431"/>
                  <a:pt x="337" y="2428"/>
                  <a:pt x="338" y="2413"/>
                </a:cubicBezTo>
                <a:cubicBezTo>
                  <a:pt x="339" y="2401"/>
                  <a:pt x="331" y="2351"/>
                  <a:pt x="332" y="2344"/>
                </a:cubicBezTo>
                <a:cubicBezTo>
                  <a:pt x="334" y="2328"/>
                  <a:pt x="324" y="2315"/>
                  <a:pt x="320" y="2289"/>
                </a:cubicBezTo>
                <a:cubicBezTo>
                  <a:pt x="317" y="2263"/>
                  <a:pt x="326" y="2174"/>
                  <a:pt x="326" y="2158"/>
                </a:cubicBezTo>
                <a:cubicBezTo>
                  <a:pt x="326" y="2127"/>
                  <a:pt x="341" y="2077"/>
                  <a:pt x="337" y="2014"/>
                </a:cubicBezTo>
                <a:cubicBezTo>
                  <a:pt x="335" y="1978"/>
                  <a:pt x="319" y="1868"/>
                  <a:pt x="319" y="1843"/>
                </a:cubicBezTo>
                <a:cubicBezTo>
                  <a:pt x="319" y="1839"/>
                  <a:pt x="318" y="1811"/>
                  <a:pt x="319" y="1806"/>
                </a:cubicBezTo>
                <a:cubicBezTo>
                  <a:pt x="324" y="1790"/>
                  <a:pt x="336" y="1587"/>
                  <a:pt x="336" y="1585"/>
                </a:cubicBezTo>
                <a:cubicBezTo>
                  <a:pt x="338" y="1561"/>
                  <a:pt x="353" y="1416"/>
                  <a:pt x="353" y="1416"/>
                </a:cubicBezTo>
                <a:cubicBezTo>
                  <a:pt x="359" y="1416"/>
                  <a:pt x="359" y="1416"/>
                  <a:pt x="359" y="1416"/>
                </a:cubicBezTo>
                <a:cubicBezTo>
                  <a:pt x="359" y="1416"/>
                  <a:pt x="377" y="1558"/>
                  <a:pt x="379" y="1582"/>
                </a:cubicBezTo>
                <a:cubicBezTo>
                  <a:pt x="379" y="1584"/>
                  <a:pt x="390" y="1790"/>
                  <a:pt x="394" y="1806"/>
                </a:cubicBezTo>
                <a:cubicBezTo>
                  <a:pt x="396" y="1811"/>
                  <a:pt x="395" y="1839"/>
                  <a:pt x="395" y="1843"/>
                </a:cubicBezTo>
                <a:cubicBezTo>
                  <a:pt x="395" y="1868"/>
                  <a:pt x="379" y="1978"/>
                  <a:pt x="377" y="2014"/>
                </a:cubicBezTo>
                <a:cubicBezTo>
                  <a:pt x="373" y="2077"/>
                  <a:pt x="387" y="2127"/>
                  <a:pt x="387" y="2158"/>
                </a:cubicBezTo>
                <a:cubicBezTo>
                  <a:pt x="387" y="2174"/>
                  <a:pt x="396" y="2263"/>
                  <a:pt x="393" y="2289"/>
                </a:cubicBezTo>
                <a:cubicBezTo>
                  <a:pt x="390" y="2315"/>
                  <a:pt x="380" y="2328"/>
                  <a:pt x="382" y="2344"/>
                </a:cubicBezTo>
                <a:cubicBezTo>
                  <a:pt x="383" y="2351"/>
                  <a:pt x="375" y="2401"/>
                  <a:pt x="375" y="2413"/>
                </a:cubicBezTo>
                <a:cubicBezTo>
                  <a:pt x="376" y="2428"/>
                  <a:pt x="384" y="2431"/>
                  <a:pt x="384" y="2440"/>
                </a:cubicBezTo>
                <a:cubicBezTo>
                  <a:pt x="386" y="2455"/>
                  <a:pt x="387" y="2456"/>
                  <a:pt x="385" y="2468"/>
                </a:cubicBezTo>
                <a:cubicBezTo>
                  <a:pt x="384" y="2481"/>
                  <a:pt x="388" y="2486"/>
                  <a:pt x="394" y="2491"/>
                </a:cubicBezTo>
                <a:cubicBezTo>
                  <a:pt x="400" y="2496"/>
                  <a:pt x="405" y="2503"/>
                  <a:pt x="416" y="2506"/>
                </a:cubicBezTo>
                <a:cubicBezTo>
                  <a:pt x="426" y="2508"/>
                  <a:pt x="444" y="2510"/>
                  <a:pt x="448" y="2497"/>
                </a:cubicBezTo>
                <a:cubicBezTo>
                  <a:pt x="454" y="2505"/>
                  <a:pt x="470" y="2504"/>
                  <a:pt x="478" y="2499"/>
                </a:cubicBezTo>
                <a:cubicBezTo>
                  <a:pt x="484" y="2506"/>
                  <a:pt x="499" y="2502"/>
                  <a:pt x="504" y="2495"/>
                </a:cubicBezTo>
                <a:cubicBezTo>
                  <a:pt x="505" y="2493"/>
                  <a:pt x="506" y="2491"/>
                  <a:pt x="506" y="2489"/>
                </a:cubicBezTo>
                <a:cubicBezTo>
                  <a:pt x="507" y="2490"/>
                  <a:pt x="507" y="2490"/>
                  <a:pt x="507" y="2490"/>
                </a:cubicBezTo>
                <a:cubicBezTo>
                  <a:pt x="513" y="2490"/>
                  <a:pt x="521" y="2488"/>
                  <a:pt x="522" y="2483"/>
                </a:cubicBezTo>
                <a:cubicBezTo>
                  <a:pt x="523" y="2482"/>
                  <a:pt x="523" y="2479"/>
                  <a:pt x="523" y="2477"/>
                </a:cubicBezTo>
                <a:cubicBezTo>
                  <a:pt x="523" y="2477"/>
                  <a:pt x="523" y="2477"/>
                  <a:pt x="523" y="2477"/>
                </a:cubicBezTo>
                <a:cubicBezTo>
                  <a:pt x="524" y="2476"/>
                  <a:pt x="525" y="2476"/>
                  <a:pt x="525" y="2475"/>
                </a:cubicBezTo>
                <a:cubicBezTo>
                  <a:pt x="531" y="2470"/>
                  <a:pt x="523" y="2460"/>
                  <a:pt x="521" y="2453"/>
                </a:cubicBezTo>
                <a:cubicBezTo>
                  <a:pt x="518" y="2444"/>
                  <a:pt x="514" y="2440"/>
                  <a:pt x="507" y="2435"/>
                </a:cubicBezTo>
                <a:cubicBezTo>
                  <a:pt x="500" y="2431"/>
                  <a:pt x="497" y="2424"/>
                  <a:pt x="488" y="2416"/>
                </a:cubicBezTo>
                <a:cubicBezTo>
                  <a:pt x="478" y="2408"/>
                  <a:pt x="460" y="2363"/>
                  <a:pt x="460" y="2362"/>
                </a:cubicBezTo>
                <a:cubicBezTo>
                  <a:pt x="466" y="2349"/>
                  <a:pt x="464" y="2334"/>
                  <a:pt x="462" y="2327"/>
                </a:cubicBezTo>
                <a:cubicBezTo>
                  <a:pt x="460" y="2318"/>
                  <a:pt x="464" y="2282"/>
                  <a:pt x="474" y="2237"/>
                </a:cubicBezTo>
                <a:cubicBezTo>
                  <a:pt x="484" y="2192"/>
                  <a:pt x="510" y="2128"/>
                  <a:pt x="513" y="2058"/>
                </a:cubicBezTo>
                <a:cubicBezTo>
                  <a:pt x="515" y="2015"/>
                  <a:pt x="509" y="1938"/>
                  <a:pt x="510" y="1878"/>
                </a:cubicBezTo>
                <a:cubicBezTo>
                  <a:pt x="511" y="1841"/>
                  <a:pt x="521" y="1814"/>
                  <a:pt x="522" y="1808"/>
                </a:cubicBezTo>
                <a:cubicBezTo>
                  <a:pt x="527" y="1785"/>
                  <a:pt x="527" y="1741"/>
                  <a:pt x="530" y="1729"/>
                </a:cubicBezTo>
                <a:cubicBezTo>
                  <a:pt x="587" y="1523"/>
                  <a:pt x="569" y="1347"/>
                  <a:pt x="567" y="1304"/>
                </a:cubicBezTo>
                <a:cubicBezTo>
                  <a:pt x="567" y="1304"/>
                  <a:pt x="569" y="1185"/>
                  <a:pt x="567" y="1170"/>
                </a:cubicBezTo>
                <a:cubicBezTo>
                  <a:pt x="530" y="1051"/>
                  <a:pt x="549" y="969"/>
                  <a:pt x="546" y="961"/>
                </a:cubicBezTo>
                <a:cubicBezTo>
                  <a:pt x="547" y="935"/>
                  <a:pt x="555" y="874"/>
                  <a:pt x="554" y="847"/>
                </a:cubicBezTo>
                <a:cubicBezTo>
                  <a:pt x="556" y="815"/>
                  <a:pt x="559" y="791"/>
                  <a:pt x="560" y="779"/>
                </a:cubicBezTo>
                <a:cubicBezTo>
                  <a:pt x="560" y="778"/>
                  <a:pt x="560" y="778"/>
                  <a:pt x="560" y="778"/>
                </a:cubicBezTo>
                <a:cubicBezTo>
                  <a:pt x="560" y="782"/>
                  <a:pt x="560" y="786"/>
                  <a:pt x="560" y="790"/>
                </a:cubicBezTo>
                <a:cubicBezTo>
                  <a:pt x="560" y="793"/>
                  <a:pt x="560" y="793"/>
                  <a:pt x="560" y="793"/>
                </a:cubicBezTo>
                <a:cubicBezTo>
                  <a:pt x="561" y="797"/>
                  <a:pt x="561" y="797"/>
                  <a:pt x="561" y="797"/>
                </a:cubicBezTo>
                <a:cubicBezTo>
                  <a:pt x="561" y="799"/>
                  <a:pt x="561" y="801"/>
                  <a:pt x="562" y="803"/>
                </a:cubicBezTo>
                <a:cubicBezTo>
                  <a:pt x="563" y="812"/>
                  <a:pt x="565" y="826"/>
                  <a:pt x="565" y="826"/>
                </a:cubicBezTo>
                <a:cubicBezTo>
                  <a:pt x="580" y="946"/>
                  <a:pt x="580" y="946"/>
                  <a:pt x="580" y="946"/>
                </a:cubicBezTo>
                <a:cubicBezTo>
                  <a:pt x="575" y="982"/>
                  <a:pt x="587" y="997"/>
                  <a:pt x="596" y="1049"/>
                </a:cubicBezTo>
                <a:cubicBezTo>
                  <a:pt x="600" y="1076"/>
                  <a:pt x="632" y="1205"/>
                  <a:pt x="634" y="1219"/>
                </a:cubicBezTo>
                <a:cubicBezTo>
                  <a:pt x="636" y="1232"/>
                  <a:pt x="641" y="1247"/>
                  <a:pt x="643" y="1250"/>
                </a:cubicBezTo>
                <a:cubicBezTo>
                  <a:pt x="644" y="1253"/>
                  <a:pt x="638" y="1268"/>
                  <a:pt x="636" y="1281"/>
                </a:cubicBezTo>
                <a:cubicBezTo>
                  <a:pt x="635" y="1282"/>
                  <a:pt x="635" y="1283"/>
                  <a:pt x="635" y="1285"/>
                </a:cubicBezTo>
                <a:cubicBezTo>
                  <a:pt x="635" y="1285"/>
                  <a:pt x="635" y="1285"/>
                  <a:pt x="635" y="1286"/>
                </a:cubicBezTo>
                <a:cubicBezTo>
                  <a:pt x="634" y="1290"/>
                  <a:pt x="635" y="1293"/>
                  <a:pt x="636" y="1298"/>
                </a:cubicBezTo>
                <a:cubicBezTo>
                  <a:pt x="637" y="1307"/>
                  <a:pt x="638" y="1316"/>
                  <a:pt x="632" y="1322"/>
                </a:cubicBezTo>
                <a:cubicBezTo>
                  <a:pt x="620" y="1334"/>
                  <a:pt x="601" y="1368"/>
                  <a:pt x="615" y="1378"/>
                </a:cubicBezTo>
                <a:cubicBezTo>
                  <a:pt x="630" y="1389"/>
                  <a:pt x="643" y="1364"/>
                  <a:pt x="647" y="1352"/>
                </a:cubicBezTo>
                <a:cubicBezTo>
                  <a:pt x="652" y="1339"/>
                  <a:pt x="660" y="1337"/>
                  <a:pt x="660" y="1337"/>
                </a:cubicBezTo>
                <a:cubicBezTo>
                  <a:pt x="660" y="1337"/>
                  <a:pt x="652" y="1351"/>
                  <a:pt x="655" y="1358"/>
                </a:cubicBezTo>
                <a:cubicBezTo>
                  <a:pt x="658" y="1364"/>
                  <a:pt x="650" y="1375"/>
                  <a:pt x="655" y="1383"/>
                </a:cubicBezTo>
                <a:cubicBezTo>
                  <a:pt x="657" y="1386"/>
                  <a:pt x="651" y="1388"/>
                  <a:pt x="650" y="1400"/>
                </a:cubicBezTo>
                <a:cubicBezTo>
                  <a:pt x="648" y="1411"/>
                  <a:pt x="642" y="1400"/>
                  <a:pt x="635" y="1412"/>
                </a:cubicBezTo>
                <a:cubicBezTo>
                  <a:pt x="632" y="1415"/>
                  <a:pt x="611" y="1391"/>
                  <a:pt x="609" y="1419"/>
                </a:cubicBezTo>
                <a:cubicBezTo>
                  <a:pt x="609" y="1421"/>
                  <a:pt x="630" y="1427"/>
                  <a:pt x="630" y="1429"/>
                </a:cubicBezTo>
                <a:cubicBezTo>
                  <a:pt x="630" y="1431"/>
                  <a:pt x="609" y="1430"/>
                  <a:pt x="609" y="1433"/>
                </a:cubicBezTo>
                <a:cubicBezTo>
                  <a:pt x="609" y="1433"/>
                  <a:pt x="598" y="1444"/>
                  <a:pt x="607" y="1450"/>
                </a:cubicBezTo>
                <a:cubicBezTo>
                  <a:pt x="615" y="1451"/>
                  <a:pt x="615" y="1451"/>
                  <a:pt x="615" y="1451"/>
                </a:cubicBezTo>
                <a:cubicBezTo>
                  <a:pt x="615" y="1451"/>
                  <a:pt x="604" y="1459"/>
                  <a:pt x="612" y="1468"/>
                </a:cubicBezTo>
                <a:cubicBezTo>
                  <a:pt x="615" y="1471"/>
                  <a:pt x="627" y="1469"/>
                  <a:pt x="630" y="1469"/>
                </a:cubicBezTo>
                <a:cubicBezTo>
                  <a:pt x="633" y="1469"/>
                  <a:pt x="636" y="1469"/>
                  <a:pt x="636" y="1469"/>
                </a:cubicBezTo>
                <a:cubicBezTo>
                  <a:pt x="636" y="1469"/>
                  <a:pt x="635" y="1478"/>
                  <a:pt x="642" y="1479"/>
                </a:cubicBezTo>
                <a:cubicBezTo>
                  <a:pt x="649" y="1480"/>
                  <a:pt x="657" y="1474"/>
                  <a:pt x="659" y="1470"/>
                </a:cubicBezTo>
                <a:cubicBezTo>
                  <a:pt x="661" y="1467"/>
                  <a:pt x="676" y="1460"/>
                  <a:pt x="682" y="1450"/>
                </a:cubicBezTo>
                <a:cubicBezTo>
                  <a:pt x="687" y="1441"/>
                  <a:pt x="695" y="1440"/>
                  <a:pt x="701" y="1411"/>
                </a:cubicBezTo>
                <a:cubicBezTo>
                  <a:pt x="704" y="1397"/>
                  <a:pt x="714" y="1379"/>
                  <a:pt x="715" y="1368"/>
                </a:cubicBezTo>
                <a:cubicBezTo>
                  <a:pt x="716" y="1357"/>
                  <a:pt x="718" y="1346"/>
                  <a:pt x="715" y="1328"/>
                </a:cubicBezTo>
                <a:close/>
                <a:moveTo>
                  <a:pt x="455" y="271"/>
                </a:moveTo>
                <a:cubicBezTo>
                  <a:pt x="454" y="273"/>
                  <a:pt x="454" y="273"/>
                  <a:pt x="454" y="273"/>
                </a:cubicBezTo>
                <a:cubicBezTo>
                  <a:pt x="454" y="272"/>
                  <a:pt x="454" y="272"/>
                  <a:pt x="454" y="271"/>
                </a:cubicBezTo>
                <a:cubicBezTo>
                  <a:pt x="455" y="271"/>
                  <a:pt x="455" y="271"/>
                  <a:pt x="455" y="271"/>
                </a:cubicBezTo>
                <a:close/>
              </a:path>
            </a:pathLst>
          </a:custGeom>
          <a:solidFill>
            <a:schemeClr val="bg1"/>
          </a:solidFill>
          <a:ln w="3175" cap="rnd">
            <a:solidFill>
              <a:schemeClr val="tx1">
                <a:lumMod val="50000"/>
                <a:lumOff val="50000"/>
              </a:schemeClr>
            </a:solidFill>
            <a:prstDash val="lgDash"/>
            <a:round/>
            <a:headEnd/>
            <a:tailEnd/>
          </a:ln>
        </p:spPr>
        <p:txBody>
          <a:bodyPr/>
          <a:lstStyle/>
          <a:p>
            <a:endParaRPr lang="en-US">
              <a:solidFill>
                <a:srgbClr val="92D050"/>
              </a:solidFill>
            </a:endParaRPr>
          </a:p>
        </p:txBody>
      </p:sp>
      <p:sp>
        <p:nvSpPr>
          <p:cNvPr id="15" name="Freeform 35">
            <a:extLst>
              <a:ext uri="{FF2B5EF4-FFF2-40B4-BE49-F238E27FC236}">
                <a16:creationId xmlns:a16="http://schemas.microsoft.com/office/drawing/2014/main" id="{2D89410B-A656-297A-D600-002E54C61DE9}"/>
              </a:ext>
            </a:extLst>
          </p:cNvPr>
          <p:cNvSpPr>
            <a:spLocks noEditPoints="1"/>
          </p:cNvSpPr>
          <p:nvPr/>
        </p:nvSpPr>
        <p:spPr bwMode="auto">
          <a:xfrm>
            <a:off x="5133634" y="1095406"/>
            <a:ext cx="216098" cy="776238"/>
          </a:xfrm>
          <a:custGeom>
            <a:avLst/>
            <a:gdLst>
              <a:gd name="T0" fmla="*/ 2147483647 w 718"/>
              <a:gd name="T1" fmla="*/ 2147483647 h 2510"/>
              <a:gd name="T2" fmla="*/ 2147483647 w 718"/>
              <a:gd name="T3" fmla="*/ 2147483647 h 2510"/>
              <a:gd name="T4" fmla="*/ 2147483647 w 718"/>
              <a:gd name="T5" fmla="*/ 2147483647 h 2510"/>
              <a:gd name="T6" fmla="*/ 2147483647 w 718"/>
              <a:gd name="T7" fmla="*/ 2147483647 h 2510"/>
              <a:gd name="T8" fmla="*/ 2147483647 w 718"/>
              <a:gd name="T9" fmla="*/ 2147483647 h 2510"/>
              <a:gd name="T10" fmla="*/ 2147483647 w 718"/>
              <a:gd name="T11" fmla="*/ 2147483647 h 2510"/>
              <a:gd name="T12" fmla="*/ 2147483647 w 718"/>
              <a:gd name="T13" fmla="*/ 2147483647 h 2510"/>
              <a:gd name="T14" fmla="*/ 2147483647 w 718"/>
              <a:gd name="T15" fmla="*/ 2147483647 h 2510"/>
              <a:gd name="T16" fmla="*/ 2147483647 w 718"/>
              <a:gd name="T17" fmla="*/ 2147483647 h 2510"/>
              <a:gd name="T18" fmla="*/ 2147483647 w 718"/>
              <a:gd name="T19" fmla="*/ 2147483647 h 2510"/>
              <a:gd name="T20" fmla="*/ 2147483647 w 718"/>
              <a:gd name="T21" fmla="*/ 2147483647 h 2510"/>
              <a:gd name="T22" fmla="*/ 2147483647 w 718"/>
              <a:gd name="T23" fmla="*/ 2147483647 h 2510"/>
              <a:gd name="T24" fmla="*/ 2147483647 w 718"/>
              <a:gd name="T25" fmla="*/ 2147483647 h 2510"/>
              <a:gd name="T26" fmla="*/ 2147483647 w 718"/>
              <a:gd name="T27" fmla="*/ 2147483647 h 2510"/>
              <a:gd name="T28" fmla="*/ 2147483647 w 718"/>
              <a:gd name="T29" fmla="*/ 2147483647 h 2510"/>
              <a:gd name="T30" fmla="*/ 2147483647 w 718"/>
              <a:gd name="T31" fmla="*/ 2147483647 h 2510"/>
              <a:gd name="T32" fmla="*/ 2147483647 w 718"/>
              <a:gd name="T33" fmla="*/ 2147483647 h 2510"/>
              <a:gd name="T34" fmla="*/ 2147483647 w 718"/>
              <a:gd name="T35" fmla="*/ 2147483647 h 2510"/>
              <a:gd name="T36" fmla="*/ 2147483647 w 718"/>
              <a:gd name="T37" fmla="*/ 2147483647 h 2510"/>
              <a:gd name="T38" fmla="*/ 2147483647 w 718"/>
              <a:gd name="T39" fmla="*/ 2147483647 h 2510"/>
              <a:gd name="T40" fmla="*/ 2147483647 w 718"/>
              <a:gd name="T41" fmla="*/ 2147483647 h 2510"/>
              <a:gd name="T42" fmla="*/ 2147483647 w 718"/>
              <a:gd name="T43" fmla="*/ 2147483647 h 2510"/>
              <a:gd name="T44" fmla="*/ 2147483647 w 718"/>
              <a:gd name="T45" fmla="*/ 2147483647 h 2510"/>
              <a:gd name="T46" fmla="*/ 2147483647 w 718"/>
              <a:gd name="T47" fmla="*/ 2147483647 h 2510"/>
              <a:gd name="T48" fmla="*/ 2147483647 w 718"/>
              <a:gd name="T49" fmla="*/ 2147483647 h 2510"/>
              <a:gd name="T50" fmla="*/ 2147483647 w 718"/>
              <a:gd name="T51" fmla="*/ 2147483647 h 2510"/>
              <a:gd name="T52" fmla="*/ 2147483647 w 718"/>
              <a:gd name="T53" fmla="*/ 2147483647 h 2510"/>
              <a:gd name="T54" fmla="*/ 2147483647 w 718"/>
              <a:gd name="T55" fmla="*/ 2147483647 h 2510"/>
              <a:gd name="T56" fmla="*/ 2147483647 w 718"/>
              <a:gd name="T57" fmla="*/ 2147483647 h 2510"/>
              <a:gd name="T58" fmla="*/ 2147483647 w 718"/>
              <a:gd name="T59" fmla="*/ 2147483647 h 2510"/>
              <a:gd name="T60" fmla="*/ 2147483647 w 718"/>
              <a:gd name="T61" fmla="*/ 2147483647 h 2510"/>
              <a:gd name="T62" fmla="*/ 2147483647 w 718"/>
              <a:gd name="T63" fmla="*/ 2147483647 h 2510"/>
              <a:gd name="T64" fmla="*/ 2147483647 w 718"/>
              <a:gd name="T65" fmla="*/ 2147483647 h 2510"/>
              <a:gd name="T66" fmla="*/ 2147483647 w 718"/>
              <a:gd name="T67" fmla="*/ 2147483647 h 2510"/>
              <a:gd name="T68" fmla="*/ 2147483647 w 718"/>
              <a:gd name="T69" fmla="*/ 2147483647 h 2510"/>
              <a:gd name="T70" fmla="*/ 2147483647 w 718"/>
              <a:gd name="T71" fmla="*/ 2147483647 h 2510"/>
              <a:gd name="T72" fmla="*/ 2147483647 w 718"/>
              <a:gd name="T73" fmla="*/ 2147483647 h 2510"/>
              <a:gd name="T74" fmla="*/ 2147483647 w 718"/>
              <a:gd name="T75" fmla="*/ 2147483647 h 2510"/>
              <a:gd name="T76" fmla="*/ 2147483647 w 718"/>
              <a:gd name="T77" fmla="*/ 2147483647 h 2510"/>
              <a:gd name="T78" fmla="*/ 2147483647 w 718"/>
              <a:gd name="T79" fmla="*/ 2147483647 h 2510"/>
              <a:gd name="T80" fmla="*/ 2147483647 w 718"/>
              <a:gd name="T81" fmla="*/ 2147483647 h 2510"/>
              <a:gd name="T82" fmla="*/ 2147483647 w 718"/>
              <a:gd name="T83" fmla="*/ 2147483647 h 2510"/>
              <a:gd name="T84" fmla="*/ 2147483647 w 718"/>
              <a:gd name="T85" fmla="*/ 2147483647 h 2510"/>
              <a:gd name="T86" fmla="*/ 2147483647 w 718"/>
              <a:gd name="T87" fmla="*/ 2147483647 h 2510"/>
              <a:gd name="T88" fmla="*/ 2147483647 w 718"/>
              <a:gd name="T89" fmla="*/ 2147483647 h 2510"/>
              <a:gd name="T90" fmla="*/ 2147483647 w 718"/>
              <a:gd name="T91" fmla="*/ 2147483647 h 2510"/>
              <a:gd name="T92" fmla="*/ 2147483647 w 718"/>
              <a:gd name="T93" fmla="*/ 2147483647 h 2510"/>
              <a:gd name="T94" fmla="*/ 2147483647 w 718"/>
              <a:gd name="T95" fmla="*/ 2147483647 h 2510"/>
              <a:gd name="T96" fmla="*/ 2147483647 w 718"/>
              <a:gd name="T97" fmla="*/ 2147483647 h 2510"/>
              <a:gd name="T98" fmla="*/ 2147483647 w 718"/>
              <a:gd name="T99" fmla="*/ 2147483647 h 2510"/>
              <a:gd name="T100" fmla="*/ 2147483647 w 718"/>
              <a:gd name="T101" fmla="*/ 2147483647 h 2510"/>
              <a:gd name="T102" fmla="*/ 2147483647 w 718"/>
              <a:gd name="T103" fmla="*/ 2147483647 h 2510"/>
              <a:gd name="T104" fmla="*/ 2147483647 w 718"/>
              <a:gd name="T105" fmla="*/ 2147483647 h 2510"/>
              <a:gd name="T106" fmla="*/ 2147483647 w 718"/>
              <a:gd name="T107" fmla="*/ 2147483647 h 2510"/>
              <a:gd name="T108" fmla="*/ 2147483647 w 718"/>
              <a:gd name="T109" fmla="*/ 2147483647 h 2510"/>
              <a:gd name="T110" fmla="*/ 2147483647 w 718"/>
              <a:gd name="T111" fmla="*/ 2147483647 h 2510"/>
              <a:gd name="T112" fmla="*/ 2147483647 w 718"/>
              <a:gd name="T113" fmla="*/ 2147483647 h 2510"/>
              <a:gd name="T114" fmla="*/ 2147483647 w 718"/>
              <a:gd name="T115" fmla="*/ 2147483647 h 2510"/>
              <a:gd name="T116" fmla="*/ 2147483647 w 718"/>
              <a:gd name="T117" fmla="*/ 2147483647 h 2510"/>
              <a:gd name="T118" fmla="*/ 2147483647 w 718"/>
              <a:gd name="T119" fmla="*/ 2147483647 h 2510"/>
              <a:gd name="T120" fmla="*/ 2147483647 w 718"/>
              <a:gd name="T121" fmla="*/ 2147483647 h 2510"/>
              <a:gd name="T122" fmla="*/ 2147483647 w 718"/>
              <a:gd name="T123" fmla="*/ 2147483647 h 2510"/>
              <a:gd name="T124" fmla="*/ 2147483647 w 718"/>
              <a:gd name="T125" fmla="*/ 2147483647 h 25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18"/>
              <a:gd name="T190" fmla="*/ 0 h 2510"/>
              <a:gd name="T191" fmla="*/ 718 w 718"/>
              <a:gd name="T192" fmla="*/ 2510 h 25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18" h="2510">
                <a:moveTo>
                  <a:pt x="715" y="1328"/>
                </a:moveTo>
                <a:cubicBezTo>
                  <a:pt x="714" y="1318"/>
                  <a:pt x="714" y="1296"/>
                  <a:pt x="714" y="1278"/>
                </a:cubicBezTo>
                <a:cubicBezTo>
                  <a:pt x="714" y="1274"/>
                  <a:pt x="715" y="1271"/>
                  <a:pt x="715" y="1271"/>
                </a:cubicBezTo>
                <a:cubicBezTo>
                  <a:pt x="715" y="1262"/>
                  <a:pt x="717" y="1259"/>
                  <a:pt x="714" y="1247"/>
                </a:cubicBezTo>
                <a:cubicBezTo>
                  <a:pt x="711" y="1235"/>
                  <a:pt x="705" y="1223"/>
                  <a:pt x="705" y="1199"/>
                </a:cubicBezTo>
                <a:cubicBezTo>
                  <a:pt x="705" y="1193"/>
                  <a:pt x="701" y="1193"/>
                  <a:pt x="697" y="1137"/>
                </a:cubicBezTo>
                <a:cubicBezTo>
                  <a:pt x="695" y="1105"/>
                  <a:pt x="699" y="983"/>
                  <a:pt x="682" y="937"/>
                </a:cubicBezTo>
                <a:cubicBezTo>
                  <a:pt x="679" y="922"/>
                  <a:pt x="672" y="902"/>
                  <a:pt x="673" y="869"/>
                </a:cubicBezTo>
                <a:cubicBezTo>
                  <a:pt x="672" y="823"/>
                  <a:pt x="662" y="764"/>
                  <a:pt x="652" y="685"/>
                </a:cubicBezTo>
                <a:cubicBezTo>
                  <a:pt x="654" y="683"/>
                  <a:pt x="654" y="683"/>
                  <a:pt x="654" y="683"/>
                </a:cubicBezTo>
                <a:cubicBezTo>
                  <a:pt x="652" y="668"/>
                  <a:pt x="652" y="655"/>
                  <a:pt x="652" y="643"/>
                </a:cubicBezTo>
                <a:cubicBezTo>
                  <a:pt x="654" y="623"/>
                  <a:pt x="655" y="607"/>
                  <a:pt x="652" y="589"/>
                </a:cubicBezTo>
                <a:cubicBezTo>
                  <a:pt x="651" y="582"/>
                  <a:pt x="650" y="576"/>
                  <a:pt x="649" y="568"/>
                </a:cubicBezTo>
                <a:cubicBezTo>
                  <a:pt x="645" y="550"/>
                  <a:pt x="638" y="535"/>
                  <a:pt x="629" y="523"/>
                </a:cubicBezTo>
                <a:cubicBezTo>
                  <a:pt x="610" y="489"/>
                  <a:pt x="588" y="479"/>
                  <a:pt x="565" y="473"/>
                </a:cubicBezTo>
                <a:cubicBezTo>
                  <a:pt x="551" y="467"/>
                  <a:pt x="540" y="464"/>
                  <a:pt x="536" y="463"/>
                </a:cubicBezTo>
                <a:cubicBezTo>
                  <a:pt x="508" y="455"/>
                  <a:pt x="454" y="436"/>
                  <a:pt x="438" y="426"/>
                </a:cubicBezTo>
                <a:cubicBezTo>
                  <a:pt x="415" y="412"/>
                  <a:pt x="414" y="377"/>
                  <a:pt x="418" y="350"/>
                </a:cubicBezTo>
                <a:cubicBezTo>
                  <a:pt x="428" y="339"/>
                  <a:pt x="437" y="325"/>
                  <a:pt x="440" y="318"/>
                </a:cubicBezTo>
                <a:cubicBezTo>
                  <a:pt x="446" y="307"/>
                  <a:pt x="453" y="285"/>
                  <a:pt x="454" y="273"/>
                </a:cubicBezTo>
                <a:cubicBezTo>
                  <a:pt x="455" y="272"/>
                  <a:pt x="455" y="272"/>
                  <a:pt x="455" y="271"/>
                </a:cubicBezTo>
                <a:cubicBezTo>
                  <a:pt x="458" y="270"/>
                  <a:pt x="464" y="265"/>
                  <a:pt x="467" y="262"/>
                </a:cubicBezTo>
                <a:cubicBezTo>
                  <a:pt x="470" y="258"/>
                  <a:pt x="471" y="253"/>
                  <a:pt x="474" y="249"/>
                </a:cubicBezTo>
                <a:cubicBezTo>
                  <a:pt x="477" y="244"/>
                  <a:pt x="476" y="240"/>
                  <a:pt x="478" y="231"/>
                </a:cubicBezTo>
                <a:cubicBezTo>
                  <a:pt x="481" y="223"/>
                  <a:pt x="483" y="210"/>
                  <a:pt x="483" y="205"/>
                </a:cubicBezTo>
                <a:cubicBezTo>
                  <a:pt x="483" y="200"/>
                  <a:pt x="489" y="186"/>
                  <a:pt x="489" y="179"/>
                </a:cubicBezTo>
                <a:cubicBezTo>
                  <a:pt x="489" y="177"/>
                  <a:pt x="489" y="175"/>
                  <a:pt x="488" y="173"/>
                </a:cubicBezTo>
                <a:cubicBezTo>
                  <a:pt x="488" y="172"/>
                  <a:pt x="487" y="170"/>
                  <a:pt x="486" y="170"/>
                </a:cubicBezTo>
                <a:cubicBezTo>
                  <a:pt x="485" y="169"/>
                  <a:pt x="484" y="169"/>
                  <a:pt x="484" y="169"/>
                </a:cubicBezTo>
                <a:cubicBezTo>
                  <a:pt x="483" y="169"/>
                  <a:pt x="482" y="169"/>
                  <a:pt x="481" y="169"/>
                </a:cubicBezTo>
                <a:cubicBezTo>
                  <a:pt x="481" y="169"/>
                  <a:pt x="477" y="180"/>
                  <a:pt x="474" y="188"/>
                </a:cubicBezTo>
                <a:cubicBezTo>
                  <a:pt x="476" y="182"/>
                  <a:pt x="477" y="176"/>
                  <a:pt x="478" y="170"/>
                </a:cubicBezTo>
                <a:cubicBezTo>
                  <a:pt x="479" y="164"/>
                  <a:pt x="481" y="155"/>
                  <a:pt x="479" y="150"/>
                </a:cubicBezTo>
                <a:cubicBezTo>
                  <a:pt x="478" y="157"/>
                  <a:pt x="474" y="163"/>
                  <a:pt x="473" y="169"/>
                </a:cubicBezTo>
                <a:cubicBezTo>
                  <a:pt x="473" y="169"/>
                  <a:pt x="473" y="168"/>
                  <a:pt x="473" y="167"/>
                </a:cubicBezTo>
                <a:cubicBezTo>
                  <a:pt x="476" y="160"/>
                  <a:pt x="476" y="133"/>
                  <a:pt x="475" y="131"/>
                </a:cubicBezTo>
                <a:cubicBezTo>
                  <a:pt x="474" y="132"/>
                  <a:pt x="473" y="134"/>
                  <a:pt x="472" y="136"/>
                </a:cubicBezTo>
                <a:cubicBezTo>
                  <a:pt x="472" y="131"/>
                  <a:pt x="473" y="126"/>
                  <a:pt x="473" y="121"/>
                </a:cubicBezTo>
                <a:cubicBezTo>
                  <a:pt x="472" y="123"/>
                  <a:pt x="472" y="125"/>
                  <a:pt x="471" y="127"/>
                </a:cubicBezTo>
                <a:cubicBezTo>
                  <a:pt x="471" y="123"/>
                  <a:pt x="473" y="116"/>
                  <a:pt x="472" y="110"/>
                </a:cubicBezTo>
                <a:cubicBezTo>
                  <a:pt x="471" y="113"/>
                  <a:pt x="471" y="116"/>
                  <a:pt x="470" y="119"/>
                </a:cubicBezTo>
                <a:cubicBezTo>
                  <a:pt x="471" y="116"/>
                  <a:pt x="471" y="112"/>
                  <a:pt x="471" y="108"/>
                </a:cubicBezTo>
                <a:cubicBezTo>
                  <a:pt x="471" y="108"/>
                  <a:pt x="470" y="109"/>
                  <a:pt x="470" y="109"/>
                </a:cubicBezTo>
                <a:cubicBezTo>
                  <a:pt x="472" y="103"/>
                  <a:pt x="472" y="95"/>
                  <a:pt x="473" y="90"/>
                </a:cubicBezTo>
                <a:cubicBezTo>
                  <a:pt x="472" y="92"/>
                  <a:pt x="466" y="102"/>
                  <a:pt x="466" y="104"/>
                </a:cubicBezTo>
                <a:cubicBezTo>
                  <a:pt x="466" y="98"/>
                  <a:pt x="469" y="92"/>
                  <a:pt x="469" y="86"/>
                </a:cubicBezTo>
                <a:cubicBezTo>
                  <a:pt x="468" y="92"/>
                  <a:pt x="465" y="98"/>
                  <a:pt x="463" y="104"/>
                </a:cubicBezTo>
                <a:cubicBezTo>
                  <a:pt x="463" y="103"/>
                  <a:pt x="466" y="94"/>
                  <a:pt x="467" y="90"/>
                </a:cubicBezTo>
                <a:cubicBezTo>
                  <a:pt x="466" y="91"/>
                  <a:pt x="466" y="92"/>
                  <a:pt x="465" y="93"/>
                </a:cubicBezTo>
                <a:cubicBezTo>
                  <a:pt x="465" y="92"/>
                  <a:pt x="465" y="91"/>
                  <a:pt x="465" y="89"/>
                </a:cubicBezTo>
                <a:cubicBezTo>
                  <a:pt x="462" y="93"/>
                  <a:pt x="459" y="102"/>
                  <a:pt x="459" y="102"/>
                </a:cubicBezTo>
                <a:cubicBezTo>
                  <a:pt x="461" y="95"/>
                  <a:pt x="463" y="89"/>
                  <a:pt x="464" y="82"/>
                </a:cubicBezTo>
                <a:cubicBezTo>
                  <a:pt x="466" y="79"/>
                  <a:pt x="467" y="76"/>
                  <a:pt x="470" y="74"/>
                </a:cubicBezTo>
                <a:cubicBezTo>
                  <a:pt x="465" y="77"/>
                  <a:pt x="462" y="81"/>
                  <a:pt x="460" y="86"/>
                </a:cubicBezTo>
                <a:cubicBezTo>
                  <a:pt x="460" y="79"/>
                  <a:pt x="460" y="58"/>
                  <a:pt x="461" y="54"/>
                </a:cubicBezTo>
                <a:cubicBezTo>
                  <a:pt x="459" y="58"/>
                  <a:pt x="454" y="67"/>
                  <a:pt x="453" y="67"/>
                </a:cubicBezTo>
                <a:cubicBezTo>
                  <a:pt x="453" y="58"/>
                  <a:pt x="453" y="48"/>
                  <a:pt x="456" y="40"/>
                </a:cubicBezTo>
                <a:cubicBezTo>
                  <a:pt x="452" y="50"/>
                  <a:pt x="448" y="73"/>
                  <a:pt x="448" y="73"/>
                </a:cubicBezTo>
                <a:cubicBezTo>
                  <a:pt x="448" y="61"/>
                  <a:pt x="448" y="49"/>
                  <a:pt x="450" y="37"/>
                </a:cubicBezTo>
                <a:cubicBezTo>
                  <a:pt x="448" y="41"/>
                  <a:pt x="447" y="46"/>
                  <a:pt x="446" y="51"/>
                </a:cubicBezTo>
                <a:cubicBezTo>
                  <a:pt x="446" y="46"/>
                  <a:pt x="446" y="42"/>
                  <a:pt x="446" y="37"/>
                </a:cubicBezTo>
                <a:cubicBezTo>
                  <a:pt x="445" y="40"/>
                  <a:pt x="445" y="43"/>
                  <a:pt x="443" y="45"/>
                </a:cubicBezTo>
                <a:cubicBezTo>
                  <a:pt x="444" y="37"/>
                  <a:pt x="444" y="28"/>
                  <a:pt x="443" y="20"/>
                </a:cubicBezTo>
                <a:cubicBezTo>
                  <a:pt x="440" y="25"/>
                  <a:pt x="440" y="33"/>
                  <a:pt x="439" y="39"/>
                </a:cubicBezTo>
                <a:cubicBezTo>
                  <a:pt x="439" y="40"/>
                  <a:pt x="438" y="42"/>
                  <a:pt x="438" y="44"/>
                </a:cubicBezTo>
                <a:cubicBezTo>
                  <a:pt x="438" y="43"/>
                  <a:pt x="438" y="43"/>
                  <a:pt x="438" y="42"/>
                </a:cubicBezTo>
                <a:cubicBezTo>
                  <a:pt x="436" y="46"/>
                  <a:pt x="435" y="49"/>
                  <a:pt x="435" y="53"/>
                </a:cubicBezTo>
                <a:cubicBezTo>
                  <a:pt x="434" y="54"/>
                  <a:pt x="434" y="54"/>
                  <a:pt x="434" y="55"/>
                </a:cubicBezTo>
                <a:cubicBezTo>
                  <a:pt x="435" y="47"/>
                  <a:pt x="436" y="35"/>
                  <a:pt x="434" y="28"/>
                </a:cubicBezTo>
                <a:cubicBezTo>
                  <a:pt x="432" y="32"/>
                  <a:pt x="432" y="37"/>
                  <a:pt x="431" y="42"/>
                </a:cubicBezTo>
                <a:cubicBezTo>
                  <a:pt x="431" y="39"/>
                  <a:pt x="431" y="37"/>
                  <a:pt x="430" y="34"/>
                </a:cubicBezTo>
                <a:cubicBezTo>
                  <a:pt x="430" y="32"/>
                  <a:pt x="430" y="31"/>
                  <a:pt x="430" y="29"/>
                </a:cubicBezTo>
                <a:cubicBezTo>
                  <a:pt x="430" y="31"/>
                  <a:pt x="429" y="33"/>
                  <a:pt x="429" y="35"/>
                </a:cubicBezTo>
                <a:cubicBezTo>
                  <a:pt x="429" y="36"/>
                  <a:pt x="428" y="37"/>
                  <a:pt x="428" y="38"/>
                </a:cubicBezTo>
                <a:cubicBezTo>
                  <a:pt x="428" y="38"/>
                  <a:pt x="428" y="39"/>
                  <a:pt x="428" y="39"/>
                </a:cubicBezTo>
                <a:cubicBezTo>
                  <a:pt x="426" y="34"/>
                  <a:pt x="426" y="27"/>
                  <a:pt x="426" y="21"/>
                </a:cubicBezTo>
                <a:cubicBezTo>
                  <a:pt x="424" y="23"/>
                  <a:pt x="423" y="26"/>
                  <a:pt x="422" y="30"/>
                </a:cubicBezTo>
                <a:cubicBezTo>
                  <a:pt x="421" y="26"/>
                  <a:pt x="421" y="23"/>
                  <a:pt x="421" y="19"/>
                </a:cubicBezTo>
                <a:cubicBezTo>
                  <a:pt x="420" y="23"/>
                  <a:pt x="419" y="27"/>
                  <a:pt x="419" y="31"/>
                </a:cubicBezTo>
                <a:cubicBezTo>
                  <a:pt x="418" y="29"/>
                  <a:pt x="418" y="27"/>
                  <a:pt x="417" y="26"/>
                </a:cubicBezTo>
                <a:cubicBezTo>
                  <a:pt x="417" y="23"/>
                  <a:pt x="417" y="20"/>
                  <a:pt x="417" y="17"/>
                </a:cubicBezTo>
                <a:cubicBezTo>
                  <a:pt x="412" y="22"/>
                  <a:pt x="415" y="35"/>
                  <a:pt x="413" y="42"/>
                </a:cubicBezTo>
                <a:cubicBezTo>
                  <a:pt x="413" y="42"/>
                  <a:pt x="413" y="42"/>
                  <a:pt x="413" y="42"/>
                </a:cubicBezTo>
                <a:cubicBezTo>
                  <a:pt x="412" y="41"/>
                  <a:pt x="412" y="39"/>
                  <a:pt x="412" y="37"/>
                </a:cubicBezTo>
                <a:cubicBezTo>
                  <a:pt x="412" y="32"/>
                  <a:pt x="414" y="26"/>
                  <a:pt x="413" y="21"/>
                </a:cubicBezTo>
                <a:cubicBezTo>
                  <a:pt x="412" y="23"/>
                  <a:pt x="410" y="28"/>
                  <a:pt x="410" y="29"/>
                </a:cubicBezTo>
                <a:cubicBezTo>
                  <a:pt x="409" y="27"/>
                  <a:pt x="409" y="25"/>
                  <a:pt x="409" y="23"/>
                </a:cubicBezTo>
                <a:cubicBezTo>
                  <a:pt x="409" y="25"/>
                  <a:pt x="409" y="27"/>
                  <a:pt x="409" y="29"/>
                </a:cubicBezTo>
                <a:cubicBezTo>
                  <a:pt x="407" y="26"/>
                  <a:pt x="409" y="22"/>
                  <a:pt x="406" y="19"/>
                </a:cubicBezTo>
                <a:cubicBezTo>
                  <a:pt x="403" y="23"/>
                  <a:pt x="402" y="36"/>
                  <a:pt x="402" y="37"/>
                </a:cubicBezTo>
                <a:cubicBezTo>
                  <a:pt x="400" y="31"/>
                  <a:pt x="400" y="21"/>
                  <a:pt x="401" y="14"/>
                </a:cubicBezTo>
                <a:cubicBezTo>
                  <a:pt x="400" y="20"/>
                  <a:pt x="398" y="26"/>
                  <a:pt x="397" y="32"/>
                </a:cubicBezTo>
                <a:cubicBezTo>
                  <a:pt x="397" y="27"/>
                  <a:pt x="397" y="21"/>
                  <a:pt x="397" y="16"/>
                </a:cubicBezTo>
                <a:cubicBezTo>
                  <a:pt x="396" y="19"/>
                  <a:pt x="396" y="23"/>
                  <a:pt x="395" y="26"/>
                </a:cubicBezTo>
                <a:cubicBezTo>
                  <a:pt x="394" y="29"/>
                  <a:pt x="393" y="32"/>
                  <a:pt x="394" y="36"/>
                </a:cubicBezTo>
                <a:cubicBezTo>
                  <a:pt x="393" y="33"/>
                  <a:pt x="392" y="22"/>
                  <a:pt x="391" y="20"/>
                </a:cubicBezTo>
                <a:cubicBezTo>
                  <a:pt x="391" y="23"/>
                  <a:pt x="390" y="26"/>
                  <a:pt x="390" y="27"/>
                </a:cubicBezTo>
                <a:cubicBezTo>
                  <a:pt x="389" y="31"/>
                  <a:pt x="388" y="34"/>
                  <a:pt x="387" y="38"/>
                </a:cubicBezTo>
                <a:cubicBezTo>
                  <a:pt x="388" y="34"/>
                  <a:pt x="388" y="31"/>
                  <a:pt x="388" y="27"/>
                </a:cubicBezTo>
                <a:cubicBezTo>
                  <a:pt x="388" y="21"/>
                  <a:pt x="388" y="14"/>
                  <a:pt x="388" y="8"/>
                </a:cubicBezTo>
                <a:cubicBezTo>
                  <a:pt x="388" y="12"/>
                  <a:pt x="388" y="17"/>
                  <a:pt x="387" y="22"/>
                </a:cubicBezTo>
                <a:cubicBezTo>
                  <a:pt x="387" y="21"/>
                  <a:pt x="387" y="21"/>
                  <a:pt x="386" y="20"/>
                </a:cubicBezTo>
                <a:cubicBezTo>
                  <a:pt x="385" y="24"/>
                  <a:pt x="382" y="34"/>
                  <a:pt x="381" y="34"/>
                </a:cubicBezTo>
                <a:cubicBezTo>
                  <a:pt x="382" y="25"/>
                  <a:pt x="384" y="15"/>
                  <a:pt x="382" y="6"/>
                </a:cubicBezTo>
                <a:cubicBezTo>
                  <a:pt x="382" y="9"/>
                  <a:pt x="381" y="12"/>
                  <a:pt x="381" y="15"/>
                </a:cubicBezTo>
                <a:cubicBezTo>
                  <a:pt x="381" y="13"/>
                  <a:pt x="381" y="12"/>
                  <a:pt x="380" y="10"/>
                </a:cubicBezTo>
                <a:cubicBezTo>
                  <a:pt x="380" y="14"/>
                  <a:pt x="378" y="30"/>
                  <a:pt x="376" y="35"/>
                </a:cubicBezTo>
                <a:cubicBezTo>
                  <a:pt x="376" y="30"/>
                  <a:pt x="377" y="24"/>
                  <a:pt x="377" y="19"/>
                </a:cubicBezTo>
                <a:cubicBezTo>
                  <a:pt x="377" y="15"/>
                  <a:pt x="377" y="11"/>
                  <a:pt x="376" y="8"/>
                </a:cubicBezTo>
                <a:cubicBezTo>
                  <a:pt x="376" y="9"/>
                  <a:pt x="376" y="10"/>
                  <a:pt x="376" y="11"/>
                </a:cubicBezTo>
                <a:cubicBezTo>
                  <a:pt x="375" y="11"/>
                  <a:pt x="375" y="10"/>
                  <a:pt x="375" y="9"/>
                </a:cubicBezTo>
                <a:cubicBezTo>
                  <a:pt x="374" y="12"/>
                  <a:pt x="374" y="15"/>
                  <a:pt x="373" y="18"/>
                </a:cubicBezTo>
                <a:cubicBezTo>
                  <a:pt x="373" y="16"/>
                  <a:pt x="373" y="13"/>
                  <a:pt x="373" y="10"/>
                </a:cubicBezTo>
                <a:cubicBezTo>
                  <a:pt x="372" y="16"/>
                  <a:pt x="369" y="34"/>
                  <a:pt x="368" y="37"/>
                </a:cubicBezTo>
                <a:cubicBezTo>
                  <a:pt x="367" y="27"/>
                  <a:pt x="371" y="16"/>
                  <a:pt x="368" y="6"/>
                </a:cubicBezTo>
                <a:cubicBezTo>
                  <a:pt x="366" y="10"/>
                  <a:pt x="365" y="29"/>
                  <a:pt x="364" y="33"/>
                </a:cubicBezTo>
                <a:cubicBezTo>
                  <a:pt x="364" y="28"/>
                  <a:pt x="362" y="11"/>
                  <a:pt x="361" y="9"/>
                </a:cubicBezTo>
                <a:cubicBezTo>
                  <a:pt x="360" y="12"/>
                  <a:pt x="360" y="16"/>
                  <a:pt x="359" y="19"/>
                </a:cubicBezTo>
                <a:cubicBezTo>
                  <a:pt x="356" y="13"/>
                  <a:pt x="358" y="6"/>
                  <a:pt x="357" y="0"/>
                </a:cubicBezTo>
                <a:cubicBezTo>
                  <a:pt x="355" y="6"/>
                  <a:pt x="356" y="17"/>
                  <a:pt x="352" y="22"/>
                </a:cubicBezTo>
                <a:cubicBezTo>
                  <a:pt x="350" y="17"/>
                  <a:pt x="351" y="11"/>
                  <a:pt x="350" y="6"/>
                </a:cubicBezTo>
                <a:cubicBezTo>
                  <a:pt x="349" y="12"/>
                  <a:pt x="349" y="17"/>
                  <a:pt x="348" y="23"/>
                </a:cubicBezTo>
                <a:cubicBezTo>
                  <a:pt x="347" y="16"/>
                  <a:pt x="348" y="9"/>
                  <a:pt x="346" y="3"/>
                </a:cubicBezTo>
                <a:cubicBezTo>
                  <a:pt x="347" y="9"/>
                  <a:pt x="346" y="15"/>
                  <a:pt x="345" y="21"/>
                </a:cubicBezTo>
                <a:cubicBezTo>
                  <a:pt x="345" y="20"/>
                  <a:pt x="345" y="18"/>
                  <a:pt x="345" y="16"/>
                </a:cubicBezTo>
                <a:cubicBezTo>
                  <a:pt x="344" y="19"/>
                  <a:pt x="345" y="25"/>
                  <a:pt x="343" y="28"/>
                </a:cubicBezTo>
                <a:cubicBezTo>
                  <a:pt x="343" y="27"/>
                  <a:pt x="341" y="6"/>
                  <a:pt x="341" y="2"/>
                </a:cubicBezTo>
                <a:cubicBezTo>
                  <a:pt x="340" y="5"/>
                  <a:pt x="339" y="21"/>
                  <a:pt x="339" y="28"/>
                </a:cubicBezTo>
                <a:cubicBezTo>
                  <a:pt x="339" y="28"/>
                  <a:pt x="339" y="28"/>
                  <a:pt x="339" y="28"/>
                </a:cubicBezTo>
                <a:cubicBezTo>
                  <a:pt x="338" y="25"/>
                  <a:pt x="337" y="24"/>
                  <a:pt x="336" y="30"/>
                </a:cubicBezTo>
                <a:cubicBezTo>
                  <a:pt x="336" y="27"/>
                  <a:pt x="335" y="25"/>
                  <a:pt x="334" y="23"/>
                </a:cubicBezTo>
                <a:cubicBezTo>
                  <a:pt x="333" y="25"/>
                  <a:pt x="333" y="26"/>
                  <a:pt x="333" y="28"/>
                </a:cubicBezTo>
                <a:cubicBezTo>
                  <a:pt x="332" y="27"/>
                  <a:pt x="332" y="26"/>
                  <a:pt x="331" y="25"/>
                </a:cubicBezTo>
                <a:cubicBezTo>
                  <a:pt x="331" y="20"/>
                  <a:pt x="330" y="15"/>
                  <a:pt x="330" y="11"/>
                </a:cubicBezTo>
                <a:cubicBezTo>
                  <a:pt x="331" y="14"/>
                  <a:pt x="330" y="17"/>
                  <a:pt x="330" y="20"/>
                </a:cubicBezTo>
                <a:cubicBezTo>
                  <a:pt x="328" y="15"/>
                  <a:pt x="329" y="9"/>
                  <a:pt x="327" y="3"/>
                </a:cubicBezTo>
                <a:cubicBezTo>
                  <a:pt x="325" y="8"/>
                  <a:pt x="325" y="15"/>
                  <a:pt x="325" y="20"/>
                </a:cubicBezTo>
                <a:cubicBezTo>
                  <a:pt x="325" y="19"/>
                  <a:pt x="323" y="9"/>
                  <a:pt x="323" y="5"/>
                </a:cubicBezTo>
                <a:cubicBezTo>
                  <a:pt x="322" y="13"/>
                  <a:pt x="321" y="29"/>
                  <a:pt x="321" y="30"/>
                </a:cubicBezTo>
                <a:cubicBezTo>
                  <a:pt x="321" y="30"/>
                  <a:pt x="320" y="19"/>
                  <a:pt x="320" y="16"/>
                </a:cubicBezTo>
                <a:cubicBezTo>
                  <a:pt x="320" y="16"/>
                  <a:pt x="319" y="17"/>
                  <a:pt x="319" y="18"/>
                </a:cubicBezTo>
                <a:cubicBezTo>
                  <a:pt x="318" y="12"/>
                  <a:pt x="317" y="6"/>
                  <a:pt x="315" y="0"/>
                </a:cubicBezTo>
                <a:cubicBezTo>
                  <a:pt x="316" y="9"/>
                  <a:pt x="317" y="19"/>
                  <a:pt x="317" y="28"/>
                </a:cubicBezTo>
                <a:cubicBezTo>
                  <a:pt x="316" y="30"/>
                  <a:pt x="314" y="24"/>
                  <a:pt x="312" y="19"/>
                </a:cubicBezTo>
                <a:cubicBezTo>
                  <a:pt x="310" y="27"/>
                  <a:pt x="312" y="35"/>
                  <a:pt x="312" y="43"/>
                </a:cubicBezTo>
                <a:cubicBezTo>
                  <a:pt x="312" y="43"/>
                  <a:pt x="312" y="43"/>
                  <a:pt x="312" y="43"/>
                </a:cubicBezTo>
                <a:cubicBezTo>
                  <a:pt x="309" y="34"/>
                  <a:pt x="307" y="24"/>
                  <a:pt x="305" y="15"/>
                </a:cubicBezTo>
                <a:cubicBezTo>
                  <a:pt x="306" y="20"/>
                  <a:pt x="307" y="26"/>
                  <a:pt x="307" y="32"/>
                </a:cubicBezTo>
                <a:cubicBezTo>
                  <a:pt x="307" y="31"/>
                  <a:pt x="302" y="20"/>
                  <a:pt x="299" y="15"/>
                </a:cubicBezTo>
                <a:cubicBezTo>
                  <a:pt x="298" y="12"/>
                  <a:pt x="296" y="10"/>
                  <a:pt x="295" y="7"/>
                </a:cubicBezTo>
                <a:cubicBezTo>
                  <a:pt x="297" y="14"/>
                  <a:pt x="298" y="22"/>
                  <a:pt x="300" y="29"/>
                </a:cubicBezTo>
                <a:cubicBezTo>
                  <a:pt x="302" y="34"/>
                  <a:pt x="302" y="39"/>
                  <a:pt x="303" y="44"/>
                </a:cubicBezTo>
                <a:cubicBezTo>
                  <a:pt x="299" y="33"/>
                  <a:pt x="290" y="19"/>
                  <a:pt x="290" y="8"/>
                </a:cubicBezTo>
                <a:cubicBezTo>
                  <a:pt x="289" y="13"/>
                  <a:pt x="286" y="38"/>
                  <a:pt x="285" y="38"/>
                </a:cubicBezTo>
                <a:cubicBezTo>
                  <a:pt x="281" y="33"/>
                  <a:pt x="282" y="26"/>
                  <a:pt x="280" y="20"/>
                </a:cubicBezTo>
                <a:cubicBezTo>
                  <a:pt x="279" y="23"/>
                  <a:pt x="279" y="25"/>
                  <a:pt x="279" y="27"/>
                </a:cubicBezTo>
                <a:cubicBezTo>
                  <a:pt x="278" y="25"/>
                  <a:pt x="277" y="23"/>
                  <a:pt x="275" y="22"/>
                </a:cubicBezTo>
                <a:cubicBezTo>
                  <a:pt x="276" y="25"/>
                  <a:pt x="277" y="30"/>
                  <a:pt x="278" y="35"/>
                </a:cubicBezTo>
                <a:cubicBezTo>
                  <a:pt x="278" y="40"/>
                  <a:pt x="278" y="45"/>
                  <a:pt x="277" y="49"/>
                </a:cubicBezTo>
                <a:cubicBezTo>
                  <a:pt x="276" y="48"/>
                  <a:pt x="275" y="43"/>
                  <a:pt x="273" y="40"/>
                </a:cubicBezTo>
                <a:cubicBezTo>
                  <a:pt x="272" y="41"/>
                  <a:pt x="272" y="43"/>
                  <a:pt x="272" y="44"/>
                </a:cubicBezTo>
                <a:cubicBezTo>
                  <a:pt x="271" y="39"/>
                  <a:pt x="270" y="34"/>
                  <a:pt x="268" y="29"/>
                </a:cubicBezTo>
                <a:cubicBezTo>
                  <a:pt x="268" y="36"/>
                  <a:pt x="271" y="44"/>
                  <a:pt x="271" y="52"/>
                </a:cubicBezTo>
                <a:cubicBezTo>
                  <a:pt x="271" y="51"/>
                  <a:pt x="270" y="50"/>
                  <a:pt x="270" y="49"/>
                </a:cubicBezTo>
                <a:cubicBezTo>
                  <a:pt x="269" y="44"/>
                  <a:pt x="267" y="38"/>
                  <a:pt x="265" y="33"/>
                </a:cubicBezTo>
                <a:cubicBezTo>
                  <a:pt x="264" y="31"/>
                  <a:pt x="264" y="30"/>
                  <a:pt x="263" y="28"/>
                </a:cubicBezTo>
                <a:cubicBezTo>
                  <a:pt x="263" y="29"/>
                  <a:pt x="263" y="29"/>
                  <a:pt x="264" y="30"/>
                </a:cubicBezTo>
                <a:cubicBezTo>
                  <a:pt x="263" y="29"/>
                  <a:pt x="263" y="28"/>
                  <a:pt x="263" y="28"/>
                </a:cubicBezTo>
                <a:cubicBezTo>
                  <a:pt x="263" y="31"/>
                  <a:pt x="263" y="35"/>
                  <a:pt x="263" y="39"/>
                </a:cubicBezTo>
                <a:cubicBezTo>
                  <a:pt x="262" y="37"/>
                  <a:pt x="261" y="34"/>
                  <a:pt x="260" y="32"/>
                </a:cubicBezTo>
                <a:cubicBezTo>
                  <a:pt x="261" y="37"/>
                  <a:pt x="263" y="42"/>
                  <a:pt x="263" y="48"/>
                </a:cubicBezTo>
                <a:cubicBezTo>
                  <a:pt x="263" y="51"/>
                  <a:pt x="263" y="53"/>
                  <a:pt x="263" y="56"/>
                </a:cubicBezTo>
                <a:cubicBezTo>
                  <a:pt x="263" y="57"/>
                  <a:pt x="263" y="57"/>
                  <a:pt x="263" y="58"/>
                </a:cubicBezTo>
                <a:cubicBezTo>
                  <a:pt x="259" y="55"/>
                  <a:pt x="259" y="45"/>
                  <a:pt x="259" y="40"/>
                </a:cubicBezTo>
                <a:cubicBezTo>
                  <a:pt x="258" y="41"/>
                  <a:pt x="257" y="52"/>
                  <a:pt x="258" y="56"/>
                </a:cubicBezTo>
                <a:cubicBezTo>
                  <a:pt x="255" y="50"/>
                  <a:pt x="250" y="38"/>
                  <a:pt x="248" y="35"/>
                </a:cubicBezTo>
                <a:cubicBezTo>
                  <a:pt x="249" y="39"/>
                  <a:pt x="250" y="42"/>
                  <a:pt x="251" y="46"/>
                </a:cubicBezTo>
                <a:cubicBezTo>
                  <a:pt x="247" y="39"/>
                  <a:pt x="242" y="32"/>
                  <a:pt x="239" y="27"/>
                </a:cubicBezTo>
                <a:cubicBezTo>
                  <a:pt x="244" y="37"/>
                  <a:pt x="250" y="50"/>
                  <a:pt x="253" y="63"/>
                </a:cubicBezTo>
                <a:cubicBezTo>
                  <a:pt x="252" y="61"/>
                  <a:pt x="251" y="59"/>
                  <a:pt x="250" y="57"/>
                </a:cubicBezTo>
                <a:cubicBezTo>
                  <a:pt x="250" y="60"/>
                  <a:pt x="251" y="63"/>
                  <a:pt x="252" y="66"/>
                </a:cubicBezTo>
                <a:cubicBezTo>
                  <a:pt x="251" y="65"/>
                  <a:pt x="250" y="63"/>
                  <a:pt x="249" y="62"/>
                </a:cubicBezTo>
                <a:cubicBezTo>
                  <a:pt x="250" y="63"/>
                  <a:pt x="250" y="65"/>
                  <a:pt x="250" y="67"/>
                </a:cubicBezTo>
                <a:cubicBezTo>
                  <a:pt x="249" y="63"/>
                  <a:pt x="246" y="59"/>
                  <a:pt x="244" y="56"/>
                </a:cubicBezTo>
                <a:cubicBezTo>
                  <a:pt x="245" y="60"/>
                  <a:pt x="248" y="64"/>
                  <a:pt x="249" y="68"/>
                </a:cubicBezTo>
                <a:cubicBezTo>
                  <a:pt x="249" y="69"/>
                  <a:pt x="249" y="70"/>
                  <a:pt x="249" y="72"/>
                </a:cubicBezTo>
                <a:cubicBezTo>
                  <a:pt x="248" y="67"/>
                  <a:pt x="246" y="63"/>
                  <a:pt x="243" y="59"/>
                </a:cubicBezTo>
                <a:cubicBezTo>
                  <a:pt x="243" y="62"/>
                  <a:pt x="244" y="65"/>
                  <a:pt x="244" y="68"/>
                </a:cubicBezTo>
                <a:cubicBezTo>
                  <a:pt x="244" y="68"/>
                  <a:pt x="243" y="67"/>
                  <a:pt x="242" y="66"/>
                </a:cubicBezTo>
                <a:cubicBezTo>
                  <a:pt x="243" y="69"/>
                  <a:pt x="247" y="76"/>
                  <a:pt x="247" y="77"/>
                </a:cubicBezTo>
                <a:cubicBezTo>
                  <a:pt x="247" y="78"/>
                  <a:pt x="247" y="79"/>
                  <a:pt x="247" y="80"/>
                </a:cubicBezTo>
                <a:cubicBezTo>
                  <a:pt x="245" y="75"/>
                  <a:pt x="243" y="71"/>
                  <a:pt x="241" y="67"/>
                </a:cubicBezTo>
                <a:cubicBezTo>
                  <a:pt x="242" y="70"/>
                  <a:pt x="243" y="73"/>
                  <a:pt x="244" y="77"/>
                </a:cubicBezTo>
                <a:cubicBezTo>
                  <a:pt x="243" y="76"/>
                  <a:pt x="241" y="74"/>
                  <a:pt x="240" y="71"/>
                </a:cubicBezTo>
                <a:cubicBezTo>
                  <a:pt x="242" y="75"/>
                  <a:pt x="245" y="88"/>
                  <a:pt x="245" y="90"/>
                </a:cubicBezTo>
                <a:cubicBezTo>
                  <a:pt x="244" y="90"/>
                  <a:pt x="240" y="81"/>
                  <a:pt x="239" y="76"/>
                </a:cubicBezTo>
                <a:cubicBezTo>
                  <a:pt x="240" y="84"/>
                  <a:pt x="241" y="91"/>
                  <a:pt x="241" y="98"/>
                </a:cubicBezTo>
                <a:cubicBezTo>
                  <a:pt x="241" y="98"/>
                  <a:pt x="241" y="98"/>
                  <a:pt x="241" y="99"/>
                </a:cubicBezTo>
                <a:cubicBezTo>
                  <a:pt x="240" y="89"/>
                  <a:pt x="236" y="84"/>
                  <a:pt x="231" y="77"/>
                </a:cubicBezTo>
                <a:cubicBezTo>
                  <a:pt x="234" y="86"/>
                  <a:pt x="236" y="93"/>
                  <a:pt x="237" y="102"/>
                </a:cubicBezTo>
                <a:cubicBezTo>
                  <a:pt x="235" y="99"/>
                  <a:pt x="234" y="97"/>
                  <a:pt x="234" y="94"/>
                </a:cubicBezTo>
                <a:cubicBezTo>
                  <a:pt x="234" y="98"/>
                  <a:pt x="235" y="102"/>
                  <a:pt x="234" y="106"/>
                </a:cubicBezTo>
                <a:cubicBezTo>
                  <a:pt x="233" y="104"/>
                  <a:pt x="232" y="101"/>
                  <a:pt x="232" y="99"/>
                </a:cubicBezTo>
                <a:cubicBezTo>
                  <a:pt x="232" y="105"/>
                  <a:pt x="231" y="112"/>
                  <a:pt x="231" y="118"/>
                </a:cubicBezTo>
                <a:cubicBezTo>
                  <a:pt x="230" y="114"/>
                  <a:pt x="230" y="111"/>
                  <a:pt x="229" y="108"/>
                </a:cubicBezTo>
                <a:cubicBezTo>
                  <a:pt x="230" y="114"/>
                  <a:pt x="228" y="131"/>
                  <a:pt x="227" y="132"/>
                </a:cubicBezTo>
                <a:cubicBezTo>
                  <a:pt x="227" y="130"/>
                  <a:pt x="227" y="128"/>
                  <a:pt x="227" y="126"/>
                </a:cubicBezTo>
                <a:cubicBezTo>
                  <a:pt x="224" y="133"/>
                  <a:pt x="224" y="141"/>
                  <a:pt x="224" y="150"/>
                </a:cubicBezTo>
                <a:cubicBezTo>
                  <a:pt x="224" y="150"/>
                  <a:pt x="224" y="151"/>
                  <a:pt x="224" y="152"/>
                </a:cubicBezTo>
                <a:cubicBezTo>
                  <a:pt x="223" y="147"/>
                  <a:pt x="223" y="143"/>
                  <a:pt x="222" y="139"/>
                </a:cubicBezTo>
                <a:cubicBezTo>
                  <a:pt x="221" y="143"/>
                  <a:pt x="222" y="149"/>
                  <a:pt x="222" y="153"/>
                </a:cubicBezTo>
                <a:cubicBezTo>
                  <a:pt x="223" y="159"/>
                  <a:pt x="223" y="165"/>
                  <a:pt x="225" y="171"/>
                </a:cubicBezTo>
                <a:cubicBezTo>
                  <a:pt x="225" y="170"/>
                  <a:pt x="225" y="170"/>
                  <a:pt x="224" y="170"/>
                </a:cubicBezTo>
                <a:cubicBezTo>
                  <a:pt x="222" y="164"/>
                  <a:pt x="220" y="157"/>
                  <a:pt x="218" y="152"/>
                </a:cubicBezTo>
                <a:cubicBezTo>
                  <a:pt x="219" y="157"/>
                  <a:pt x="220" y="162"/>
                  <a:pt x="221" y="167"/>
                </a:cubicBezTo>
                <a:cubicBezTo>
                  <a:pt x="218" y="166"/>
                  <a:pt x="214" y="171"/>
                  <a:pt x="214" y="177"/>
                </a:cubicBezTo>
                <a:cubicBezTo>
                  <a:pt x="214" y="184"/>
                  <a:pt x="220" y="198"/>
                  <a:pt x="220" y="203"/>
                </a:cubicBezTo>
                <a:cubicBezTo>
                  <a:pt x="220" y="208"/>
                  <a:pt x="222" y="221"/>
                  <a:pt x="225" y="230"/>
                </a:cubicBezTo>
                <a:cubicBezTo>
                  <a:pt x="227" y="237"/>
                  <a:pt x="226" y="241"/>
                  <a:pt x="228" y="245"/>
                </a:cubicBezTo>
                <a:cubicBezTo>
                  <a:pt x="229" y="246"/>
                  <a:pt x="229" y="246"/>
                  <a:pt x="229" y="247"/>
                </a:cubicBezTo>
                <a:cubicBezTo>
                  <a:pt x="230" y="248"/>
                  <a:pt x="231" y="250"/>
                  <a:pt x="231" y="251"/>
                </a:cubicBezTo>
                <a:cubicBezTo>
                  <a:pt x="232" y="252"/>
                  <a:pt x="232" y="253"/>
                  <a:pt x="233" y="254"/>
                </a:cubicBezTo>
                <a:cubicBezTo>
                  <a:pt x="234" y="256"/>
                  <a:pt x="235" y="258"/>
                  <a:pt x="236" y="260"/>
                </a:cubicBezTo>
                <a:cubicBezTo>
                  <a:pt x="239" y="264"/>
                  <a:pt x="245" y="269"/>
                  <a:pt x="248" y="270"/>
                </a:cubicBezTo>
                <a:cubicBezTo>
                  <a:pt x="249" y="281"/>
                  <a:pt x="255" y="304"/>
                  <a:pt x="261" y="314"/>
                </a:cubicBezTo>
                <a:cubicBezTo>
                  <a:pt x="261" y="315"/>
                  <a:pt x="262" y="317"/>
                  <a:pt x="263" y="318"/>
                </a:cubicBezTo>
                <a:cubicBezTo>
                  <a:pt x="263" y="318"/>
                  <a:pt x="263" y="319"/>
                  <a:pt x="263" y="320"/>
                </a:cubicBezTo>
                <a:cubicBezTo>
                  <a:pt x="268" y="328"/>
                  <a:pt x="276" y="340"/>
                  <a:pt x="284" y="351"/>
                </a:cubicBezTo>
                <a:cubicBezTo>
                  <a:pt x="290" y="379"/>
                  <a:pt x="289" y="413"/>
                  <a:pt x="256" y="434"/>
                </a:cubicBezTo>
                <a:cubicBezTo>
                  <a:pt x="242" y="440"/>
                  <a:pt x="214" y="453"/>
                  <a:pt x="180" y="461"/>
                </a:cubicBezTo>
                <a:cubicBezTo>
                  <a:pt x="147" y="469"/>
                  <a:pt x="93" y="485"/>
                  <a:pt x="71" y="562"/>
                </a:cubicBezTo>
                <a:cubicBezTo>
                  <a:pt x="62" y="596"/>
                  <a:pt x="64" y="618"/>
                  <a:pt x="69" y="658"/>
                </a:cubicBezTo>
                <a:cubicBezTo>
                  <a:pt x="57" y="746"/>
                  <a:pt x="47" y="812"/>
                  <a:pt x="46" y="862"/>
                </a:cubicBezTo>
                <a:cubicBezTo>
                  <a:pt x="46" y="894"/>
                  <a:pt x="39" y="915"/>
                  <a:pt x="36" y="929"/>
                </a:cubicBezTo>
                <a:cubicBezTo>
                  <a:pt x="19" y="976"/>
                  <a:pt x="23" y="1098"/>
                  <a:pt x="21" y="1130"/>
                </a:cubicBezTo>
                <a:cubicBezTo>
                  <a:pt x="17" y="1185"/>
                  <a:pt x="13" y="1185"/>
                  <a:pt x="13" y="1191"/>
                </a:cubicBezTo>
                <a:cubicBezTo>
                  <a:pt x="13" y="1216"/>
                  <a:pt x="8" y="1227"/>
                  <a:pt x="4" y="1239"/>
                </a:cubicBezTo>
                <a:cubicBezTo>
                  <a:pt x="4" y="1241"/>
                  <a:pt x="3" y="1243"/>
                  <a:pt x="3" y="1245"/>
                </a:cubicBezTo>
                <a:cubicBezTo>
                  <a:pt x="3" y="1245"/>
                  <a:pt x="5" y="1303"/>
                  <a:pt x="3" y="1321"/>
                </a:cubicBezTo>
                <a:cubicBezTo>
                  <a:pt x="0" y="1339"/>
                  <a:pt x="2" y="1350"/>
                  <a:pt x="3" y="1362"/>
                </a:cubicBezTo>
                <a:cubicBezTo>
                  <a:pt x="4" y="1373"/>
                  <a:pt x="14" y="1390"/>
                  <a:pt x="17" y="1404"/>
                </a:cubicBezTo>
                <a:cubicBezTo>
                  <a:pt x="23" y="1434"/>
                  <a:pt x="31" y="1434"/>
                  <a:pt x="36" y="1444"/>
                </a:cubicBezTo>
                <a:cubicBezTo>
                  <a:pt x="42" y="1454"/>
                  <a:pt x="57" y="1461"/>
                  <a:pt x="59" y="1464"/>
                </a:cubicBezTo>
                <a:cubicBezTo>
                  <a:pt x="61" y="1467"/>
                  <a:pt x="69" y="1474"/>
                  <a:pt x="76" y="1473"/>
                </a:cubicBezTo>
                <a:cubicBezTo>
                  <a:pt x="83" y="1471"/>
                  <a:pt x="82" y="1462"/>
                  <a:pt x="82" y="1462"/>
                </a:cubicBezTo>
                <a:cubicBezTo>
                  <a:pt x="82" y="1462"/>
                  <a:pt x="85" y="1463"/>
                  <a:pt x="88" y="1463"/>
                </a:cubicBezTo>
                <a:cubicBezTo>
                  <a:pt x="91" y="1463"/>
                  <a:pt x="103" y="1464"/>
                  <a:pt x="106" y="1461"/>
                </a:cubicBezTo>
                <a:cubicBezTo>
                  <a:pt x="114" y="1453"/>
                  <a:pt x="103" y="1444"/>
                  <a:pt x="103" y="1444"/>
                </a:cubicBezTo>
                <a:cubicBezTo>
                  <a:pt x="111" y="1443"/>
                  <a:pt x="111" y="1443"/>
                  <a:pt x="111" y="1443"/>
                </a:cubicBezTo>
                <a:cubicBezTo>
                  <a:pt x="120" y="1437"/>
                  <a:pt x="109" y="1426"/>
                  <a:pt x="109" y="1426"/>
                </a:cubicBezTo>
                <a:cubicBezTo>
                  <a:pt x="109" y="1423"/>
                  <a:pt x="88" y="1425"/>
                  <a:pt x="88" y="1422"/>
                </a:cubicBezTo>
                <a:cubicBezTo>
                  <a:pt x="88" y="1420"/>
                  <a:pt x="110" y="1413"/>
                  <a:pt x="109" y="1412"/>
                </a:cubicBezTo>
                <a:cubicBezTo>
                  <a:pt x="108" y="1385"/>
                  <a:pt x="86" y="1409"/>
                  <a:pt x="83" y="1405"/>
                </a:cubicBezTo>
                <a:cubicBezTo>
                  <a:pt x="76" y="1394"/>
                  <a:pt x="70" y="1405"/>
                  <a:pt x="68" y="1393"/>
                </a:cubicBezTo>
                <a:cubicBezTo>
                  <a:pt x="67" y="1382"/>
                  <a:pt x="61" y="1380"/>
                  <a:pt x="63" y="1377"/>
                </a:cubicBezTo>
                <a:cubicBezTo>
                  <a:pt x="68" y="1368"/>
                  <a:pt x="60" y="1358"/>
                  <a:pt x="63" y="1351"/>
                </a:cubicBezTo>
                <a:cubicBezTo>
                  <a:pt x="66" y="1345"/>
                  <a:pt x="59" y="1330"/>
                  <a:pt x="59" y="1330"/>
                </a:cubicBezTo>
                <a:cubicBezTo>
                  <a:pt x="59" y="1330"/>
                  <a:pt x="69" y="1336"/>
                  <a:pt x="73" y="1349"/>
                </a:cubicBezTo>
                <a:cubicBezTo>
                  <a:pt x="78" y="1361"/>
                  <a:pt x="91" y="1382"/>
                  <a:pt x="105" y="1372"/>
                </a:cubicBezTo>
                <a:cubicBezTo>
                  <a:pt x="119" y="1362"/>
                  <a:pt x="100" y="1330"/>
                  <a:pt x="88" y="1318"/>
                </a:cubicBezTo>
                <a:cubicBezTo>
                  <a:pt x="82" y="1311"/>
                  <a:pt x="82" y="1302"/>
                  <a:pt x="83" y="1293"/>
                </a:cubicBezTo>
                <a:cubicBezTo>
                  <a:pt x="83" y="1293"/>
                  <a:pt x="85" y="1278"/>
                  <a:pt x="84" y="1273"/>
                </a:cubicBezTo>
                <a:cubicBezTo>
                  <a:pt x="84" y="1262"/>
                  <a:pt x="75" y="1249"/>
                  <a:pt x="77" y="1246"/>
                </a:cubicBezTo>
                <a:cubicBezTo>
                  <a:pt x="78" y="1243"/>
                  <a:pt x="82" y="1225"/>
                  <a:pt x="84" y="1211"/>
                </a:cubicBezTo>
                <a:cubicBezTo>
                  <a:pt x="86" y="1197"/>
                  <a:pt x="119" y="1069"/>
                  <a:pt x="123" y="1041"/>
                </a:cubicBezTo>
                <a:cubicBezTo>
                  <a:pt x="132" y="989"/>
                  <a:pt x="143" y="974"/>
                  <a:pt x="138" y="938"/>
                </a:cubicBezTo>
                <a:cubicBezTo>
                  <a:pt x="139" y="912"/>
                  <a:pt x="148" y="841"/>
                  <a:pt x="150" y="828"/>
                </a:cubicBezTo>
                <a:cubicBezTo>
                  <a:pt x="151" y="825"/>
                  <a:pt x="151" y="812"/>
                  <a:pt x="152" y="803"/>
                </a:cubicBezTo>
                <a:cubicBezTo>
                  <a:pt x="153" y="798"/>
                  <a:pt x="154" y="789"/>
                  <a:pt x="154" y="778"/>
                </a:cubicBezTo>
                <a:cubicBezTo>
                  <a:pt x="154" y="779"/>
                  <a:pt x="154" y="779"/>
                  <a:pt x="154" y="779"/>
                </a:cubicBezTo>
                <a:cubicBezTo>
                  <a:pt x="155" y="791"/>
                  <a:pt x="165" y="815"/>
                  <a:pt x="167" y="848"/>
                </a:cubicBezTo>
                <a:cubicBezTo>
                  <a:pt x="166" y="875"/>
                  <a:pt x="172" y="939"/>
                  <a:pt x="174" y="964"/>
                </a:cubicBezTo>
                <a:cubicBezTo>
                  <a:pt x="183" y="1124"/>
                  <a:pt x="150" y="1163"/>
                  <a:pt x="149" y="1194"/>
                </a:cubicBezTo>
                <a:cubicBezTo>
                  <a:pt x="153" y="1328"/>
                  <a:pt x="110" y="1503"/>
                  <a:pt x="183" y="1729"/>
                </a:cubicBezTo>
                <a:cubicBezTo>
                  <a:pt x="187" y="1741"/>
                  <a:pt x="187" y="1785"/>
                  <a:pt x="191" y="1808"/>
                </a:cubicBezTo>
                <a:cubicBezTo>
                  <a:pt x="192" y="1814"/>
                  <a:pt x="203" y="1841"/>
                  <a:pt x="204" y="1878"/>
                </a:cubicBezTo>
                <a:cubicBezTo>
                  <a:pt x="205" y="1938"/>
                  <a:pt x="199" y="2015"/>
                  <a:pt x="200" y="2058"/>
                </a:cubicBezTo>
                <a:cubicBezTo>
                  <a:pt x="203" y="2128"/>
                  <a:pt x="229" y="2192"/>
                  <a:pt x="239" y="2237"/>
                </a:cubicBezTo>
                <a:cubicBezTo>
                  <a:pt x="249" y="2282"/>
                  <a:pt x="253" y="2318"/>
                  <a:pt x="251" y="2327"/>
                </a:cubicBezTo>
                <a:cubicBezTo>
                  <a:pt x="250" y="2334"/>
                  <a:pt x="248" y="2349"/>
                  <a:pt x="254" y="2362"/>
                </a:cubicBezTo>
                <a:cubicBezTo>
                  <a:pt x="254" y="2363"/>
                  <a:pt x="236" y="2408"/>
                  <a:pt x="226" y="2416"/>
                </a:cubicBezTo>
                <a:cubicBezTo>
                  <a:pt x="216" y="2424"/>
                  <a:pt x="214" y="2431"/>
                  <a:pt x="207" y="2435"/>
                </a:cubicBezTo>
                <a:cubicBezTo>
                  <a:pt x="199" y="2440"/>
                  <a:pt x="195" y="2444"/>
                  <a:pt x="193" y="2453"/>
                </a:cubicBezTo>
                <a:cubicBezTo>
                  <a:pt x="190" y="2460"/>
                  <a:pt x="183" y="2470"/>
                  <a:pt x="188" y="2475"/>
                </a:cubicBezTo>
                <a:cubicBezTo>
                  <a:pt x="189" y="2476"/>
                  <a:pt x="190" y="2476"/>
                  <a:pt x="191" y="2477"/>
                </a:cubicBezTo>
                <a:cubicBezTo>
                  <a:pt x="191" y="2477"/>
                  <a:pt x="191" y="2477"/>
                  <a:pt x="191" y="2477"/>
                </a:cubicBezTo>
                <a:cubicBezTo>
                  <a:pt x="191" y="2479"/>
                  <a:pt x="191" y="2482"/>
                  <a:pt x="192" y="2483"/>
                </a:cubicBezTo>
                <a:cubicBezTo>
                  <a:pt x="195" y="2489"/>
                  <a:pt x="200" y="2490"/>
                  <a:pt x="207" y="2490"/>
                </a:cubicBezTo>
                <a:cubicBezTo>
                  <a:pt x="208" y="2488"/>
                  <a:pt x="208" y="2488"/>
                  <a:pt x="208" y="2488"/>
                </a:cubicBezTo>
                <a:cubicBezTo>
                  <a:pt x="208" y="2491"/>
                  <a:pt x="208" y="2493"/>
                  <a:pt x="210" y="2495"/>
                </a:cubicBezTo>
                <a:cubicBezTo>
                  <a:pt x="215" y="2502"/>
                  <a:pt x="229" y="2506"/>
                  <a:pt x="236" y="2499"/>
                </a:cubicBezTo>
                <a:cubicBezTo>
                  <a:pt x="244" y="2504"/>
                  <a:pt x="259" y="2505"/>
                  <a:pt x="265" y="2497"/>
                </a:cubicBezTo>
                <a:cubicBezTo>
                  <a:pt x="270" y="2510"/>
                  <a:pt x="287" y="2508"/>
                  <a:pt x="298" y="2506"/>
                </a:cubicBezTo>
                <a:cubicBezTo>
                  <a:pt x="309" y="2503"/>
                  <a:pt x="313" y="2496"/>
                  <a:pt x="319" y="2491"/>
                </a:cubicBezTo>
                <a:cubicBezTo>
                  <a:pt x="325" y="2486"/>
                  <a:pt x="330" y="2481"/>
                  <a:pt x="328" y="2468"/>
                </a:cubicBezTo>
                <a:cubicBezTo>
                  <a:pt x="326" y="2456"/>
                  <a:pt x="328" y="2455"/>
                  <a:pt x="329" y="2440"/>
                </a:cubicBezTo>
                <a:cubicBezTo>
                  <a:pt x="330" y="2431"/>
                  <a:pt x="337" y="2428"/>
                  <a:pt x="338" y="2413"/>
                </a:cubicBezTo>
                <a:cubicBezTo>
                  <a:pt x="339" y="2401"/>
                  <a:pt x="331" y="2351"/>
                  <a:pt x="332" y="2344"/>
                </a:cubicBezTo>
                <a:cubicBezTo>
                  <a:pt x="334" y="2328"/>
                  <a:pt x="324" y="2315"/>
                  <a:pt x="320" y="2289"/>
                </a:cubicBezTo>
                <a:cubicBezTo>
                  <a:pt x="317" y="2263"/>
                  <a:pt x="326" y="2174"/>
                  <a:pt x="326" y="2158"/>
                </a:cubicBezTo>
                <a:cubicBezTo>
                  <a:pt x="326" y="2127"/>
                  <a:pt x="341" y="2077"/>
                  <a:pt x="337" y="2014"/>
                </a:cubicBezTo>
                <a:cubicBezTo>
                  <a:pt x="335" y="1978"/>
                  <a:pt x="319" y="1868"/>
                  <a:pt x="319" y="1843"/>
                </a:cubicBezTo>
                <a:cubicBezTo>
                  <a:pt x="319" y="1839"/>
                  <a:pt x="318" y="1811"/>
                  <a:pt x="319" y="1806"/>
                </a:cubicBezTo>
                <a:cubicBezTo>
                  <a:pt x="324" y="1790"/>
                  <a:pt x="336" y="1587"/>
                  <a:pt x="336" y="1585"/>
                </a:cubicBezTo>
                <a:cubicBezTo>
                  <a:pt x="338" y="1561"/>
                  <a:pt x="353" y="1416"/>
                  <a:pt x="353" y="1416"/>
                </a:cubicBezTo>
                <a:cubicBezTo>
                  <a:pt x="359" y="1416"/>
                  <a:pt x="359" y="1416"/>
                  <a:pt x="359" y="1416"/>
                </a:cubicBezTo>
                <a:cubicBezTo>
                  <a:pt x="359" y="1416"/>
                  <a:pt x="377" y="1558"/>
                  <a:pt x="379" y="1582"/>
                </a:cubicBezTo>
                <a:cubicBezTo>
                  <a:pt x="379" y="1584"/>
                  <a:pt x="390" y="1790"/>
                  <a:pt x="394" y="1806"/>
                </a:cubicBezTo>
                <a:cubicBezTo>
                  <a:pt x="396" y="1811"/>
                  <a:pt x="395" y="1839"/>
                  <a:pt x="395" y="1843"/>
                </a:cubicBezTo>
                <a:cubicBezTo>
                  <a:pt x="395" y="1868"/>
                  <a:pt x="379" y="1978"/>
                  <a:pt x="377" y="2014"/>
                </a:cubicBezTo>
                <a:cubicBezTo>
                  <a:pt x="373" y="2077"/>
                  <a:pt x="387" y="2127"/>
                  <a:pt x="387" y="2158"/>
                </a:cubicBezTo>
                <a:cubicBezTo>
                  <a:pt x="387" y="2174"/>
                  <a:pt x="396" y="2263"/>
                  <a:pt x="393" y="2289"/>
                </a:cubicBezTo>
                <a:cubicBezTo>
                  <a:pt x="390" y="2315"/>
                  <a:pt x="380" y="2328"/>
                  <a:pt x="382" y="2344"/>
                </a:cubicBezTo>
                <a:cubicBezTo>
                  <a:pt x="383" y="2351"/>
                  <a:pt x="375" y="2401"/>
                  <a:pt x="375" y="2413"/>
                </a:cubicBezTo>
                <a:cubicBezTo>
                  <a:pt x="376" y="2428"/>
                  <a:pt x="384" y="2431"/>
                  <a:pt x="384" y="2440"/>
                </a:cubicBezTo>
                <a:cubicBezTo>
                  <a:pt x="386" y="2455"/>
                  <a:pt x="387" y="2456"/>
                  <a:pt x="385" y="2468"/>
                </a:cubicBezTo>
                <a:cubicBezTo>
                  <a:pt x="384" y="2481"/>
                  <a:pt x="388" y="2486"/>
                  <a:pt x="394" y="2491"/>
                </a:cubicBezTo>
                <a:cubicBezTo>
                  <a:pt x="400" y="2496"/>
                  <a:pt x="405" y="2503"/>
                  <a:pt x="416" y="2506"/>
                </a:cubicBezTo>
                <a:cubicBezTo>
                  <a:pt x="426" y="2508"/>
                  <a:pt x="444" y="2510"/>
                  <a:pt x="448" y="2497"/>
                </a:cubicBezTo>
                <a:cubicBezTo>
                  <a:pt x="454" y="2505"/>
                  <a:pt x="470" y="2504"/>
                  <a:pt x="478" y="2499"/>
                </a:cubicBezTo>
                <a:cubicBezTo>
                  <a:pt x="484" y="2506"/>
                  <a:pt x="499" y="2502"/>
                  <a:pt x="504" y="2495"/>
                </a:cubicBezTo>
                <a:cubicBezTo>
                  <a:pt x="505" y="2493"/>
                  <a:pt x="506" y="2491"/>
                  <a:pt x="506" y="2489"/>
                </a:cubicBezTo>
                <a:cubicBezTo>
                  <a:pt x="507" y="2490"/>
                  <a:pt x="507" y="2490"/>
                  <a:pt x="507" y="2490"/>
                </a:cubicBezTo>
                <a:cubicBezTo>
                  <a:pt x="513" y="2490"/>
                  <a:pt x="521" y="2488"/>
                  <a:pt x="522" y="2483"/>
                </a:cubicBezTo>
                <a:cubicBezTo>
                  <a:pt x="523" y="2482"/>
                  <a:pt x="523" y="2479"/>
                  <a:pt x="523" y="2477"/>
                </a:cubicBezTo>
                <a:cubicBezTo>
                  <a:pt x="523" y="2477"/>
                  <a:pt x="523" y="2477"/>
                  <a:pt x="523" y="2477"/>
                </a:cubicBezTo>
                <a:cubicBezTo>
                  <a:pt x="524" y="2476"/>
                  <a:pt x="525" y="2476"/>
                  <a:pt x="525" y="2475"/>
                </a:cubicBezTo>
                <a:cubicBezTo>
                  <a:pt x="531" y="2470"/>
                  <a:pt x="523" y="2460"/>
                  <a:pt x="521" y="2453"/>
                </a:cubicBezTo>
                <a:cubicBezTo>
                  <a:pt x="518" y="2444"/>
                  <a:pt x="514" y="2440"/>
                  <a:pt x="507" y="2435"/>
                </a:cubicBezTo>
                <a:cubicBezTo>
                  <a:pt x="500" y="2431"/>
                  <a:pt x="497" y="2424"/>
                  <a:pt x="488" y="2416"/>
                </a:cubicBezTo>
                <a:cubicBezTo>
                  <a:pt x="478" y="2408"/>
                  <a:pt x="460" y="2363"/>
                  <a:pt x="460" y="2362"/>
                </a:cubicBezTo>
                <a:cubicBezTo>
                  <a:pt x="466" y="2349"/>
                  <a:pt x="464" y="2334"/>
                  <a:pt x="462" y="2327"/>
                </a:cubicBezTo>
                <a:cubicBezTo>
                  <a:pt x="460" y="2318"/>
                  <a:pt x="464" y="2282"/>
                  <a:pt x="474" y="2237"/>
                </a:cubicBezTo>
                <a:cubicBezTo>
                  <a:pt x="484" y="2192"/>
                  <a:pt x="510" y="2128"/>
                  <a:pt x="513" y="2058"/>
                </a:cubicBezTo>
                <a:cubicBezTo>
                  <a:pt x="515" y="2015"/>
                  <a:pt x="509" y="1938"/>
                  <a:pt x="510" y="1878"/>
                </a:cubicBezTo>
                <a:cubicBezTo>
                  <a:pt x="511" y="1841"/>
                  <a:pt x="521" y="1814"/>
                  <a:pt x="522" y="1808"/>
                </a:cubicBezTo>
                <a:cubicBezTo>
                  <a:pt x="527" y="1785"/>
                  <a:pt x="527" y="1741"/>
                  <a:pt x="530" y="1729"/>
                </a:cubicBezTo>
                <a:cubicBezTo>
                  <a:pt x="587" y="1523"/>
                  <a:pt x="569" y="1347"/>
                  <a:pt x="567" y="1304"/>
                </a:cubicBezTo>
                <a:cubicBezTo>
                  <a:pt x="567" y="1304"/>
                  <a:pt x="569" y="1185"/>
                  <a:pt x="567" y="1170"/>
                </a:cubicBezTo>
                <a:cubicBezTo>
                  <a:pt x="530" y="1051"/>
                  <a:pt x="549" y="969"/>
                  <a:pt x="546" y="961"/>
                </a:cubicBezTo>
                <a:cubicBezTo>
                  <a:pt x="547" y="935"/>
                  <a:pt x="555" y="874"/>
                  <a:pt x="554" y="847"/>
                </a:cubicBezTo>
                <a:cubicBezTo>
                  <a:pt x="556" y="815"/>
                  <a:pt x="559" y="791"/>
                  <a:pt x="560" y="779"/>
                </a:cubicBezTo>
                <a:cubicBezTo>
                  <a:pt x="560" y="778"/>
                  <a:pt x="560" y="778"/>
                  <a:pt x="560" y="778"/>
                </a:cubicBezTo>
                <a:cubicBezTo>
                  <a:pt x="560" y="782"/>
                  <a:pt x="560" y="786"/>
                  <a:pt x="560" y="790"/>
                </a:cubicBezTo>
                <a:cubicBezTo>
                  <a:pt x="560" y="793"/>
                  <a:pt x="560" y="793"/>
                  <a:pt x="560" y="793"/>
                </a:cubicBezTo>
                <a:cubicBezTo>
                  <a:pt x="561" y="797"/>
                  <a:pt x="561" y="797"/>
                  <a:pt x="561" y="797"/>
                </a:cubicBezTo>
                <a:cubicBezTo>
                  <a:pt x="561" y="799"/>
                  <a:pt x="561" y="801"/>
                  <a:pt x="562" y="803"/>
                </a:cubicBezTo>
                <a:cubicBezTo>
                  <a:pt x="563" y="812"/>
                  <a:pt x="565" y="826"/>
                  <a:pt x="565" y="826"/>
                </a:cubicBezTo>
                <a:cubicBezTo>
                  <a:pt x="580" y="946"/>
                  <a:pt x="580" y="946"/>
                  <a:pt x="580" y="946"/>
                </a:cubicBezTo>
                <a:cubicBezTo>
                  <a:pt x="575" y="982"/>
                  <a:pt x="587" y="997"/>
                  <a:pt x="596" y="1049"/>
                </a:cubicBezTo>
                <a:cubicBezTo>
                  <a:pt x="600" y="1076"/>
                  <a:pt x="632" y="1205"/>
                  <a:pt x="634" y="1219"/>
                </a:cubicBezTo>
                <a:cubicBezTo>
                  <a:pt x="636" y="1232"/>
                  <a:pt x="641" y="1247"/>
                  <a:pt x="643" y="1250"/>
                </a:cubicBezTo>
                <a:cubicBezTo>
                  <a:pt x="644" y="1253"/>
                  <a:pt x="638" y="1268"/>
                  <a:pt x="636" y="1281"/>
                </a:cubicBezTo>
                <a:cubicBezTo>
                  <a:pt x="635" y="1282"/>
                  <a:pt x="635" y="1283"/>
                  <a:pt x="635" y="1285"/>
                </a:cubicBezTo>
                <a:cubicBezTo>
                  <a:pt x="635" y="1285"/>
                  <a:pt x="635" y="1285"/>
                  <a:pt x="635" y="1286"/>
                </a:cubicBezTo>
                <a:cubicBezTo>
                  <a:pt x="634" y="1290"/>
                  <a:pt x="635" y="1293"/>
                  <a:pt x="636" y="1298"/>
                </a:cubicBezTo>
                <a:cubicBezTo>
                  <a:pt x="637" y="1307"/>
                  <a:pt x="638" y="1316"/>
                  <a:pt x="632" y="1322"/>
                </a:cubicBezTo>
                <a:cubicBezTo>
                  <a:pt x="620" y="1334"/>
                  <a:pt x="601" y="1368"/>
                  <a:pt x="615" y="1378"/>
                </a:cubicBezTo>
                <a:cubicBezTo>
                  <a:pt x="630" y="1389"/>
                  <a:pt x="643" y="1364"/>
                  <a:pt x="647" y="1352"/>
                </a:cubicBezTo>
                <a:cubicBezTo>
                  <a:pt x="652" y="1339"/>
                  <a:pt x="660" y="1337"/>
                  <a:pt x="660" y="1337"/>
                </a:cubicBezTo>
                <a:cubicBezTo>
                  <a:pt x="660" y="1337"/>
                  <a:pt x="652" y="1351"/>
                  <a:pt x="655" y="1358"/>
                </a:cubicBezTo>
                <a:cubicBezTo>
                  <a:pt x="658" y="1364"/>
                  <a:pt x="650" y="1375"/>
                  <a:pt x="655" y="1383"/>
                </a:cubicBezTo>
                <a:cubicBezTo>
                  <a:pt x="657" y="1386"/>
                  <a:pt x="651" y="1388"/>
                  <a:pt x="650" y="1400"/>
                </a:cubicBezTo>
                <a:cubicBezTo>
                  <a:pt x="648" y="1411"/>
                  <a:pt x="642" y="1400"/>
                  <a:pt x="635" y="1412"/>
                </a:cubicBezTo>
                <a:cubicBezTo>
                  <a:pt x="632" y="1415"/>
                  <a:pt x="611" y="1391"/>
                  <a:pt x="609" y="1419"/>
                </a:cubicBezTo>
                <a:cubicBezTo>
                  <a:pt x="609" y="1421"/>
                  <a:pt x="630" y="1427"/>
                  <a:pt x="630" y="1429"/>
                </a:cubicBezTo>
                <a:cubicBezTo>
                  <a:pt x="630" y="1431"/>
                  <a:pt x="609" y="1430"/>
                  <a:pt x="609" y="1433"/>
                </a:cubicBezTo>
                <a:cubicBezTo>
                  <a:pt x="609" y="1433"/>
                  <a:pt x="598" y="1444"/>
                  <a:pt x="607" y="1450"/>
                </a:cubicBezTo>
                <a:cubicBezTo>
                  <a:pt x="615" y="1451"/>
                  <a:pt x="615" y="1451"/>
                  <a:pt x="615" y="1451"/>
                </a:cubicBezTo>
                <a:cubicBezTo>
                  <a:pt x="615" y="1451"/>
                  <a:pt x="604" y="1459"/>
                  <a:pt x="612" y="1468"/>
                </a:cubicBezTo>
                <a:cubicBezTo>
                  <a:pt x="615" y="1471"/>
                  <a:pt x="627" y="1469"/>
                  <a:pt x="630" y="1469"/>
                </a:cubicBezTo>
                <a:cubicBezTo>
                  <a:pt x="633" y="1469"/>
                  <a:pt x="636" y="1469"/>
                  <a:pt x="636" y="1469"/>
                </a:cubicBezTo>
                <a:cubicBezTo>
                  <a:pt x="636" y="1469"/>
                  <a:pt x="635" y="1478"/>
                  <a:pt x="642" y="1479"/>
                </a:cubicBezTo>
                <a:cubicBezTo>
                  <a:pt x="649" y="1480"/>
                  <a:pt x="657" y="1474"/>
                  <a:pt x="659" y="1470"/>
                </a:cubicBezTo>
                <a:cubicBezTo>
                  <a:pt x="661" y="1467"/>
                  <a:pt x="676" y="1460"/>
                  <a:pt x="682" y="1450"/>
                </a:cubicBezTo>
                <a:cubicBezTo>
                  <a:pt x="687" y="1441"/>
                  <a:pt x="695" y="1440"/>
                  <a:pt x="701" y="1411"/>
                </a:cubicBezTo>
                <a:cubicBezTo>
                  <a:pt x="704" y="1397"/>
                  <a:pt x="714" y="1379"/>
                  <a:pt x="715" y="1368"/>
                </a:cubicBezTo>
                <a:cubicBezTo>
                  <a:pt x="716" y="1357"/>
                  <a:pt x="718" y="1346"/>
                  <a:pt x="715" y="1328"/>
                </a:cubicBezTo>
                <a:close/>
                <a:moveTo>
                  <a:pt x="455" y="271"/>
                </a:moveTo>
                <a:cubicBezTo>
                  <a:pt x="454" y="273"/>
                  <a:pt x="454" y="273"/>
                  <a:pt x="454" y="273"/>
                </a:cubicBezTo>
                <a:cubicBezTo>
                  <a:pt x="454" y="272"/>
                  <a:pt x="454" y="272"/>
                  <a:pt x="454" y="271"/>
                </a:cubicBezTo>
                <a:cubicBezTo>
                  <a:pt x="455" y="271"/>
                  <a:pt x="455" y="271"/>
                  <a:pt x="455" y="271"/>
                </a:cubicBezTo>
                <a:close/>
              </a:path>
            </a:pathLst>
          </a:custGeom>
          <a:solidFill>
            <a:schemeClr val="bg1"/>
          </a:solidFill>
          <a:ln w="3175" cap="rnd">
            <a:solidFill>
              <a:schemeClr val="tx1">
                <a:lumMod val="50000"/>
                <a:lumOff val="50000"/>
              </a:schemeClr>
            </a:solidFill>
            <a:prstDash val="lgDash"/>
            <a:round/>
            <a:headEnd/>
            <a:tailEnd/>
          </a:ln>
        </p:spPr>
        <p:txBody>
          <a:bodyPr/>
          <a:lstStyle/>
          <a:p>
            <a:endParaRPr lang="en-US">
              <a:solidFill>
                <a:srgbClr val="92D050"/>
              </a:solidFill>
            </a:endParaRPr>
          </a:p>
        </p:txBody>
      </p:sp>
      <p:sp>
        <p:nvSpPr>
          <p:cNvPr id="16" name="Freeform 35">
            <a:extLst>
              <a:ext uri="{FF2B5EF4-FFF2-40B4-BE49-F238E27FC236}">
                <a16:creationId xmlns:a16="http://schemas.microsoft.com/office/drawing/2014/main" id="{7CE38E5D-061A-7C2F-2901-291FD93E9337}"/>
              </a:ext>
            </a:extLst>
          </p:cNvPr>
          <p:cNvSpPr>
            <a:spLocks noEditPoints="1"/>
          </p:cNvSpPr>
          <p:nvPr/>
        </p:nvSpPr>
        <p:spPr bwMode="auto">
          <a:xfrm>
            <a:off x="5331378" y="1095406"/>
            <a:ext cx="216098" cy="776238"/>
          </a:xfrm>
          <a:custGeom>
            <a:avLst/>
            <a:gdLst>
              <a:gd name="T0" fmla="*/ 2147483647 w 718"/>
              <a:gd name="T1" fmla="*/ 2147483647 h 2510"/>
              <a:gd name="T2" fmla="*/ 2147483647 w 718"/>
              <a:gd name="T3" fmla="*/ 2147483647 h 2510"/>
              <a:gd name="T4" fmla="*/ 2147483647 w 718"/>
              <a:gd name="T5" fmla="*/ 2147483647 h 2510"/>
              <a:gd name="T6" fmla="*/ 2147483647 w 718"/>
              <a:gd name="T7" fmla="*/ 2147483647 h 2510"/>
              <a:gd name="T8" fmla="*/ 2147483647 w 718"/>
              <a:gd name="T9" fmla="*/ 2147483647 h 2510"/>
              <a:gd name="T10" fmla="*/ 2147483647 w 718"/>
              <a:gd name="T11" fmla="*/ 2147483647 h 2510"/>
              <a:gd name="T12" fmla="*/ 2147483647 w 718"/>
              <a:gd name="T13" fmla="*/ 2147483647 h 2510"/>
              <a:gd name="T14" fmla="*/ 2147483647 w 718"/>
              <a:gd name="T15" fmla="*/ 2147483647 h 2510"/>
              <a:gd name="T16" fmla="*/ 2147483647 w 718"/>
              <a:gd name="T17" fmla="*/ 2147483647 h 2510"/>
              <a:gd name="T18" fmla="*/ 2147483647 w 718"/>
              <a:gd name="T19" fmla="*/ 2147483647 h 2510"/>
              <a:gd name="T20" fmla="*/ 2147483647 w 718"/>
              <a:gd name="T21" fmla="*/ 2147483647 h 2510"/>
              <a:gd name="T22" fmla="*/ 2147483647 w 718"/>
              <a:gd name="T23" fmla="*/ 2147483647 h 2510"/>
              <a:gd name="T24" fmla="*/ 2147483647 w 718"/>
              <a:gd name="T25" fmla="*/ 2147483647 h 2510"/>
              <a:gd name="T26" fmla="*/ 2147483647 w 718"/>
              <a:gd name="T27" fmla="*/ 2147483647 h 2510"/>
              <a:gd name="T28" fmla="*/ 2147483647 w 718"/>
              <a:gd name="T29" fmla="*/ 2147483647 h 2510"/>
              <a:gd name="T30" fmla="*/ 2147483647 w 718"/>
              <a:gd name="T31" fmla="*/ 2147483647 h 2510"/>
              <a:gd name="T32" fmla="*/ 2147483647 w 718"/>
              <a:gd name="T33" fmla="*/ 2147483647 h 2510"/>
              <a:gd name="T34" fmla="*/ 2147483647 w 718"/>
              <a:gd name="T35" fmla="*/ 2147483647 h 2510"/>
              <a:gd name="T36" fmla="*/ 2147483647 w 718"/>
              <a:gd name="T37" fmla="*/ 2147483647 h 2510"/>
              <a:gd name="T38" fmla="*/ 2147483647 w 718"/>
              <a:gd name="T39" fmla="*/ 2147483647 h 2510"/>
              <a:gd name="T40" fmla="*/ 2147483647 w 718"/>
              <a:gd name="T41" fmla="*/ 2147483647 h 2510"/>
              <a:gd name="T42" fmla="*/ 2147483647 w 718"/>
              <a:gd name="T43" fmla="*/ 2147483647 h 2510"/>
              <a:gd name="T44" fmla="*/ 2147483647 w 718"/>
              <a:gd name="T45" fmla="*/ 2147483647 h 2510"/>
              <a:gd name="T46" fmla="*/ 2147483647 w 718"/>
              <a:gd name="T47" fmla="*/ 2147483647 h 2510"/>
              <a:gd name="T48" fmla="*/ 2147483647 w 718"/>
              <a:gd name="T49" fmla="*/ 2147483647 h 2510"/>
              <a:gd name="T50" fmla="*/ 2147483647 w 718"/>
              <a:gd name="T51" fmla="*/ 2147483647 h 2510"/>
              <a:gd name="T52" fmla="*/ 2147483647 w 718"/>
              <a:gd name="T53" fmla="*/ 2147483647 h 2510"/>
              <a:gd name="T54" fmla="*/ 2147483647 w 718"/>
              <a:gd name="T55" fmla="*/ 2147483647 h 2510"/>
              <a:gd name="T56" fmla="*/ 2147483647 w 718"/>
              <a:gd name="T57" fmla="*/ 2147483647 h 2510"/>
              <a:gd name="T58" fmla="*/ 2147483647 w 718"/>
              <a:gd name="T59" fmla="*/ 2147483647 h 2510"/>
              <a:gd name="T60" fmla="*/ 2147483647 w 718"/>
              <a:gd name="T61" fmla="*/ 2147483647 h 2510"/>
              <a:gd name="T62" fmla="*/ 2147483647 w 718"/>
              <a:gd name="T63" fmla="*/ 2147483647 h 2510"/>
              <a:gd name="T64" fmla="*/ 2147483647 w 718"/>
              <a:gd name="T65" fmla="*/ 2147483647 h 2510"/>
              <a:gd name="T66" fmla="*/ 2147483647 w 718"/>
              <a:gd name="T67" fmla="*/ 2147483647 h 2510"/>
              <a:gd name="T68" fmla="*/ 2147483647 w 718"/>
              <a:gd name="T69" fmla="*/ 2147483647 h 2510"/>
              <a:gd name="T70" fmla="*/ 2147483647 w 718"/>
              <a:gd name="T71" fmla="*/ 2147483647 h 2510"/>
              <a:gd name="T72" fmla="*/ 2147483647 w 718"/>
              <a:gd name="T73" fmla="*/ 2147483647 h 2510"/>
              <a:gd name="T74" fmla="*/ 2147483647 w 718"/>
              <a:gd name="T75" fmla="*/ 2147483647 h 2510"/>
              <a:gd name="T76" fmla="*/ 2147483647 w 718"/>
              <a:gd name="T77" fmla="*/ 2147483647 h 2510"/>
              <a:gd name="T78" fmla="*/ 2147483647 w 718"/>
              <a:gd name="T79" fmla="*/ 2147483647 h 2510"/>
              <a:gd name="T80" fmla="*/ 2147483647 w 718"/>
              <a:gd name="T81" fmla="*/ 2147483647 h 2510"/>
              <a:gd name="T82" fmla="*/ 2147483647 w 718"/>
              <a:gd name="T83" fmla="*/ 2147483647 h 2510"/>
              <a:gd name="T84" fmla="*/ 2147483647 w 718"/>
              <a:gd name="T85" fmla="*/ 2147483647 h 2510"/>
              <a:gd name="T86" fmla="*/ 2147483647 w 718"/>
              <a:gd name="T87" fmla="*/ 2147483647 h 2510"/>
              <a:gd name="T88" fmla="*/ 2147483647 w 718"/>
              <a:gd name="T89" fmla="*/ 2147483647 h 2510"/>
              <a:gd name="T90" fmla="*/ 2147483647 w 718"/>
              <a:gd name="T91" fmla="*/ 2147483647 h 2510"/>
              <a:gd name="T92" fmla="*/ 2147483647 w 718"/>
              <a:gd name="T93" fmla="*/ 2147483647 h 2510"/>
              <a:gd name="T94" fmla="*/ 2147483647 w 718"/>
              <a:gd name="T95" fmla="*/ 2147483647 h 2510"/>
              <a:gd name="T96" fmla="*/ 2147483647 w 718"/>
              <a:gd name="T97" fmla="*/ 2147483647 h 2510"/>
              <a:gd name="T98" fmla="*/ 2147483647 w 718"/>
              <a:gd name="T99" fmla="*/ 2147483647 h 2510"/>
              <a:gd name="T100" fmla="*/ 2147483647 w 718"/>
              <a:gd name="T101" fmla="*/ 2147483647 h 2510"/>
              <a:gd name="T102" fmla="*/ 2147483647 w 718"/>
              <a:gd name="T103" fmla="*/ 2147483647 h 2510"/>
              <a:gd name="T104" fmla="*/ 2147483647 w 718"/>
              <a:gd name="T105" fmla="*/ 2147483647 h 2510"/>
              <a:gd name="T106" fmla="*/ 2147483647 w 718"/>
              <a:gd name="T107" fmla="*/ 2147483647 h 2510"/>
              <a:gd name="T108" fmla="*/ 2147483647 w 718"/>
              <a:gd name="T109" fmla="*/ 2147483647 h 2510"/>
              <a:gd name="T110" fmla="*/ 2147483647 w 718"/>
              <a:gd name="T111" fmla="*/ 2147483647 h 2510"/>
              <a:gd name="T112" fmla="*/ 2147483647 w 718"/>
              <a:gd name="T113" fmla="*/ 2147483647 h 2510"/>
              <a:gd name="T114" fmla="*/ 2147483647 w 718"/>
              <a:gd name="T115" fmla="*/ 2147483647 h 2510"/>
              <a:gd name="T116" fmla="*/ 2147483647 w 718"/>
              <a:gd name="T117" fmla="*/ 2147483647 h 2510"/>
              <a:gd name="T118" fmla="*/ 2147483647 w 718"/>
              <a:gd name="T119" fmla="*/ 2147483647 h 2510"/>
              <a:gd name="T120" fmla="*/ 2147483647 w 718"/>
              <a:gd name="T121" fmla="*/ 2147483647 h 2510"/>
              <a:gd name="T122" fmla="*/ 2147483647 w 718"/>
              <a:gd name="T123" fmla="*/ 2147483647 h 2510"/>
              <a:gd name="T124" fmla="*/ 2147483647 w 718"/>
              <a:gd name="T125" fmla="*/ 2147483647 h 25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18"/>
              <a:gd name="T190" fmla="*/ 0 h 2510"/>
              <a:gd name="T191" fmla="*/ 718 w 718"/>
              <a:gd name="T192" fmla="*/ 2510 h 25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18" h="2510">
                <a:moveTo>
                  <a:pt x="715" y="1328"/>
                </a:moveTo>
                <a:cubicBezTo>
                  <a:pt x="714" y="1318"/>
                  <a:pt x="714" y="1296"/>
                  <a:pt x="714" y="1278"/>
                </a:cubicBezTo>
                <a:cubicBezTo>
                  <a:pt x="714" y="1274"/>
                  <a:pt x="715" y="1271"/>
                  <a:pt x="715" y="1271"/>
                </a:cubicBezTo>
                <a:cubicBezTo>
                  <a:pt x="715" y="1262"/>
                  <a:pt x="717" y="1259"/>
                  <a:pt x="714" y="1247"/>
                </a:cubicBezTo>
                <a:cubicBezTo>
                  <a:pt x="711" y="1235"/>
                  <a:pt x="705" y="1223"/>
                  <a:pt x="705" y="1199"/>
                </a:cubicBezTo>
                <a:cubicBezTo>
                  <a:pt x="705" y="1193"/>
                  <a:pt x="701" y="1193"/>
                  <a:pt x="697" y="1137"/>
                </a:cubicBezTo>
                <a:cubicBezTo>
                  <a:pt x="695" y="1105"/>
                  <a:pt x="699" y="983"/>
                  <a:pt x="682" y="937"/>
                </a:cubicBezTo>
                <a:cubicBezTo>
                  <a:pt x="679" y="922"/>
                  <a:pt x="672" y="902"/>
                  <a:pt x="673" y="869"/>
                </a:cubicBezTo>
                <a:cubicBezTo>
                  <a:pt x="672" y="823"/>
                  <a:pt x="662" y="764"/>
                  <a:pt x="652" y="685"/>
                </a:cubicBezTo>
                <a:cubicBezTo>
                  <a:pt x="654" y="683"/>
                  <a:pt x="654" y="683"/>
                  <a:pt x="654" y="683"/>
                </a:cubicBezTo>
                <a:cubicBezTo>
                  <a:pt x="652" y="668"/>
                  <a:pt x="652" y="655"/>
                  <a:pt x="652" y="643"/>
                </a:cubicBezTo>
                <a:cubicBezTo>
                  <a:pt x="654" y="623"/>
                  <a:pt x="655" y="607"/>
                  <a:pt x="652" y="589"/>
                </a:cubicBezTo>
                <a:cubicBezTo>
                  <a:pt x="651" y="582"/>
                  <a:pt x="650" y="576"/>
                  <a:pt x="649" y="568"/>
                </a:cubicBezTo>
                <a:cubicBezTo>
                  <a:pt x="645" y="550"/>
                  <a:pt x="638" y="535"/>
                  <a:pt x="629" y="523"/>
                </a:cubicBezTo>
                <a:cubicBezTo>
                  <a:pt x="610" y="489"/>
                  <a:pt x="588" y="479"/>
                  <a:pt x="565" y="473"/>
                </a:cubicBezTo>
                <a:cubicBezTo>
                  <a:pt x="551" y="467"/>
                  <a:pt x="540" y="464"/>
                  <a:pt x="536" y="463"/>
                </a:cubicBezTo>
                <a:cubicBezTo>
                  <a:pt x="508" y="455"/>
                  <a:pt x="454" y="436"/>
                  <a:pt x="438" y="426"/>
                </a:cubicBezTo>
                <a:cubicBezTo>
                  <a:pt x="415" y="412"/>
                  <a:pt x="414" y="377"/>
                  <a:pt x="418" y="350"/>
                </a:cubicBezTo>
                <a:cubicBezTo>
                  <a:pt x="428" y="339"/>
                  <a:pt x="437" y="325"/>
                  <a:pt x="440" y="318"/>
                </a:cubicBezTo>
                <a:cubicBezTo>
                  <a:pt x="446" y="307"/>
                  <a:pt x="453" y="285"/>
                  <a:pt x="454" y="273"/>
                </a:cubicBezTo>
                <a:cubicBezTo>
                  <a:pt x="455" y="272"/>
                  <a:pt x="455" y="272"/>
                  <a:pt x="455" y="271"/>
                </a:cubicBezTo>
                <a:cubicBezTo>
                  <a:pt x="458" y="270"/>
                  <a:pt x="464" y="265"/>
                  <a:pt x="467" y="262"/>
                </a:cubicBezTo>
                <a:cubicBezTo>
                  <a:pt x="470" y="258"/>
                  <a:pt x="471" y="253"/>
                  <a:pt x="474" y="249"/>
                </a:cubicBezTo>
                <a:cubicBezTo>
                  <a:pt x="477" y="244"/>
                  <a:pt x="476" y="240"/>
                  <a:pt x="478" y="231"/>
                </a:cubicBezTo>
                <a:cubicBezTo>
                  <a:pt x="481" y="223"/>
                  <a:pt x="483" y="210"/>
                  <a:pt x="483" y="205"/>
                </a:cubicBezTo>
                <a:cubicBezTo>
                  <a:pt x="483" y="200"/>
                  <a:pt x="489" y="186"/>
                  <a:pt x="489" y="179"/>
                </a:cubicBezTo>
                <a:cubicBezTo>
                  <a:pt x="489" y="177"/>
                  <a:pt x="489" y="175"/>
                  <a:pt x="488" y="173"/>
                </a:cubicBezTo>
                <a:cubicBezTo>
                  <a:pt x="488" y="172"/>
                  <a:pt x="487" y="170"/>
                  <a:pt x="486" y="170"/>
                </a:cubicBezTo>
                <a:cubicBezTo>
                  <a:pt x="485" y="169"/>
                  <a:pt x="484" y="169"/>
                  <a:pt x="484" y="169"/>
                </a:cubicBezTo>
                <a:cubicBezTo>
                  <a:pt x="483" y="169"/>
                  <a:pt x="482" y="169"/>
                  <a:pt x="481" y="169"/>
                </a:cubicBezTo>
                <a:cubicBezTo>
                  <a:pt x="481" y="169"/>
                  <a:pt x="477" y="180"/>
                  <a:pt x="474" y="188"/>
                </a:cubicBezTo>
                <a:cubicBezTo>
                  <a:pt x="476" y="182"/>
                  <a:pt x="477" y="176"/>
                  <a:pt x="478" y="170"/>
                </a:cubicBezTo>
                <a:cubicBezTo>
                  <a:pt x="479" y="164"/>
                  <a:pt x="481" y="155"/>
                  <a:pt x="479" y="150"/>
                </a:cubicBezTo>
                <a:cubicBezTo>
                  <a:pt x="478" y="157"/>
                  <a:pt x="474" y="163"/>
                  <a:pt x="473" y="169"/>
                </a:cubicBezTo>
                <a:cubicBezTo>
                  <a:pt x="473" y="169"/>
                  <a:pt x="473" y="168"/>
                  <a:pt x="473" y="167"/>
                </a:cubicBezTo>
                <a:cubicBezTo>
                  <a:pt x="476" y="160"/>
                  <a:pt x="476" y="133"/>
                  <a:pt x="475" y="131"/>
                </a:cubicBezTo>
                <a:cubicBezTo>
                  <a:pt x="474" y="132"/>
                  <a:pt x="473" y="134"/>
                  <a:pt x="472" y="136"/>
                </a:cubicBezTo>
                <a:cubicBezTo>
                  <a:pt x="472" y="131"/>
                  <a:pt x="473" y="126"/>
                  <a:pt x="473" y="121"/>
                </a:cubicBezTo>
                <a:cubicBezTo>
                  <a:pt x="472" y="123"/>
                  <a:pt x="472" y="125"/>
                  <a:pt x="471" y="127"/>
                </a:cubicBezTo>
                <a:cubicBezTo>
                  <a:pt x="471" y="123"/>
                  <a:pt x="473" y="116"/>
                  <a:pt x="472" y="110"/>
                </a:cubicBezTo>
                <a:cubicBezTo>
                  <a:pt x="471" y="113"/>
                  <a:pt x="471" y="116"/>
                  <a:pt x="470" y="119"/>
                </a:cubicBezTo>
                <a:cubicBezTo>
                  <a:pt x="471" y="116"/>
                  <a:pt x="471" y="112"/>
                  <a:pt x="471" y="108"/>
                </a:cubicBezTo>
                <a:cubicBezTo>
                  <a:pt x="471" y="108"/>
                  <a:pt x="470" y="109"/>
                  <a:pt x="470" y="109"/>
                </a:cubicBezTo>
                <a:cubicBezTo>
                  <a:pt x="472" y="103"/>
                  <a:pt x="472" y="95"/>
                  <a:pt x="473" y="90"/>
                </a:cubicBezTo>
                <a:cubicBezTo>
                  <a:pt x="472" y="92"/>
                  <a:pt x="466" y="102"/>
                  <a:pt x="466" y="104"/>
                </a:cubicBezTo>
                <a:cubicBezTo>
                  <a:pt x="466" y="98"/>
                  <a:pt x="469" y="92"/>
                  <a:pt x="469" y="86"/>
                </a:cubicBezTo>
                <a:cubicBezTo>
                  <a:pt x="468" y="92"/>
                  <a:pt x="465" y="98"/>
                  <a:pt x="463" y="104"/>
                </a:cubicBezTo>
                <a:cubicBezTo>
                  <a:pt x="463" y="103"/>
                  <a:pt x="466" y="94"/>
                  <a:pt x="467" y="90"/>
                </a:cubicBezTo>
                <a:cubicBezTo>
                  <a:pt x="466" y="91"/>
                  <a:pt x="466" y="92"/>
                  <a:pt x="465" y="93"/>
                </a:cubicBezTo>
                <a:cubicBezTo>
                  <a:pt x="465" y="92"/>
                  <a:pt x="465" y="91"/>
                  <a:pt x="465" y="89"/>
                </a:cubicBezTo>
                <a:cubicBezTo>
                  <a:pt x="462" y="93"/>
                  <a:pt x="459" y="102"/>
                  <a:pt x="459" y="102"/>
                </a:cubicBezTo>
                <a:cubicBezTo>
                  <a:pt x="461" y="95"/>
                  <a:pt x="463" y="89"/>
                  <a:pt x="464" y="82"/>
                </a:cubicBezTo>
                <a:cubicBezTo>
                  <a:pt x="466" y="79"/>
                  <a:pt x="467" y="76"/>
                  <a:pt x="470" y="74"/>
                </a:cubicBezTo>
                <a:cubicBezTo>
                  <a:pt x="465" y="77"/>
                  <a:pt x="462" y="81"/>
                  <a:pt x="460" y="86"/>
                </a:cubicBezTo>
                <a:cubicBezTo>
                  <a:pt x="460" y="79"/>
                  <a:pt x="460" y="58"/>
                  <a:pt x="461" y="54"/>
                </a:cubicBezTo>
                <a:cubicBezTo>
                  <a:pt x="459" y="58"/>
                  <a:pt x="454" y="67"/>
                  <a:pt x="453" y="67"/>
                </a:cubicBezTo>
                <a:cubicBezTo>
                  <a:pt x="453" y="58"/>
                  <a:pt x="453" y="48"/>
                  <a:pt x="456" y="40"/>
                </a:cubicBezTo>
                <a:cubicBezTo>
                  <a:pt x="452" y="50"/>
                  <a:pt x="448" y="73"/>
                  <a:pt x="448" y="73"/>
                </a:cubicBezTo>
                <a:cubicBezTo>
                  <a:pt x="448" y="61"/>
                  <a:pt x="448" y="49"/>
                  <a:pt x="450" y="37"/>
                </a:cubicBezTo>
                <a:cubicBezTo>
                  <a:pt x="448" y="41"/>
                  <a:pt x="447" y="46"/>
                  <a:pt x="446" y="51"/>
                </a:cubicBezTo>
                <a:cubicBezTo>
                  <a:pt x="446" y="46"/>
                  <a:pt x="446" y="42"/>
                  <a:pt x="446" y="37"/>
                </a:cubicBezTo>
                <a:cubicBezTo>
                  <a:pt x="445" y="40"/>
                  <a:pt x="445" y="43"/>
                  <a:pt x="443" y="45"/>
                </a:cubicBezTo>
                <a:cubicBezTo>
                  <a:pt x="444" y="37"/>
                  <a:pt x="444" y="28"/>
                  <a:pt x="443" y="20"/>
                </a:cubicBezTo>
                <a:cubicBezTo>
                  <a:pt x="440" y="25"/>
                  <a:pt x="440" y="33"/>
                  <a:pt x="439" y="39"/>
                </a:cubicBezTo>
                <a:cubicBezTo>
                  <a:pt x="439" y="40"/>
                  <a:pt x="438" y="42"/>
                  <a:pt x="438" y="44"/>
                </a:cubicBezTo>
                <a:cubicBezTo>
                  <a:pt x="438" y="43"/>
                  <a:pt x="438" y="43"/>
                  <a:pt x="438" y="42"/>
                </a:cubicBezTo>
                <a:cubicBezTo>
                  <a:pt x="436" y="46"/>
                  <a:pt x="435" y="49"/>
                  <a:pt x="435" y="53"/>
                </a:cubicBezTo>
                <a:cubicBezTo>
                  <a:pt x="434" y="54"/>
                  <a:pt x="434" y="54"/>
                  <a:pt x="434" y="55"/>
                </a:cubicBezTo>
                <a:cubicBezTo>
                  <a:pt x="435" y="47"/>
                  <a:pt x="436" y="35"/>
                  <a:pt x="434" y="28"/>
                </a:cubicBezTo>
                <a:cubicBezTo>
                  <a:pt x="432" y="32"/>
                  <a:pt x="432" y="37"/>
                  <a:pt x="431" y="42"/>
                </a:cubicBezTo>
                <a:cubicBezTo>
                  <a:pt x="431" y="39"/>
                  <a:pt x="431" y="37"/>
                  <a:pt x="430" y="34"/>
                </a:cubicBezTo>
                <a:cubicBezTo>
                  <a:pt x="430" y="32"/>
                  <a:pt x="430" y="31"/>
                  <a:pt x="430" y="29"/>
                </a:cubicBezTo>
                <a:cubicBezTo>
                  <a:pt x="430" y="31"/>
                  <a:pt x="429" y="33"/>
                  <a:pt x="429" y="35"/>
                </a:cubicBezTo>
                <a:cubicBezTo>
                  <a:pt x="429" y="36"/>
                  <a:pt x="428" y="37"/>
                  <a:pt x="428" y="38"/>
                </a:cubicBezTo>
                <a:cubicBezTo>
                  <a:pt x="428" y="38"/>
                  <a:pt x="428" y="39"/>
                  <a:pt x="428" y="39"/>
                </a:cubicBezTo>
                <a:cubicBezTo>
                  <a:pt x="426" y="34"/>
                  <a:pt x="426" y="27"/>
                  <a:pt x="426" y="21"/>
                </a:cubicBezTo>
                <a:cubicBezTo>
                  <a:pt x="424" y="23"/>
                  <a:pt x="423" y="26"/>
                  <a:pt x="422" y="30"/>
                </a:cubicBezTo>
                <a:cubicBezTo>
                  <a:pt x="421" y="26"/>
                  <a:pt x="421" y="23"/>
                  <a:pt x="421" y="19"/>
                </a:cubicBezTo>
                <a:cubicBezTo>
                  <a:pt x="420" y="23"/>
                  <a:pt x="419" y="27"/>
                  <a:pt x="419" y="31"/>
                </a:cubicBezTo>
                <a:cubicBezTo>
                  <a:pt x="418" y="29"/>
                  <a:pt x="418" y="27"/>
                  <a:pt x="417" y="26"/>
                </a:cubicBezTo>
                <a:cubicBezTo>
                  <a:pt x="417" y="23"/>
                  <a:pt x="417" y="20"/>
                  <a:pt x="417" y="17"/>
                </a:cubicBezTo>
                <a:cubicBezTo>
                  <a:pt x="412" y="22"/>
                  <a:pt x="415" y="35"/>
                  <a:pt x="413" y="42"/>
                </a:cubicBezTo>
                <a:cubicBezTo>
                  <a:pt x="413" y="42"/>
                  <a:pt x="413" y="42"/>
                  <a:pt x="413" y="42"/>
                </a:cubicBezTo>
                <a:cubicBezTo>
                  <a:pt x="412" y="41"/>
                  <a:pt x="412" y="39"/>
                  <a:pt x="412" y="37"/>
                </a:cubicBezTo>
                <a:cubicBezTo>
                  <a:pt x="412" y="32"/>
                  <a:pt x="414" y="26"/>
                  <a:pt x="413" y="21"/>
                </a:cubicBezTo>
                <a:cubicBezTo>
                  <a:pt x="412" y="23"/>
                  <a:pt x="410" y="28"/>
                  <a:pt x="410" y="29"/>
                </a:cubicBezTo>
                <a:cubicBezTo>
                  <a:pt x="409" y="27"/>
                  <a:pt x="409" y="25"/>
                  <a:pt x="409" y="23"/>
                </a:cubicBezTo>
                <a:cubicBezTo>
                  <a:pt x="409" y="25"/>
                  <a:pt x="409" y="27"/>
                  <a:pt x="409" y="29"/>
                </a:cubicBezTo>
                <a:cubicBezTo>
                  <a:pt x="407" y="26"/>
                  <a:pt x="409" y="22"/>
                  <a:pt x="406" y="19"/>
                </a:cubicBezTo>
                <a:cubicBezTo>
                  <a:pt x="403" y="23"/>
                  <a:pt x="402" y="36"/>
                  <a:pt x="402" y="37"/>
                </a:cubicBezTo>
                <a:cubicBezTo>
                  <a:pt x="400" y="31"/>
                  <a:pt x="400" y="21"/>
                  <a:pt x="401" y="14"/>
                </a:cubicBezTo>
                <a:cubicBezTo>
                  <a:pt x="400" y="20"/>
                  <a:pt x="398" y="26"/>
                  <a:pt x="397" y="32"/>
                </a:cubicBezTo>
                <a:cubicBezTo>
                  <a:pt x="397" y="27"/>
                  <a:pt x="397" y="21"/>
                  <a:pt x="397" y="16"/>
                </a:cubicBezTo>
                <a:cubicBezTo>
                  <a:pt x="396" y="19"/>
                  <a:pt x="396" y="23"/>
                  <a:pt x="395" y="26"/>
                </a:cubicBezTo>
                <a:cubicBezTo>
                  <a:pt x="394" y="29"/>
                  <a:pt x="393" y="32"/>
                  <a:pt x="394" y="36"/>
                </a:cubicBezTo>
                <a:cubicBezTo>
                  <a:pt x="393" y="33"/>
                  <a:pt x="392" y="22"/>
                  <a:pt x="391" y="20"/>
                </a:cubicBezTo>
                <a:cubicBezTo>
                  <a:pt x="391" y="23"/>
                  <a:pt x="390" y="26"/>
                  <a:pt x="390" y="27"/>
                </a:cubicBezTo>
                <a:cubicBezTo>
                  <a:pt x="389" y="31"/>
                  <a:pt x="388" y="34"/>
                  <a:pt x="387" y="38"/>
                </a:cubicBezTo>
                <a:cubicBezTo>
                  <a:pt x="388" y="34"/>
                  <a:pt x="388" y="31"/>
                  <a:pt x="388" y="27"/>
                </a:cubicBezTo>
                <a:cubicBezTo>
                  <a:pt x="388" y="21"/>
                  <a:pt x="388" y="14"/>
                  <a:pt x="388" y="8"/>
                </a:cubicBezTo>
                <a:cubicBezTo>
                  <a:pt x="388" y="12"/>
                  <a:pt x="388" y="17"/>
                  <a:pt x="387" y="22"/>
                </a:cubicBezTo>
                <a:cubicBezTo>
                  <a:pt x="387" y="21"/>
                  <a:pt x="387" y="21"/>
                  <a:pt x="386" y="20"/>
                </a:cubicBezTo>
                <a:cubicBezTo>
                  <a:pt x="385" y="24"/>
                  <a:pt x="382" y="34"/>
                  <a:pt x="381" y="34"/>
                </a:cubicBezTo>
                <a:cubicBezTo>
                  <a:pt x="382" y="25"/>
                  <a:pt x="384" y="15"/>
                  <a:pt x="382" y="6"/>
                </a:cubicBezTo>
                <a:cubicBezTo>
                  <a:pt x="382" y="9"/>
                  <a:pt x="381" y="12"/>
                  <a:pt x="381" y="15"/>
                </a:cubicBezTo>
                <a:cubicBezTo>
                  <a:pt x="381" y="13"/>
                  <a:pt x="381" y="12"/>
                  <a:pt x="380" y="10"/>
                </a:cubicBezTo>
                <a:cubicBezTo>
                  <a:pt x="380" y="14"/>
                  <a:pt x="378" y="30"/>
                  <a:pt x="376" y="35"/>
                </a:cubicBezTo>
                <a:cubicBezTo>
                  <a:pt x="376" y="30"/>
                  <a:pt x="377" y="24"/>
                  <a:pt x="377" y="19"/>
                </a:cubicBezTo>
                <a:cubicBezTo>
                  <a:pt x="377" y="15"/>
                  <a:pt x="377" y="11"/>
                  <a:pt x="376" y="8"/>
                </a:cubicBezTo>
                <a:cubicBezTo>
                  <a:pt x="376" y="9"/>
                  <a:pt x="376" y="10"/>
                  <a:pt x="376" y="11"/>
                </a:cubicBezTo>
                <a:cubicBezTo>
                  <a:pt x="375" y="11"/>
                  <a:pt x="375" y="10"/>
                  <a:pt x="375" y="9"/>
                </a:cubicBezTo>
                <a:cubicBezTo>
                  <a:pt x="374" y="12"/>
                  <a:pt x="374" y="15"/>
                  <a:pt x="373" y="18"/>
                </a:cubicBezTo>
                <a:cubicBezTo>
                  <a:pt x="373" y="16"/>
                  <a:pt x="373" y="13"/>
                  <a:pt x="373" y="10"/>
                </a:cubicBezTo>
                <a:cubicBezTo>
                  <a:pt x="372" y="16"/>
                  <a:pt x="369" y="34"/>
                  <a:pt x="368" y="37"/>
                </a:cubicBezTo>
                <a:cubicBezTo>
                  <a:pt x="367" y="27"/>
                  <a:pt x="371" y="16"/>
                  <a:pt x="368" y="6"/>
                </a:cubicBezTo>
                <a:cubicBezTo>
                  <a:pt x="366" y="10"/>
                  <a:pt x="365" y="29"/>
                  <a:pt x="364" y="33"/>
                </a:cubicBezTo>
                <a:cubicBezTo>
                  <a:pt x="364" y="28"/>
                  <a:pt x="362" y="11"/>
                  <a:pt x="361" y="9"/>
                </a:cubicBezTo>
                <a:cubicBezTo>
                  <a:pt x="360" y="12"/>
                  <a:pt x="360" y="16"/>
                  <a:pt x="359" y="19"/>
                </a:cubicBezTo>
                <a:cubicBezTo>
                  <a:pt x="356" y="13"/>
                  <a:pt x="358" y="6"/>
                  <a:pt x="357" y="0"/>
                </a:cubicBezTo>
                <a:cubicBezTo>
                  <a:pt x="355" y="6"/>
                  <a:pt x="356" y="17"/>
                  <a:pt x="352" y="22"/>
                </a:cubicBezTo>
                <a:cubicBezTo>
                  <a:pt x="350" y="17"/>
                  <a:pt x="351" y="11"/>
                  <a:pt x="350" y="6"/>
                </a:cubicBezTo>
                <a:cubicBezTo>
                  <a:pt x="349" y="12"/>
                  <a:pt x="349" y="17"/>
                  <a:pt x="348" y="23"/>
                </a:cubicBezTo>
                <a:cubicBezTo>
                  <a:pt x="347" y="16"/>
                  <a:pt x="348" y="9"/>
                  <a:pt x="346" y="3"/>
                </a:cubicBezTo>
                <a:cubicBezTo>
                  <a:pt x="347" y="9"/>
                  <a:pt x="346" y="15"/>
                  <a:pt x="345" y="21"/>
                </a:cubicBezTo>
                <a:cubicBezTo>
                  <a:pt x="345" y="20"/>
                  <a:pt x="345" y="18"/>
                  <a:pt x="345" y="16"/>
                </a:cubicBezTo>
                <a:cubicBezTo>
                  <a:pt x="344" y="19"/>
                  <a:pt x="345" y="25"/>
                  <a:pt x="343" y="28"/>
                </a:cubicBezTo>
                <a:cubicBezTo>
                  <a:pt x="343" y="27"/>
                  <a:pt x="341" y="6"/>
                  <a:pt x="341" y="2"/>
                </a:cubicBezTo>
                <a:cubicBezTo>
                  <a:pt x="340" y="5"/>
                  <a:pt x="339" y="21"/>
                  <a:pt x="339" y="28"/>
                </a:cubicBezTo>
                <a:cubicBezTo>
                  <a:pt x="339" y="28"/>
                  <a:pt x="339" y="28"/>
                  <a:pt x="339" y="28"/>
                </a:cubicBezTo>
                <a:cubicBezTo>
                  <a:pt x="338" y="25"/>
                  <a:pt x="337" y="24"/>
                  <a:pt x="336" y="30"/>
                </a:cubicBezTo>
                <a:cubicBezTo>
                  <a:pt x="336" y="27"/>
                  <a:pt x="335" y="25"/>
                  <a:pt x="334" y="23"/>
                </a:cubicBezTo>
                <a:cubicBezTo>
                  <a:pt x="333" y="25"/>
                  <a:pt x="333" y="26"/>
                  <a:pt x="333" y="28"/>
                </a:cubicBezTo>
                <a:cubicBezTo>
                  <a:pt x="332" y="27"/>
                  <a:pt x="332" y="26"/>
                  <a:pt x="331" y="25"/>
                </a:cubicBezTo>
                <a:cubicBezTo>
                  <a:pt x="331" y="20"/>
                  <a:pt x="330" y="15"/>
                  <a:pt x="330" y="11"/>
                </a:cubicBezTo>
                <a:cubicBezTo>
                  <a:pt x="331" y="14"/>
                  <a:pt x="330" y="17"/>
                  <a:pt x="330" y="20"/>
                </a:cubicBezTo>
                <a:cubicBezTo>
                  <a:pt x="328" y="15"/>
                  <a:pt x="329" y="9"/>
                  <a:pt x="327" y="3"/>
                </a:cubicBezTo>
                <a:cubicBezTo>
                  <a:pt x="325" y="8"/>
                  <a:pt x="325" y="15"/>
                  <a:pt x="325" y="20"/>
                </a:cubicBezTo>
                <a:cubicBezTo>
                  <a:pt x="325" y="19"/>
                  <a:pt x="323" y="9"/>
                  <a:pt x="323" y="5"/>
                </a:cubicBezTo>
                <a:cubicBezTo>
                  <a:pt x="322" y="13"/>
                  <a:pt x="321" y="29"/>
                  <a:pt x="321" y="30"/>
                </a:cubicBezTo>
                <a:cubicBezTo>
                  <a:pt x="321" y="30"/>
                  <a:pt x="320" y="19"/>
                  <a:pt x="320" y="16"/>
                </a:cubicBezTo>
                <a:cubicBezTo>
                  <a:pt x="320" y="16"/>
                  <a:pt x="319" y="17"/>
                  <a:pt x="319" y="18"/>
                </a:cubicBezTo>
                <a:cubicBezTo>
                  <a:pt x="318" y="12"/>
                  <a:pt x="317" y="6"/>
                  <a:pt x="315" y="0"/>
                </a:cubicBezTo>
                <a:cubicBezTo>
                  <a:pt x="316" y="9"/>
                  <a:pt x="317" y="19"/>
                  <a:pt x="317" y="28"/>
                </a:cubicBezTo>
                <a:cubicBezTo>
                  <a:pt x="316" y="30"/>
                  <a:pt x="314" y="24"/>
                  <a:pt x="312" y="19"/>
                </a:cubicBezTo>
                <a:cubicBezTo>
                  <a:pt x="310" y="27"/>
                  <a:pt x="312" y="35"/>
                  <a:pt x="312" y="43"/>
                </a:cubicBezTo>
                <a:cubicBezTo>
                  <a:pt x="312" y="43"/>
                  <a:pt x="312" y="43"/>
                  <a:pt x="312" y="43"/>
                </a:cubicBezTo>
                <a:cubicBezTo>
                  <a:pt x="309" y="34"/>
                  <a:pt x="307" y="24"/>
                  <a:pt x="305" y="15"/>
                </a:cubicBezTo>
                <a:cubicBezTo>
                  <a:pt x="306" y="20"/>
                  <a:pt x="307" y="26"/>
                  <a:pt x="307" y="32"/>
                </a:cubicBezTo>
                <a:cubicBezTo>
                  <a:pt x="307" y="31"/>
                  <a:pt x="302" y="20"/>
                  <a:pt x="299" y="15"/>
                </a:cubicBezTo>
                <a:cubicBezTo>
                  <a:pt x="298" y="12"/>
                  <a:pt x="296" y="10"/>
                  <a:pt x="295" y="7"/>
                </a:cubicBezTo>
                <a:cubicBezTo>
                  <a:pt x="297" y="14"/>
                  <a:pt x="298" y="22"/>
                  <a:pt x="300" y="29"/>
                </a:cubicBezTo>
                <a:cubicBezTo>
                  <a:pt x="302" y="34"/>
                  <a:pt x="302" y="39"/>
                  <a:pt x="303" y="44"/>
                </a:cubicBezTo>
                <a:cubicBezTo>
                  <a:pt x="299" y="33"/>
                  <a:pt x="290" y="19"/>
                  <a:pt x="290" y="8"/>
                </a:cubicBezTo>
                <a:cubicBezTo>
                  <a:pt x="289" y="13"/>
                  <a:pt x="286" y="38"/>
                  <a:pt x="285" y="38"/>
                </a:cubicBezTo>
                <a:cubicBezTo>
                  <a:pt x="281" y="33"/>
                  <a:pt x="282" y="26"/>
                  <a:pt x="280" y="20"/>
                </a:cubicBezTo>
                <a:cubicBezTo>
                  <a:pt x="279" y="23"/>
                  <a:pt x="279" y="25"/>
                  <a:pt x="279" y="27"/>
                </a:cubicBezTo>
                <a:cubicBezTo>
                  <a:pt x="278" y="25"/>
                  <a:pt x="277" y="23"/>
                  <a:pt x="275" y="22"/>
                </a:cubicBezTo>
                <a:cubicBezTo>
                  <a:pt x="276" y="25"/>
                  <a:pt x="277" y="30"/>
                  <a:pt x="278" y="35"/>
                </a:cubicBezTo>
                <a:cubicBezTo>
                  <a:pt x="278" y="40"/>
                  <a:pt x="278" y="45"/>
                  <a:pt x="277" y="49"/>
                </a:cubicBezTo>
                <a:cubicBezTo>
                  <a:pt x="276" y="48"/>
                  <a:pt x="275" y="43"/>
                  <a:pt x="273" y="40"/>
                </a:cubicBezTo>
                <a:cubicBezTo>
                  <a:pt x="272" y="41"/>
                  <a:pt x="272" y="43"/>
                  <a:pt x="272" y="44"/>
                </a:cubicBezTo>
                <a:cubicBezTo>
                  <a:pt x="271" y="39"/>
                  <a:pt x="270" y="34"/>
                  <a:pt x="268" y="29"/>
                </a:cubicBezTo>
                <a:cubicBezTo>
                  <a:pt x="268" y="36"/>
                  <a:pt x="271" y="44"/>
                  <a:pt x="271" y="52"/>
                </a:cubicBezTo>
                <a:cubicBezTo>
                  <a:pt x="271" y="51"/>
                  <a:pt x="270" y="50"/>
                  <a:pt x="270" y="49"/>
                </a:cubicBezTo>
                <a:cubicBezTo>
                  <a:pt x="269" y="44"/>
                  <a:pt x="267" y="38"/>
                  <a:pt x="265" y="33"/>
                </a:cubicBezTo>
                <a:cubicBezTo>
                  <a:pt x="264" y="31"/>
                  <a:pt x="264" y="30"/>
                  <a:pt x="263" y="28"/>
                </a:cubicBezTo>
                <a:cubicBezTo>
                  <a:pt x="263" y="29"/>
                  <a:pt x="263" y="29"/>
                  <a:pt x="264" y="30"/>
                </a:cubicBezTo>
                <a:cubicBezTo>
                  <a:pt x="263" y="29"/>
                  <a:pt x="263" y="28"/>
                  <a:pt x="263" y="28"/>
                </a:cubicBezTo>
                <a:cubicBezTo>
                  <a:pt x="263" y="31"/>
                  <a:pt x="263" y="35"/>
                  <a:pt x="263" y="39"/>
                </a:cubicBezTo>
                <a:cubicBezTo>
                  <a:pt x="262" y="37"/>
                  <a:pt x="261" y="34"/>
                  <a:pt x="260" y="32"/>
                </a:cubicBezTo>
                <a:cubicBezTo>
                  <a:pt x="261" y="37"/>
                  <a:pt x="263" y="42"/>
                  <a:pt x="263" y="48"/>
                </a:cubicBezTo>
                <a:cubicBezTo>
                  <a:pt x="263" y="51"/>
                  <a:pt x="263" y="53"/>
                  <a:pt x="263" y="56"/>
                </a:cubicBezTo>
                <a:cubicBezTo>
                  <a:pt x="263" y="57"/>
                  <a:pt x="263" y="57"/>
                  <a:pt x="263" y="58"/>
                </a:cubicBezTo>
                <a:cubicBezTo>
                  <a:pt x="259" y="55"/>
                  <a:pt x="259" y="45"/>
                  <a:pt x="259" y="40"/>
                </a:cubicBezTo>
                <a:cubicBezTo>
                  <a:pt x="258" y="41"/>
                  <a:pt x="257" y="52"/>
                  <a:pt x="258" y="56"/>
                </a:cubicBezTo>
                <a:cubicBezTo>
                  <a:pt x="255" y="50"/>
                  <a:pt x="250" y="38"/>
                  <a:pt x="248" y="35"/>
                </a:cubicBezTo>
                <a:cubicBezTo>
                  <a:pt x="249" y="39"/>
                  <a:pt x="250" y="42"/>
                  <a:pt x="251" y="46"/>
                </a:cubicBezTo>
                <a:cubicBezTo>
                  <a:pt x="247" y="39"/>
                  <a:pt x="242" y="32"/>
                  <a:pt x="239" y="27"/>
                </a:cubicBezTo>
                <a:cubicBezTo>
                  <a:pt x="244" y="37"/>
                  <a:pt x="250" y="50"/>
                  <a:pt x="253" y="63"/>
                </a:cubicBezTo>
                <a:cubicBezTo>
                  <a:pt x="252" y="61"/>
                  <a:pt x="251" y="59"/>
                  <a:pt x="250" y="57"/>
                </a:cubicBezTo>
                <a:cubicBezTo>
                  <a:pt x="250" y="60"/>
                  <a:pt x="251" y="63"/>
                  <a:pt x="252" y="66"/>
                </a:cubicBezTo>
                <a:cubicBezTo>
                  <a:pt x="251" y="65"/>
                  <a:pt x="250" y="63"/>
                  <a:pt x="249" y="62"/>
                </a:cubicBezTo>
                <a:cubicBezTo>
                  <a:pt x="250" y="63"/>
                  <a:pt x="250" y="65"/>
                  <a:pt x="250" y="67"/>
                </a:cubicBezTo>
                <a:cubicBezTo>
                  <a:pt x="249" y="63"/>
                  <a:pt x="246" y="59"/>
                  <a:pt x="244" y="56"/>
                </a:cubicBezTo>
                <a:cubicBezTo>
                  <a:pt x="245" y="60"/>
                  <a:pt x="248" y="64"/>
                  <a:pt x="249" y="68"/>
                </a:cubicBezTo>
                <a:cubicBezTo>
                  <a:pt x="249" y="69"/>
                  <a:pt x="249" y="70"/>
                  <a:pt x="249" y="72"/>
                </a:cubicBezTo>
                <a:cubicBezTo>
                  <a:pt x="248" y="67"/>
                  <a:pt x="246" y="63"/>
                  <a:pt x="243" y="59"/>
                </a:cubicBezTo>
                <a:cubicBezTo>
                  <a:pt x="243" y="62"/>
                  <a:pt x="244" y="65"/>
                  <a:pt x="244" y="68"/>
                </a:cubicBezTo>
                <a:cubicBezTo>
                  <a:pt x="244" y="68"/>
                  <a:pt x="243" y="67"/>
                  <a:pt x="242" y="66"/>
                </a:cubicBezTo>
                <a:cubicBezTo>
                  <a:pt x="243" y="69"/>
                  <a:pt x="247" y="76"/>
                  <a:pt x="247" y="77"/>
                </a:cubicBezTo>
                <a:cubicBezTo>
                  <a:pt x="247" y="78"/>
                  <a:pt x="247" y="79"/>
                  <a:pt x="247" y="80"/>
                </a:cubicBezTo>
                <a:cubicBezTo>
                  <a:pt x="245" y="75"/>
                  <a:pt x="243" y="71"/>
                  <a:pt x="241" y="67"/>
                </a:cubicBezTo>
                <a:cubicBezTo>
                  <a:pt x="242" y="70"/>
                  <a:pt x="243" y="73"/>
                  <a:pt x="244" y="77"/>
                </a:cubicBezTo>
                <a:cubicBezTo>
                  <a:pt x="243" y="76"/>
                  <a:pt x="241" y="74"/>
                  <a:pt x="240" y="71"/>
                </a:cubicBezTo>
                <a:cubicBezTo>
                  <a:pt x="242" y="75"/>
                  <a:pt x="245" y="88"/>
                  <a:pt x="245" y="90"/>
                </a:cubicBezTo>
                <a:cubicBezTo>
                  <a:pt x="244" y="90"/>
                  <a:pt x="240" y="81"/>
                  <a:pt x="239" y="76"/>
                </a:cubicBezTo>
                <a:cubicBezTo>
                  <a:pt x="240" y="84"/>
                  <a:pt x="241" y="91"/>
                  <a:pt x="241" y="98"/>
                </a:cubicBezTo>
                <a:cubicBezTo>
                  <a:pt x="241" y="98"/>
                  <a:pt x="241" y="98"/>
                  <a:pt x="241" y="99"/>
                </a:cubicBezTo>
                <a:cubicBezTo>
                  <a:pt x="240" y="89"/>
                  <a:pt x="236" y="84"/>
                  <a:pt x="231" y="77"/>
                </a:cubicBezTo>
                <a:cubicBezTo>
                  <a:pt x="234" y="86"/>
                  <a:pt x="236" y="93"/>
                  <a:pt x="237" y="102"/>
                </a:cubicBezTo>
                <a:cubicBezTo>
                  <a:pt x="235" y="99"/>
                  <a:pt x="234" y="97"/>
                  <a:pt x="234" y="94"/>
                </a:cubicBezTo>
                <a:cubicBezTo>
                  <a:pt x="234" y="98"/>
                  <a:pt x="235" y="102"/>
                  <a:pt x="234" y="106"/>
                </a:cubicBezTo>
                <a:cubicBezTo>
                  <a:pt x="233" y="104"/>
                  <a:pt x="232" y="101"/>
                  <a:pt x="232" y="99"/>
                </a:cubicBezTo>
                <a:cubicBezTo>
                  <a:pt x="232" y="105"/>
                  <a:pt x="231" y="112"/>
                  <a:pt x="231" y="118"/>
                </a:cubicBezTo>
                <a:cubicBezTo>
                  <a:pt x="230" y="114"/>
                  <a:pt x="230" y="111"/>
                  <a:pt x="229" y="108"/>
                </a:cubicBezTo>
                <a:cubicBezTo>
                  <a:pt x="230" y="114"/>
                  <a:pt x="228" y="131"/>
                  <a:pt x="227" y="132"/>
                </a:cubicBezTo>
                <a:cubicBezTo>
                  <a:pt x="227" y="130"/>
                  <a:pt x="227" y="128"/>
                  <a:pt x="227" y="126"/>
                </a:cubicBezTo>
                <a:cubicBezTo>
                  <a:pt x="224" y="133"/>
                  <a:pt x="224" y="141"/>
                  <a:pt x="224" y="150"/>
                </a:cubicBezTo>
                <a:cubicBezTo>
                  <a:pt x="224" y="150"/>
                  <a:pt x="224" y="151"/>
                  <a:pt x="224" y="152"/>
                </a:cubicBezTo>
                <a:cubicBezTo>
                  <a:pt x="223" y="147"/>
                  <a:pt x="223" y="143"/>
                  <a:pt x="222" y="139"/>
                </a:cubicBezTo>
                <a:cubicBezTo>
                  <a:pt x="221" y="143"/>
                  <a:pt x="222" y="149"/>
                  <a:pt x="222" y="153"/>
                </a:cubicBezTo>
                <a:cubicBezTo>
                  <a:pt x="223" y="159"/>
                  <a:pt x="223" y="165"/>
                  <a:pt x="225" y="171"/>
                </a:cubicBezTo>
                <a:cubicBezTo>
                  <a:pt x="225" y="170"/>
                  <a:pt x="225" y="170"/>
                  <a:pt x="224" y="170"/>
                </a:cubicBezTo>
                <a:cubicBezTo>
                  <a:pt x="222" y="164"/>
                  <a:pt x="220" y="157"/>
                  <a:pt x="218" y="152"/>
                </a:cubicBezTo>
                <a:cubicBezTo>
                  <a:pt x="219" y="157"/>
                  <a:pt x="220" y="162"/>
                  <a:pt x="221" y="167"/>
                </a:cubicBezTo>
                <a:cubicBezTo>
                  <a:pt x="218" y="166"/>
                  <a:pt x="214" y="171"/>
                  <a:pt x="214" y="177"/>
                </a:cubicBezTo>
                <a:cubicBezTo>
                  <a:pt x="214" y="184"/>
                  <a:pt x="220" y="198"/>
                  <a:pt x="220" y="203"/>
                </a:cubicBezTo>
                <a:cubicBezTo>
                  <a:pt x="220" y="208"/>
                  <a:pt x="222" y="221"/>
                  <a:pt x="225" y="230"/>
                </a:cubicBezTo>
                <a:cubicBezTo>
                  <a:pt x="227" y="237"/>
                  <a:pt x="226" y="241"/>
                  <a:pt x="228" y="245"/>
                </a:cubicBezTo>
                <a:cubicBezTo>
                  <a:pt x="229" y="246"/>
                  <a:pt x="229" y="246"/>
                  <a:pt x="229" y="247"/>
                </a:cubicBezTo>
                <a:cubicBezTo>
                  <a:pt x="230" y="248"/>
                  <a:pt x="231" y="250"/>
                  <a:pt x="231" y="251"/>
                </a:cubicBezTo>
                <a:cubicBezTo>
                  <a:pt x="232" y="252"/>
                  <a:pt x="232" y="253"/>
                  <a:pt x="233" y="254"/>
                </a:cubicBezTo>
                <a:cubicBezTo>
                  <a:pt x="234" y="256"/>
                  <a:pt x="235" y="258"/>
                  <a:pt x="236" y="260"/>
                </a:cubicBezTo>
                <a:cubicBezTo>
                  <a:pt x="239" y="264"/>
                  <a:pt x="245" y="269"/>
                  <a:pt x="248" y="270"/>
                </a:cubicBezTo>
                <a:cubicBezTo>
                  <a:pt x="249" y="281"/>
                  <a:pt x="255" y="304"/>
                  <a:pt x="261" y="314"/>
                </a:cubicBezTo>
                <a:cubicBezTo>
                  <a:pt x="261" y="315"/>
                  <a:pt x="262" y="317"/>
                  <a:pt x="263" y="318"/>
                </a:cubicBezTo>
                <a:cubicBezTo>
                  <a:pt x="263" y="318"/>
                  <a:pt x="263" y="319"/>
                  <a:pt x="263" y="320"/>
                </a:cubicBezTo>
                <a:cubicBezTo>
                  <a:pt x="268" y="328"/>
                  <a:pt x="276" y="340"/>
                  <a:pt x="284" y="351"/>
                </a:cubicBezTo>
                <a:cubicBezTo>
                  <a:pt x="290" y="379"/>
                  <a:pt x="289" y="413"/>
                  <a:pt x="256" y="434"/>
                </a:cubicBezTo>
                <a:cubicBezTo>
                  <a:pt x="242" y="440"/>
                  <a:pt x="214" y="453"/>
                  <a:pt x="180" y="461"/>
                </a:cubicBezTo>
                <a:cubicBezTo>
                  <a:pt x="147" y="469"/>
                  <a:pt x="93" y="485"/>
                  <a:pt x="71" y="562"/>
                </a:cubicBezTo>
                <a:cubicBezTo>
                  <a:pt x="62" y="596"/>
                  <a:pt x="64" y="618"/>
                  <a:pt x="69" y="658"/>
                </a:cubicBezTo>
                <a:cubicBezTo>
                  <a:pt x="57" y="746"/>
                  <a:pt x="47" y="812"/>
                  <a:pt x="46" y="862"/>
                </a:cubicBezTo>
                <a:cubicBezTo>
                  <a:pt x="46" y="894"/>
                  <a:pt x="39" y="915"/>
                  <a:pt x="36" y="929"/>
                </a:cubicBezTo>
                <a:cubicBezTo>
                  <a:pt x="19" y="976"/>
                  <a:pt x="23" y="1098"/>
                  <a:pt x="21" y="1130"/>
                </a:cubicBezTo>
                <a:cubicBezTo>
                  <a:pt x="17" y="1185"/>
                  <a:pt x="13" y="1185"/>
                  <a:pt x="13" y="1191"/>
                </a:cubicBezTo>
                <a:cubicBezTo>
                  <a:pt x="13" y="1216"/>
                  <a:pt x="8" y="1227"/>
                  <a:pt x="4" y="1239"/>
                </a:cubicBezTo>
                <a:cubicBezTo>
                  <a:pt x="4" y="1241"/>
                  <a:pt x="3" y="1243"/>
                  <a:pt x="3" y="1245"/>
                </a:cubicBezTo>
                <a:cubicBezTo>
                  <a:pt x="3" y="1245"/>
                  <a:pt x="5" y="1303"/>
                  <a:pt x="3" y="1321"/>
                </a:cubicBezTo>
                <a:cubicBezTo>
                  <a:pt x="0" y="1339"/>
                  <a:pt x="2" y="1350"/>
                  <a:pt x="3" y="1362"/>
                </a:cubicBezTo>
                <a:cubicBezTo>
                  <a:pt x="4" y="1373"/>
                  <a:pt x="14" y="1390"/>
                  <a:pt x="17" y="1404"/>
                </a:cubicBezTo>
                <a:cubicBezTo>
                  <a:pt x="23" y="1434"/>
                  <a:pt x="31" y="1434"/>
                  <a:pt x="36" y="1444"/>
                </a:cubicBezTo>
                <a:cubicBezTo>
                  <a:pt x="42" y="1454"/>
                  <a:pt x="57" y="1461"/>
                  <a:pt x="59" y="1464"/>
                </a:cubicBezTo>
                <a:cubicBezTo>
                  <a:pt x="61" y="1467"/>
                  <a:pt x="69" y="1474"/>
                  <a:pt x="76" y="1473"/>
                </a:cubicBezTo>
                <a:cubicBezTo>
                  <a:pt x="83" y="1471"/>
                  <a:pt x="82" y="1462"/>
                  <a:pt x="82" y="1462"/>
                </a:cubicBezTo>
                <a:cubicBezTo>
                  <a:pt x="82" y="1462"/>
                  <a:pt x="85" y="1463"/>
                  <a:pt x="88" y="1463"/>
                </a:cubicBezTo>
                <a:cubicBezTo>
                  <a:pt x="91" y="1463"/>
                  <a:pt x="103" y="1464"/>
                  <a:pt x="106" y="1461"/>
                </a:cubicBezTo>
                <a:cubicBezTo>
                  <a:pt x="114" y="1453"/>
                  <a:pt x="103" y="1444"/>
                  <a:pt x="103" y="1444"/>
                </a:cubicBezTo>
                <a:cubicBezTo>
                  <a:pt x="111" y="1443"/>
                  <a:pt x="111" y="1443"/>
                  <a:pt x="111" y="1443"/>
                </a:cubicBezTo>
                <a:cubicBezTo>
                  <a:pt x="120" y="1437"/>
                  <a:pt x="109" y="1426"/>
                  <a:pt x="109" y="1426"/>
                </a:cubicBezTo>
                <a:cubicBezTo>
                  <a:pt x="109" y="1423"/>
                  <a:pt x="88" y="1425"/>
                  <a:pt x="88" y="1422"/>
                </a:cubicBezTo>
                <a:cubicBezTo>
                  <a:pt x="88" y="1420"/>
                  <a:pt x="110" y="1413"/>
                  <a:pt x="109" y="1412"/>
                </a:cubicBezTo>
                <a:cubicBezTo>
                  <a:pt x="108" y="1385"/>
                  <a:pt x="86" y="1409"/>
                  <a:pt x="83" y="1405"/>
                </a:cubicBezTo>
                <a:cubicBezTo>
                  <a:pt x="76" y="1394"/>
                  <a:pt x="70" y="1405"/>
                  <a:pt x="68" y="1393"/>
                </a:cubicBezTo>
                <a:cubicBezTo>
                  <a:pt x="67" y="1382"/>
                  <a:pt x="61" y="1380"/>
                  <a:pt x="63" y="1377"/>
                </a:cubicBezTo>
                <a:cubicBezTo>
                  <a:pt x="68" y="1368"/>
                  <a:pt x="60" y="1358"/>
                  <a:pt x="63" y="1351"/>
                </a:cubicBezTo>
                <a:cubicBezTo>
                  <a:pt x="66" y="1345"/>
                  <a:pt x="59" y="1330"/>
                  <a:pt x="59" y="1330"/>
                </a:cubicBezTo>
                <a:cubicBezTo>
                  <a:pt x="59" y="1330"/>
                  <a:pt x="69" y="1336"/>
                  <a:pt x="73" y="1349"/>
                </a:cubicBezTo>
                <a:cubicBezTo>
                  <a:pt x="78" y="1361"/>
                  <a:pt x="91" y="1382"/>
                  <a:pt x="105" y="1372"/>
                </a:cubicBezTo>
                <a:cubicBezTo>
                  <a:pt x="119" y="1362"/>
                  <a:pt x="100" y="1330"/>
                  <a:pt x="88" y="1318"/>
                </a:cubicBezTo>
                <a:cubicBezTo>
                  <a:pt x="82" y="1311"/>
                  <a:pt x="82" y="1302"/>
                  <a:pt x="83" y="1293"/>
                </a:cubicBezTo>
                <a:cubicBezTo>
                  <a:pt x="83" y="1293"/>
                  <a:pt x="85" y="1278"/>
                  <a:pt x="84" y="1273"/>
                </a:cubicBezTo>
                <a:cubicBezTo>
                  <a:pt x="84" y="1262"/>
                  <a:pt x="75" y="1249"/>
                  <a:pt x="77" y="1246"/>
                </a:cubicBezTo>
                <a:cubicBezTo>
                  <a:pt x="78" y="1243"/>
                  <a:pt x="82" y="1225"/>
                  <a:pt x="84" y="1211"/>
                </a:cubicBezTo>
                <a:cubicBezTo>
                  <a:pt x="86" y="1197"/>
                  <a:pt x="119" y="1069"/>
                  <a:pt x="123" y="1041"/>
                </a:cubicBezTo>
                <a:cubicBezTo>
                  <a:pt x="132" y="989"/>
                  <a:pt x="143" y="974"/>
                  <a:pt x="138" y="938"/>
                </a:cubicBezTo>
                <a:cubicBezTo>
                  <a:pt x="139" y="912"/>
                  <a:pt x="148" y="841"/>
                  <a:pt x="150" y="828"/>
                </a:cubicBezTo>
                <a:cubicBezTo>
                  <a:pt x="151" y="825"/>
                  <a:pt x="151" y="812"/>
                  <a:pt x="152" y="803"/>
                </a:cubicBezTo>
                <a:cubicBezTo>
                  <a:pt x="153" y="798"/>
                  <a:pt x="154" y="789"/>
                  <a:pt x="154" y="778"/>
                </a:cubicBezTo>
                <a:cubicBezTo>
                  <a:pt x="154" y="779"/>
                  <a:pt x="154" y="779"/>
                  <a:pt x="154" y="779"/>
                </a:cubicBezTo>
                <a:cubicBezTo>
                  <a:pt x="155" y="791"/>
                  <a:pt x="165" y="815"/>
                  <a:pt x="167" y="848"/>
                </a:cubicBezTo>
                <a:cubicBezTo>
                  <a:pt x="166" y="875"/>
                  <a:pt x="172" y="939"/>
                  <a:pt x="174" y="964"/>
                </a:cubicBezTo>
                <a:cubicBezTo>
                  <a:pt x="183" y="1124"/>
                  <a:pt x="150" y="1163"/>
                  <a:pt x="149" y="1194"/>
                </a:cubicBezTo>
                <a:cubicBezTo>
                  <a:pt x="153" y="1328"/>
                  <a:pt x="110" y="1503"/>
                  <a:pt x="183" y="1729"/>
                </a:cubicBezTo>
                <a:cubicBezTo>
                  <a:pt x="187" y="1741"/>
                  <a:pt x="187" y="1785"/>
                  <a:pt x="191" y="1808"/>
                </a:cubicBezTo>
                <a:cubicBezTo>
                  <a:pt x="192" y="1814"/>
                  <a:pt x="203" y="1841"/>
                  <a:pt x="204" y="1878"/>
                </a:cubicBezTo>
                <a:cubicBezTo>
                  <a:pt x="205" y="1938"/>
                  <a:pt x="199" y="2015"/>
                  <a:pt x="200" y="2058"/>
                </a:cubicBezTo>
                <a:cubicBezTo>
                  <a:pt x="203" y="2128"/>
                  <a:pt x="229" y="2192"/>
                  <a:pt x="239" y="2237"/>
                </a:cubicBezTo>
                <a:cubicBezTo>
                  <a:pt x="249" y="2282"/>
                  <a:pt x="253" y="2318"/>
                  <a:pt x="251" y="2327"/>
                </a:cubicBezTo>
                <a:cubicBezTo>
                  <a:pt x="250" y="2334"/>
                  <a:pt x="248" y="2349"/>
                  <a:pt x="254" y="2362"/>
                </a:cubicBezTo>
                <a:cubicBezTo>
                  <a:pt x="254" y="2363"/>
                  <a:pt x="236" y="2408"/>
                  <a:pt x="226" y="2416"/>
                </a:cubicBezTo>
                <a:cubicBezTo>
                  <a:pt x="216" y="2424"/>
                  <a:pt x="214" y="2431"/>
                  <a:pt x="207" y="2435"/>
                </a:cubicBezTo>
                <a:cubicBezTo>
                  <a:pt x="199" y="2440"/>
                  <a:pt x="195" y="2444"/>
                  <a:pt x="193" y="2453"/>
                </a:cubicBezTo>
                <a:cubicBezTo>
                  <a:pt x="190" y="2460"/>
                  <a:pt x="183" y="2470"/>
                  <a:pt x="188" y="2475"/>
                </a:cubicBezTo>
                <a:cubicBezTo>
                  <a:pt x="189" y="2476"/>
                  <a:pt x="190" y="2476"/>
                  <a:pt x="191" y="2477"/>
                </a:cubicBezTo>
                <a:cubicBezTo>
                  <a:pt x="191" y="2477"/>
                  <a:pt x="191" y="2477"/>
                  <a:pt x="191" y="2477"/>
                </a:cubicBezTo>
                <a:cubicBezTo>
                  <a:pt x="191" y="2479"/>
                  <a:pt x="191" y="2482"/>
                  <a:pt x="192" y="2483"/>
                </a:cubicBezTo>
                <a:cubicBezTo>
                  <a:pt x="195" y="2489"/>
                  <a:pt x="200" y="2490"/>
                  <a:pt x="207" y="2490"/>
                </a:cubicBezTo>
                <a:cubicBezTo>
                  <a:pt x="208" y="2488"/>
                  <a:pt x="208" y="2488"/>
                  <a:pt x="208" y="2488"/>
                </a:cubicBezTo>
                <a:cubicBezTo>
                  <a:pt x="208" y="2491"/>
                  <a:pt x="208" y="2493"/>
                  <a:pt x="210" y="2495"/>
                </a:cubicBezTo>
                <a:cubicBezTo>
                  <a:pt x="215" y="2502"/>
                  <a:pt x="229" y="2506"/>
                  <a:pt x="236" y="2499"/>
                </a:cubicBezTo>
                <a:cubicBezTo>
                  <a:pt x="244" y="2504"/>
                  <a:pt x="259" y="2505"/>
                  <a:pt x="265" y="2497"/>
                </a:cubicBezTo>
                <a:cubicBezTo>
                  <a:pt x="270" y="2510"/>
                  <a:pt x="287" y="2508"/>
                  <a:pt x="298" y="2506"/>
                </a:cubicBezTo>
                <a:cubicBezTo>
                  <a:pt x="309" y="2503"/>
                  <a:pt x="313" y="2496"/>
                  <a:pt x="319" y="2491"/>
                </a:cubicBezTo>
                <a:cubicBezTo>
                  <a:pt x="325" y="2486"/>
                  <a:pt x="330" y="2481"/>
                  <a:pt x="328" y="2468"/>
                </a:cubicBezTo>
                <a:cubicBezTo>
                  <a:pt x="326" y="2456"/>
                  <a:pt x="328" y="2455"/>
                  <a:pt x="329" y="2440"/>
                </a:cubicBezTo>
                <a:cubicBezTo>
                  <a:pt x="330" y="2431"/>
                  <a:pt x="337" y="2428"/>
                  <a:pt x="338" y="2413"/>
                </a:cubicBezTo>
                <a:cubicBezTo>
                  <a:pt x="339" y="2401"/>
                  <a:pt x="331" y="2351"/>
                  <a:pt x="332" y="2344"/>
                </a:cubicBezTo>
                <a:cubicBezTo>
                  <a:pt x="334" y="2328"/>
                  <a:pt x="324" y="2315"/>
                  <a:pt x="320" y="2289"/>
                </a:cubicBezTo>
                <a:cubicBezTo>
                  <a:pt x="317" y="2263"/>
                  <a:pt x="326" y="2174"/>
                  <a:pt x="326" y="2158"/>
                </a:cubicBezTo>
                <a:cubicBezTo>
                  <a:pt x="326" y="2127"/>
                  <a:pt x="341" y="2077"/>
                  <a:pt x="337" y="2014"/>
                </a:cubicBezTo>
                <a:cubicBezTo>
                  <a:pt x="335" y="1978"/>
                  <a:pt x="319" y="1868"/>
                  <a:pt x="319" y="1843"/>
                </a:cubicBezTo>
                <a:cubicBezTo>
                  <a:pt x="319" y="1839"/>
                  <a:pt x="318" y="1811"/>
                  <a:pt x="319" y="1806"/>
                </a:cubicBezTo>
                <a:cubicBezTo>
                  <a:pt x="324" y="1790"/>
                  <a:pt x="336" y="1587"/>
                  <a:pt x="336" y="1585"/>
                </a:cubicBezTo>
                <a:cubicBezTo>
                  <a:pt x="338" y="1561"/>
                  <a:pt x="353" y="1416"/>
                  <a:pt x="353" y="1416"/>
                </a:cubicBezTo>
                <a:cubicBezTo>
                  <a:pt x="359" y="1416"/>
                  <a:pt x="359" y="1416"/>
                  <a:pt x="359" y="1416"/>
                </a:cubicBezTo>
                <a:cubicBezTo>
                  <a:pt x="359" y="1416"/>
                  <a:pt x="377" y="1558"/>
                  <a:pt x="379" y="1582"/>
                </a:cubicBezTo>
                <a:cubicBezTo>
                  <a:pt x="379" y="1584"/>
                  <a:pt x="390" y="1790"/>
                  <a:pt x="394" y="1806"/>
                </a:cubicBezTo>
                <a:cubicBezTo>
                  <a:pt x="396" y="1811"/>
                  <a:pt x="395" y="1839"/>
                  <a:pt x="395" y="1843"/>
                </a:cubicBezTo>
                <a:cubicBezTo>
                  <a:pt x="395" y="1868"/>
                  <a:pt x="379" y="1978"/>
                  <a:pt x="377" y="2014"/>
                </a:cubicBezTo>
                <a:cubicBezTo>
                  <a:pt x="373" y="2077"/>
                  <a:pt x="387" y="2127"/>
                  <a:pt x="387" y="2158"/>
                </a:cubicBezTo>
                <a:cubicBezTo>
                  <a:pt x="387" y="2174"/>
                  <a:pt x="396" y="2263"/>
                  <a:pt x="393" y="2289"/>
                </a:cubicBezTo>
                <a:cubicBezTo>
                  <a:pt x="390" y="2315"/>
                  <a:pt x="380" y="2328"/>
                  <a:pt x="382" y="2344"/>
                </a:cubicBezTo>
                <a:cubicBezTo>
                  <a:pt x="383" y="2351"/>
                  <a:pt x="375" y="2401"/>
                  <a:pt x="375" y="2413"/>
                </a:cubicBezTo>
                <a:cubicBezTo>
                  <a:pt x="376" y="2428"/>
                  <a:pt x="384" y="2431"/>
                  <a:pt x="384" y="2440"/>
                </a:cubicBezTo>
                <a:cubicBezTo>
                  <a:pt x="386" y="2455"/>
                  <a:pt x="387" y="2456"/>
                  <a:pt x="385" y="2468"/>
                </a:cubicBezTo>
                <a:cubicBezTo>
                  <a:pt x="384" y="2481"/>
                  <a:pt x="388" y="2486"/>
                  <a:pt x="394" y="2491"/>
                </a:cubicBezTo>
                <a:cubicBezTo>
                  <a:pt x="400" y="2496"/>
                  <a:pt x="405" y="2503"/>
                  <a:pt x="416" y="2506"/>
                </a:cubicBezTo>
                <a:cubicBezTo>
                  <a:pt x="426" y="2508"/>
                  <a:pt x="444" y="2510"/>
                  <a:pt x="448" y="2497"/>
                </a:cubicBezTo>
                <a:cubicBezTo>
                  <a:pt x="454" y="2505"/>
                  <a:pt x="470" y="2504"/>
                  <a:pt x="478" y="2499"/>
                </a:cubicBezTo>
                <a:cubicBezTo>
                  <a:pt x="484" y="2506"/>
                  <a:pt x="499" y="2502"/>
                  <a:pt x="504" y="2495"/>
                </a:cubicBezTo>
                <a:cubicBezTo>
                  <a:pt x="505" y="2493"/>
                  <a:pt x="506" y="2491"/>
                  <a:pt x="506" y="2489"/>
                </a:cubicBezTo>
                <a:cubicBezTo>
                  <a:pt x="507" y="2490"/>
                  <a:pt x="507" y="2490"/>
                  <a:pt x="507" y="2490"/>
                </a:cubicBezTo>
                <a:cubicBezTo>
                  <a:pt x="513" y="2490"/>
                  <a:pt x="521" y="2488"/>
                  <a:pt x="522" y="2483"/>
                </a:cubicBezTo>
                <a:cubicBezTo>
                  <a:pt x="523" y="2482"/>
                  <a:pt x="523" y="2479"/>
                  <a:pt x="523" y="2477"/>
                </a:cubicBezTo>
                <a:cubicBezTo>
                  <a:pt x="523" y="2477"/>
                  <a:pt x="523" y="2477"/>
                  <a:pt x="523" y="2477"/>
                </a:cubicBezTo>
                <a:cubicBezTo>
                  <a:pt x="524" y="2476"/>
                  <a:pt x="525" y="2476"/>
                  <a:pt x="525" y="2475"/>
                </a:cubicBezTo>
                <a:cubicBezTo>
                  <a:pt x="531" y="2470"/>
                  <a:pt x="523" y="2460"/>
                  <a:pt x="521" y="2453"/>
                </a:cubicBezTo>
                <a:cubicBezTo>
                  <a:pt x="518" y="2444"/>
                  <a:pt x="514" y="2440"/>
                  <a:pt x="507" y="2435"/>
                </a:cubicBezTo>
                <a:cubicBezTo>
                  <a:pt x="500" y="2431"/>
                  <a:pt x="497" y="2424"/>
                  <a:pt x="488" y="2416"/>
                </a:cubicBezTo>
                <a:cubicBezTo>
                  <a:pt x="478" y="2408"/>
                  <a:pt x="460" y="2363"/>
                  <a:pt x="460" y="2362"/>
                </a:cubicBezTo>
                <a:cubicBezTo>
                  <a:pt x="466" y="2349"/>
                  <a:pt x="464" y="2334"/>
                  <a:pt x="462" y="2327"/>
                </a:cubicBezTo>
                <a:cubicBezTo>
                  <a:pt x="460" y="2318"/>
                  <a:pt x="464" y="2282"/>
                  <a:pt x="474" y="2237"/>
                </a:cubicBezTo>
                <a:cubicBezTo>
                  <a:pt x="484" y="2192"/>
                  <a:pt x="510" y="2128"/>
                  <a:pt x="513" y="2058"/>
                </a:cubicBezTo>
                <a:cubicBezTo>
                  <a:pt x="515" y="2015"/>
                  <a:pt x="509" y="1938"/>
                  <a:pt x="510" y="1878"/>
                </a:cubicBezTo>
                <a:cubicBezTo>
                  <a:pt x="511" y="1841"/>
                  <a:pt x="521" y="1814"/>
                  <a:pt x="522" y="1808"/>
                </a:cubicBezTo>
                <a:cubicBezTo>
                  <a:pt x="527" y="1785"/>
                  <a:pt x="527" y="1741"/>
                  <a:pt x="530" y="1729"/>
                </a:cubicBezTo>
                <a:cubicBezTo>
                  <a:pt x="587" y="1523"/>
                  <a:pt x="569" y="1347"/>
                  <a:pt x="567" y="1304"/>
                </a:cubicBezTo>
                <a:cubicBezTo>
                  <a:pt x="567" y="1304"/>
                  <a:pt x="569" y="1185"/>
                  <a:pt x="567" y="1170"/>
                </a:cubicBezTo>
                <a:cubicBezTo>
                  <a:pt x="530" y="1051"/>
                  <a:pt x="549" y="969"/>
                  <a:pt x="546" y="961"/>
                </a:cubicBezTo>
                <a:cubicBezTo>
                  <a:pt x="547" y="935"/>
                  <a:pt x="555" y="874"/>
                  <a:pt x="554" y="847"/>
                </a:cubicBezTo>
                <a:cubicBezTo>
                  <a:pt x="556" y="815"/>
                  <a:pt x="559" y="791"/>
                  <a:pt x="560" y="779"/>
                </a:cubicBezTo>
                <a:cubicBezTo>
                  <a:pt x="560" y="778"/>
                  <a:pt x="560" y="778"/>
                  <a:pt x="560" y="778"/>
                </a:cubicBezTo>
                <a:cubicBezTo>
                  <a:pt x="560" y="782"/>
                  <a:pt x="560" y="786"/>
                  <a:pt x="560" y="790"/>
                </a:cubicBezTo>
                <a:cubicBezTo>
                  <a:pt x="560" y="793"/>
                  <a:pt x="560" y="793"/>
                  <a:pt x="560" y="793"/>
                </a:cubicBezTo>
                <a:cubicBezTo>
                  <a:pt x="561" y="797"/>
                  <a:pt x="561" y="797"/>
                  <a:pt x="561" y="797"/>
                </a:cubicBezTo>
                <a:cubicBezTo>
                  <a:pt x="561" y="799"/>
                  <a:pt x="561" y="801"/>
                  <a:pt x="562" y="803"/>
                </a:cubicBezTo>
                <a:cubicBezTo>
                  <a:pt x="563" y="812"/>
                  <a:pt x="565" y="826"/>
                  <a:pt x="565" y="826"/>
                </a:cubicBezTo>
                <a:cubicBezTo>
                  <a:pt x="580" y="946"/>
                  <a:pt x="580" y="946"/>
                  <a:pt x="580" y="946"/>
                </a:cubicBezTo>
                <a:cubicBezTo>
                  <a:pt x="575" y="982"/>
                  <a:pt x="587" y="997"/>
                  <a:pt x="596" y="1049"/>
                </a:cubicBezTo>
                <a:cubicBezTo>
                  <a:pt x="600" y="1076"/>
                  <a:pt x="632" y="1205"/>
                  <a:pt x="634" y="1219"/>
                </a:cubicBezTo>
                <a:cubicBezTo>
                  <a:pt x="636" y="1232"/>
                  <a:pt x="641" y="1247"/>
                  <a:pt x="643" y="1250"/>
                </a:cubicBezTo>
                <a:cubicBezTo>
                  <a:pt x="644" y="1253"/>
                  <a:pt x="638" y="1268"/>
                  <a:pt x="636" y="1281"/>
                </a:cubicBezTo>
                <a:cubicBezTo>
                  <a:pt x="635" y="1282"/>
                  <a:pt x="635" y="1283"/>
                  <a:pt x="635" y="1285"/>
                </a:cubicBezTo>
                <a:cubicBezTo>
                  <a:pt x="635" y="1285"/>
                  <a:pt x="635" y="1285"/>
                  <a:pt x="635" y="1286"/>
                </a:cubicBezTo>
                <a:cubicBezTo>
                  <a:pt x="634" y="1290"/>
                  <a:pt x="635" y="1293"/>
                  <a:pt x="636" y="1298"/>
                </a:cubicBezTo>
                <a:cubicBezTo>
                  <a:pt x="637" y="1307"/>
                  <a:pt x="638" y="1316"/>
                  <a:pt x="632" y="1322"/>
                </a:cubicBezTo>
                <a:cubicBezTo>
                  <a:pt x="620" y="1334"/>
                  <a:pt x="601" y="1368"/>
                  <a:pt x="615" y="1378"/>
                </a:cubicBezTo>
                <a:cubicBezTo>
                  <a:pt x="630" y="1389"/>
                  <a:pt x="643" y="1364"/>
                  <a:pt x="647" y="1352"/>
                </a:cubicBezTo>
                <a:cubicBezTo>
                  <a:pt x="652" y="1339"/>
                  <a:pt x="660" y="1337"/>
                  <a:pt x="660" y="1337"/>
                </a:cubicBezTo>
                <a:cubicBezTo>
                  <a:pt x="660" y="1337"/>
                  <a:pt x="652" y="1351"/>
                  <a:pt x="655" y="1358"/>
                </a:cubicBezTo>
                <a:cubicBezTo>
                  <a:pt x="658" y="1364"/>
                  <a:pt x="650" y="1375"/>
                  <a:pt x="655" y="1383"/>
                </a:cubicBezTo>
                <a:cubicBezTo>
                  <a:pt x="657" y="1386"/>
                  <a:pt x="651" y="1388"/>
                  <a:pt x="650" y="1400"/>
                </a:cubicBezTo>
                <a:cubicBezTo>
                  <a:pt x="648" y="1411"/>
                  <a:pt x="642" y="1400"/>
                  <a:pt x="635" y="1412"/>
                </a:cubicBezTo>
                <a:cubicBezTo>
                  <a:pt x="632" y="1415"/>
                  <a:pt x="611" y="1391"/>
                  <a:pt x="609" y="1419"/>
                </a:cubicBezTo>
                <a:cubicBezTo>
                  <a:pt x="609" y="1421"/>
                  <a:pt x="630" y="1427"/>
                  <a:pt x="630" y="1429"/>
                </a:cubicBezTo>
                <a:cubicBezTo>
                  <a:pt x="630" y="1431"/>
                  <a:pt x="609" y="1430"/>
                  <a:pt x="609" y="1433"/>
                </a:cubicBezTo>
                <a:cubicBezTo>
                  <a:pt x="609" y="1433"/>
                  <a:pt x="598" y="1444"/>
                  <a:pt x="607" y="1450"/>
                </a:cubicBezTo>
                <a:cubicBezTo>
                  <a:pt x="615" y="1451"/>
                  <a:pt x="615" y="1451"/>
                  <a:pt x="615" y="1451"/>
                </a:cubicBezTo>
                <a:cubicBezTo>
                  <a:pt x="615" y="1451"/>
                  <a:pt x="604" y="1459"/>
                  <a:pt x="612" y="1468"/>
                </a:cubicBezTo>
                <a:cubicBezTo>
                  <a:pt x="615" y="1471"/>
                  <a:pt x="627" y="1469"/>
                  <a:pt x="630" y="1469"/>
                </a:cubicBezTo>
                <a:cubicBezTo>
                  <a:pt x="633" y="1469"/>
                  <a:pt x="636" y="1469"/>
                  <a:pt x="636" y="1469"/>
                </a:cubicBezTo>
                <a:cubicBezTo>
                  <a:pt x="636" y="1469"/>
                  <a:pt x="635" y="1478"/>
                  <a:pt x="642" y="1479"/>
                </a:cubicBezTo>
                <a:cubicBezTo>
                  <a:pt x="649" y="1480"/>
                  <a:pt x="657" y="1474"/>
                  <a:pt x="659" y="1470"/>
                </a:cubicBezTo>
                <a:cubicBezTo>
                  <a:pt x="661" y="1467"/>
                  <a:pt x="676" y="1460"/>
                  <a:pt x="682" y="1450"/>
                </a:cubicBezTo>
                <a:cubicBezTo>
                  <a:pt x="687" y="1441"/>
                  <a:pt x="695" y="1440"/>
                  <a:pt x="701" y="1411"/>
                </a:cubicBezTo>
                <a:cubicBezTo>
                  <a:pt x="704" y="1397"/>
                  <a:pt x="714" y="1379"/>
                  <a:pt x="715" y="1368"/>
                </a:cubicBezTo>
                <a:cubicBezTo>
                  <a:pt x="716" y="1357"/>
                  <a:pt x="718" y="1346"/>
                  <a:pt x="715" y="1328"/>
                </a:cubicBezTo>
                <a:close/>
                <a:moveTo>
                  <a:pt x="455" y="271"/>
                </a:moveTo>
                <a:cubicBezTo>
                  <a:pt x="454" y="273"/>
                  <a:pt x="454" y="273"/>
                  <a:pt x="454" y="273"/>
                </a:cubicBezTo>
                <a:cubicBezTo>
                  <a:pt x="454" y="272"/>
                  <a:pt x="454" y="272"/>
                  <a:pt x="454" y="271"/>
                </a:cubicBezTo>
                <a:cubicBezTo>
                  <a:pt x="455" y="271"/>
                  <a:pt x="455" y="271"/>
                  <a:pt x="455" y="271"/>
                </a:cubicBezTo>
                <a:close/>
              </a:path>
            </a:pathLst>
          </a:custGeom>
          <a:solidFill>
            <a:schemeClr val="bg1"/>
          </a:solidFill>
          <a:ln w="3175" cap="rnd">
            <a:solidFill>
              <a:schemeClr val="tx1">
                <a:lumMod val="50000"/>
                <a:lumOff val="50000"/>
              </a:schemeClr>
            </a:solidFill>
            <a:prstDash val="lgDash"/>
            <a:round/>
            <a:headEnd/>
            <a:tailEnd/>
          </a:ln>
        </p:spPr>
        <p:txBody>
          <a:bodyPr/>
          <a:lstStyle/>
          <a:p>
            <a:endParaRPr lang="en-US">
              <a:solidFill>
                <a:srgbClr val="92D050"/>
              </a:solidFill>
            </a:endParaRPr>
          </a:p>
        </p:txBody>
      </p:sp>
      <p:sp>
        <p:nvSpPr>
          <p:cNvPr id="17" name="Freeform 35">
            <a:extLst>
              <a:ext uri="{FF2B5EF4-FFF2-40B4-BE49-F238E27FC236}">
                <a16:creationId xmlns:a16="http://schemas.microsoft.com/office/drawing/2014/main" id="{0F921FAB-A789-6C52-7F24-BF5F1A5B0AEB}"/>
              </a:ext>
            </a:extLst>
          </p:cNvPr>
          <p:cNvSpPr>
            <a:spLocks noEditPoints="1"/>
          </p:cNvSpPr>
          <p:nvPr/>
        </p:nvSpPr>
        <p:spPr bwMode="auto">
          <a:xfrm>
            <a:off x="5500661" y="1095406"/>
            <a:ext cx="216098" cy="776238"/>
          </a:xfrm>
          <a:custGeom>
            <a:avLst/>
            <a:gdLst>
              <a:gd name="T0" fmla="*/ 2147483647 w 718"/>
              <a:gd name="T1" fmla="*/ 2147483647 h 2510"/>
              <a:gd name="T2" fmla="*/ 2147483647 w 718"/>
              <a:gd name="T3" fmla="*/ 2147483647 h 2510"/>
              <a:gd name="T4" fmla="*/ 2147483647 w 718"/>
              <a:gd name="T5" fmla="*/ 2147483647 h 2510"/>
              <a:gd name="T6" fmla="*/ 2147483647 w 718"/>
              <a:gd name="T7" fmla="*/ 2147483647 h 2510"/>
              <a:gd name="T8" fmla="*/ 2147483647 w 718"/>
              <a:gd name="T9" fmla="*/ 2147483647 h 2510"/>
              <a:gd name="T10" fmla="*/ 2147483647 w 718"/>
              <a:gd name="T11" fmla="*/ 2147483647 h 2510"/>
              <a:gd name="T12" fmla="*/ 2147483647 w 718"/>
              <a:gd name="T13" fmla="*/ 2147483647 h 2510"/>
              <a:gd name="T14" fmla="*/ 2147483647 w 718"/>
              <a:gd name="T15" fmla="*/ 2147483647 h 2510"/>
              <a:gd name="T16" fmla="*/ 2147483647 w 718"/>
              <a:gd name="T17" fmla="*/ 2147483647 h 2510"/>
              <a:gd name="T18" fmla="*/ 2147483647 w 718"/>
              <a:gd name="T19" fmla="*/ 2147483647 h 2510"/>
              <a:gd name="T20" fmla="*/ 2147483647 w 718"/>
              <a:gd name="T21" fmla="*/ 2147483647 h 2510"/>
              <a:gd name="T22" fmla="*/ 2147483647 w 718"/>
              <a:gd name="T23" fmla="*/ 2147483647 h 2510"/>
              <a:gd name="T24" fmla="*/ 2147483647 w 718"/>
              <a:gd name="T25" fmla="*/ 2147483647 h 2510"/>
              <a:gd name="T26" fmla="*/ 2147483647 w 718"/>
              <a:gd name="T27" fmla="*/ 2147483647 h 2510"/>
              <a:gd name="T28" fmla="*/ 2147483647 w 718"/>
              <a:gd name="T29" fmla="*/ 2147483647 h 2510"/>
              <a:gd name="T30" fmla="*/ 2147483647 w 718"/>
              <a:gd name="T31" fmla="*/ 2147483647 h 2510"/>
              <a:gd name="T32" fmla="*/ 2147483647 w 718"/>
              <a:gd name="T33" fmla="*/ 2147483647 h 2510"/>
              <a:gd name="T34" fmla="*/ 2147483647 w 718"/>
              <a:gd name="T35" fmla="*/ 2147483647 h 2510"/>
              <a:gd name="T36" fmla="*/ 2147483647 w 718"/>
              <a:gd name="T37" fmla="*/ 2147483647 h 2510"/>
              <a:gd name="T38" fmla="*/ 2147483647 w 718"/>
              <a:gd name="T39" fmla="*/ 2147483647 h 2510"/>
              <a:gd name="T40" fmla="*/ 2147483647 w 718"/>
              <a:gd name="T41" fmla="*/ 2147483647 h 2510"/>
              <a:gd name="T42" fmla="*/ 2147483647 w 718"/>
              <a:gd name="T43" fmla="*/ 2147483647 h 2510"/>
              <a:gd name="T44" fmla="*/ 2147483647 w 718"/>
              <a:gd name="T45" fmla="*/ 2147483647 h 2510"/>
              <a:gd name="T46" fmla="*/ 2147483647 w 718"/>
              <a:gd name="T47" fmla="*/ 2147483647 h 2510"/>
              <a:gd name="T48" fmla="*/ 2147483647 w 718"/>
              <a:gd name="T49" fmla="*/ 2147483647 h 2510"/>
              <a:gd name="T50" fmla="*/ 2147483647 w 718"/>
              <a:gd name="T51" fmla="*/ 2147483647 h 2510"/>
              <a:gd name="T52" fmla="*/ 2147483647 w 718"/>
              <a:gd name="T53" fmla="*/ 2147483647 h 2510"/>
              <a:gd name="T54" fmla="*/ 2147483647 w 718"/>
              <a:gd name="T55" fmla="*/ 2147483647 h 2510"/>
              <a:gd name="T56" fmla="*/ 2147483647 w 718"/>
              <a:gd name="T57" fmla="*/ 2147483647 h 2510"/>
              <a:gd name="T58" fmla="*/ 2147483647 w 718"/>
              <a:gd name="T59" fmla="*/ 2147483647 h 2510"/>
              <a:gd name="T60" fmla="*/ 2147483647 w 718"/>
              <a:gd name="T61" fmla="*/ 2147483647 h 2510"/>
              <a:gd name="T62" fmla="*/ 2147483647 w 718"/>
              <a:gd name="T63" fmla="*/ 2147483647 h 2510"/>
              <a:gd name="T64" fmla="*/ 2147483647 w 718"/>
              <a:gd name="T65" fmla="*/ 2147483647 h 2510"/>
              <a:gd name="T66" fmla="*/ 2147483647 w 718"/>
              <a:gd name="T67" fmla="*/ 2147483647 h 2510"/>
              <a:gd name="T68" fmla="*/ 2147483647 w 718"/>
              <a:gd name="T69" fmla="*/ 2147483647 h 2510"/>
              <a:gd name="T70" fmla="*/ 2147483647 w 718"/>
              <a:gd name="T71" fmla="*/ 2147483647 h 2510"/>
              <a:gd name="T72" fmla="*/ 2147483647 w 718"/>
              <a:gd name="T73" fmla="*/ 2147483647 h 2510"/>
              <a:gd name="T74" fmla="*/ 2147483647 w 718"/>
              <a:gd name="T75" fmla="*/ 2147483647 h 2510"/>
              <a:gd name="T76" fmla="*/ 2147483647 w 718"/>
              <a:gd name="T77" fmla="*/ 2147483647 h 2510"/>
              <a:gd name="T78" fmla="*/ 2147483647 w 718"/>
              <a:gd name="T79" fmla="*/ 2147483647 h 2510"/>
              <a:gd name="T80" fmla="*/ 2147483647 w 718"/>
              <a:gd name="T81" fmla="*/ 2147483647 h 2510"/>
              <a:gd name="T82" fmla="*/ 2147483647 w 718"/>
              <a:gd name="T83" fmla="*/ 2147483647 h 2510"/>
              <a:gd name="T84" fmla="*/ 2147483647 w 718"/>
              <a:gd name="T85" fmla="*/ 2147483647 h 2510"/>
              <a:gd name="T86" fmla="*/ 2147483647 w 718"/>
              <a:gd name="T87" fmla="*/ 2147483647 h 2510"/>
              <a:gd name="T88" fmla="*/ 2147483647 w 718"/>
              <a:gd name="T89" fmla="*/ 2147483647 h 2510"/>
              <a:gd name="T90" fmla="*/ 2147483647 w 718"/>
              <a:gd name="T91" fmla="*/ 2147483647 h 2510"/>
              <a:gd name="T92" fmla="*/ 2147483647 w 718"/>
              <a:gd name="T93" fmla="*/ 2147483647 h 2510"/>
              <a:gd name="T94" fmla="*/ 2147483647 w 718"/>
              <a:gd name="T95" fmla="*/ 2147483647 h 2510"/>
              <a:gd name="T96" fmla="*/ 2147483647 w 718"/>
              <a:gd name="T97" fmla="*/ 2147483647 h 2510"/>
              <a:gd name="T98" fmla="*/ 2147483647 w 718"/>
              <a:gd name="T99" fmla="*/ 2147483647 h 2510"/>
              <a:gd name="T100" fmla="*/ 2147483647 w 718"/>
              <a:gd name="T101" fmla="*/ 2147483647 h 2510"/>
              <a:gd name="T102" fmla="*/ 2147483647 w 718"/>
              <a:gd name="T103" fmla="*/ 2147483647 h 2510"/>
              <a:gd name="T104" fmla="*/ 2147483647 w 718"/>
              <a:gd name="T105" fmla="*/ 2147483647 h 2510"/>
              <a:gd name="T106" fmla="*/ 2147483647 w 718"/>
              <a:gd name="T107" fmla="*/ 2147483647 h 2510"/>
              <a:gd name="T108" fmla="*/ 2147483647 w 718"/>
              <a:gd name="T109" fmla="*/ 2147483647 h 2510"/>
              <a:gd name="T110" fmla="*/ 2147483647 w 718"/>
              <a:gd name="T111" fmla="*/ 2147483647 h 2510"/>
              <a:gd name="T112" fmla="*/ 2147483647 w 718"/>
              <a:gd name="T113" fmla="*/ 2147483647 h 2510"/>
              <a:gd name="T114" fmla="*/ 2147483647 w 718"/>
              <a:gd name="T115" fmla="*/ 2147483647 h 2510"/>
              <a:gd name="T116" fmla="*/ 2147483647 w 718"/>
              <a:gd name="T117" fmla="*/ 2147483647 h 2510"/>
              <a:gd name="T118" fmla="*/ 2147483647 w 718"/>
              <a:gd name="T119" fmla="*/ 2147483647 h 2510"/>
              <a:gd name="T120" fmla="*/ 2147483647 w 718"/>
              <a:gd name="T121" fmla="*/ 2147483647 h 2510"/>
              <a:gd name="T122" fmla="*/ 2147483647 w 718"/>
              <a:gd name="T123" fmla="*/ 2147483647 h 2510"/>
              <a:gd name="T124" fmla="*/ 2147483647 w 718"/>
              <a:gd name="T125" fmla="*/ 2147483647 h 25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18"/>
              <a:gd name="T190" fmla="*/ 0 h 2510"/>
              <a:gd name="T191" fmla="*/ 718 w 718"/>
              <a:gd name="T192" fmla="*/ 2510 h 25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18" h="2510">
                <a:moveTo>
                  <a:pt x="715" y="1328"/>
                </a:moveTo>
                <a:cubicBezTo>
                  <a:pt x="714" y="1318"/>
                  <a:pt x="714" y="1296"/>
                  <a:pt x="714" y="1278"/>
                </a:cubicBezTo>
                <a:cubicBezTo>
                  <a:pt x="714" y="1274"/>
                  <a:pt x="715" y="1271"/>
                  <a:pt x="715" y="1271"/>
                </a:cubicBezTo>
                <a:cubicBezTo>
                  <a:pt x="715" y="1262"/>
                  <a:pt x="717" y="1259"/>
                  <a:pt x="714" y="1247"/>
                </a:cubicBezTo>
                <a:cubicBezTo>
                  <a:pt x="711" y="1235"/>
                  <a:pt x="705" y="1223"/>
                  <a:pt x="705" y="1199"/>
                </a:cubicBezTo>
                <a:cubicBezTo>
                  <a:pt x="705" y="1193"/>
                  <a:pt x="701" y="1193"/>
                  <a:pt x="697" y="1137"/>
                </a:cubicBezTo>
                <a:cubicBezTo>
                  <a:pt x="695" y="1105"/>
                  <a:pt x="699" y="983"/>
                  <a:pt x="682" y="937"/>
                </a:cubicBezTo>
                <a:cubicBezTo>
                  <a:pt x="679" y="922"/>
                  <a:pt x="672" y="902"/>
                  <a:pt x="673" y="869"/>
                </a:cubicBezTo>
                <a:cubicBezTo>
                  <a:pt x="672" y="823"/>
                  <a:pt x="662" y="764"/>
                  <a:pt x="652" y="685"/>
                </a:cubicBezTo>
                <a:cubicBezTo>
                  <a:pt x="654" y="683"/>
                  <a:pt x="654" y="683"/>
                  <a:pt x="654" y="683"/>
                </a:cubicBezTo>
                <a:cubicBezTo>
                  <a:pt x="652" y="668"/>
                  <a:pt x="652" y="655"/>
                  <a:pt x="652" y="643"/>
                </a:cubicBezTo>
                <a:cubicBezTo>
                  <a:pt x="654" y="623"/>
                  <a:pt x="655" y="607"/>
                  <a:pt x="652" y="589"/>
                </a:cubicBezTo>
                <a:cubicBezTo>
                  <a:pt x="651" y="582"/>
                  <a:pt x="650" y="576"/>
                  <a:pt x="649" y="568"/>
                </a:cubicBezTo>
                <a:cubicBezTo>
                  <a:pt x="645" y="550"/>
                  <a:pt x="638" y="535"/>
                  <a:pt x="629" y="523"/>
                </a:cubicBezTo>
                <a:cubicBezTo>
                  <a:pt x="610" y="489"/>
                  <a:pt x="588" y="479"/>
                  <a:pt x="565" y="473"/>
                </a:cubicBezTo>
                <a:cubicBezTo>
                  <a:pt x="551" y="467"/>
                  <a:pt x="540" y="464"/>
                  <a:pt x="536" y="463"/>
                </a:cubicBezTo>
                <a:cubicBezTo>
                  <a:pt x="508" y="455"/>
                  <a:pt x="454" y="436"/>
                  <a:pt x="438" y="426"/>
                </a:cubicBezTo>
                <a:cubicBezTo>
                  <a:pt x="415" y="412"/>
                  <a:pt x="414" y="377"/>
                  <a:pt x="418" y="350"/>
                </a:cubicBezTo>
                <a:cubicBezTo>
                  <a:pt x="428" y="339"/>
                  <a:pt x="437" y="325"/>
                  <a:pt x="440" y="318"/>
                </a:cubicBezTo>
                <a:cubicBezTo>
                  <a:pt x="446" y="307"/>
                  <a:pt x="453" y="285"/>
                  <a:pt x="454" y="273"/>
                </a:cubicBezTo>
                <a:cubicBezTo>
                  <a:pt x="455" y="272"/>
                  <a:pt x="455" y="272"/>
                  <a:pt x="455" y="271"/>
                </a:cubicBezTo>
                <a:cubicBezTo>
                  <a:pt x="458" y="270"/>
                  <a:pt x="464" y="265"/>
                  <a:pt x="467" y="262"/>
                </a:cubicBezTo>
                <a:cubicBezTo>
                  <a:pt x="470" y="258"/>
                  <a:pt x="471" y="253"/>
                  <a:pt x="474" y="249"/>
                </a:cubicBezTo>
                <a:cubicBezTo>
                  <a:pt x="477" y="244"/>
                  <a:pt x="476" y="240"/>
                  <a:pt x="478" y="231"/>
                </a:cubicBezTo>
                <a:cubicBezTo>
                  <a:pt x="481" y="223"/>
                  <a:pt x="483" y="210"/>
                  <a:pt x="483" y="205"/>
                </a:cubicBezTo>
                <a:cubicBezTo>
                  <a:pt x="483" y="200"/>
                  <a:pt x="489" y="186"/>
                  <a:pt x="489" y="179"/>
                </a:cubicBezTo>
                <a:cubicBezTo>
                  <a:pt x="489" y="177"/>
                  <a:pt x="489" y="175"/>
                  <a:pt x="488" y="173"/>
                </a:cubicBezTo>
                <a:cubicBezTo>
                  <a:pt x="488" y="172"/>
                  <a:pt x="487" y="170"/>
                  <a:pt x="486" y="170"/>
                </a:cubicBezTo>
                <a:cubicBezTo>
                  <a:pt x="485" y="169"/>
                  <a:pt x="484" y="169"/>
                  <a:pt x="484" y="169"/>
                </a:cubicBezTo>
                <a:cubicBezTo>
                  <a:pt x="483" y="169"/>
                  <a:pt x="482" y="169"/>
                  <a:pt x="481" y="169"/>
                </a:cubicBezTo>
                <a:cubicBezTo>
                  <a:pt x="481" y="169"/>
                  <a:pt x="477" y="180"/>
                  <a:pt x="474" y="188"/>
                </a:cubicBezTo>
                <a:cubicBezTo>
                  <a:pt x="476" y="182"/>
                  <a:pt x="477" y="176"/>
                  <a:pt x="478" y="170"/>
                </a:cubicBezTo>
                <a:cubicBezTo>
                  <a:pt x="479" y="164"/>
                  <a:pt x="481" y="155"/>
                  <a:pt x="479" y="150"/>
                </a:cubicBezTo>
                <a:cubicBezTo>
                  <a:pt x="478" y="157"/>
                  <a:pt x="474" y="163"/>
                  <a:pt x="473" y="169"/>
                </a:cubicBezTo>
                <a:cubicBezTo>
                  <a:pt x="473" y="169"/>
                  <a:pt x="473" y="168"/>
                  <a:pt x="473" y="167"/>
                </a:cubicBezTo>
                <a:cubicBezTo>
                  <a:pt x="476" y="160"/>
                  <a:pt x="476" y="133"/>
                  <a:pt x="475" y="131"/>
                </a:cubicBezTo>
                <a:cubicBezTo>
                  <a:pt x="474" y="132"/>
                  <a:pt x="473" y="134"/>
                  <a:pt x="472" y="136"/>
                </a:cubicBezTo>
                <a:cubicBezTo>
                  <a:pt x="472" y="131"/>
                  <a:pt x="473" y="126"/>
                  <a:pt x="473" y="121"/>
                </a:cubicBezTo>
                <a:cubicBezTo>
                  <a:pt x="472" y="123"/>
                  <a:pt x="472" y="125"/>
                  <a:pt x="471" y="127"/>
                </a:cubicBezTo>
                <a:cubicBezTo>
                  <a:pt x="471" y="123"/>
                  <a:pt x="473" y="116"/>
                  <a:pt x="472" y="110"/>
                </a:cubicBezTo>
                <a:cubicBezTo>
                  <a:pt x="471" y="113"/>
                  <a:pt x="471" y="116"/>
                  <a:pt x="470" y="119"/>
                </a:cubicBezTo>
                <a:cubicBezTo>
                  <a:pt x="471" y="116"/>
                  <a:pt x="471" y="112"/>
                  <a:pt x="471" y="108"/>
                </a:cubicBezTo>
                <a:cubicBezTo>
                  <a:pt x="471" y="108"/>
                  <a:pt x="470" y="109"/>
                  <a:pt x="470" y="109"/>
                </a:cubicBezTo>
                <a:cubicBezTo>
                  <a:pt x="472" y="103"/>
                  <a:pt x="472" y="95"/>
                  <a:pt x="473" y="90"/>
                </a:cubicBezTo>
                <a:cubicBezTo>
                  <a:pt x="472" y="92"/>
                  <a:pt x="466" y="102"/>
                  <a:pt x="466" y="104"/>
                </a:cubicBezTo>
                <a:cubicBezTo>
                  <a:pt x="466" y="98"/>
                  <a:pt x="469" y="92"/>
                  <a:pt x="469" y="86"/>
                </a:cubicBezTo>
                <a:cubicBezTo>
                  <a:pt x="468" y="92"/>
                  <a:pt x="465" y="98"/>
                  <a:pt x="463" y="104"/>
                </a:cubicBezTo>
                <a:cubicBezTo>
                  <a:pt x="463" y="103"/>
                  <a:pt x="466" y="94"/>
                  <a:pt x="467" y="90"/>
                </a:cubicBezTo>
                <a:cubicBezTo>
                  <a:pt x="466" y="91"/>
                  <a:pt x="466" y="92"/>
                  <a:pt x="465" y="93"/>
                </a:cubicBezTo>
                <a:cubicBezTo>
                  <a:pt x="465" y="92"/>
                  <a:pt x="465" y="91"/>
                  <a:pt x="465" y="89"/>
                </a:cubicBezTo>
                <a:cubicBezTo>
                  <a:pt x="462" y="93"/>
                  <a:pt x="459" y="102"/>
                  <a:pt x="459" y="102"/>
                </a:cubicBezTo>
                <a:cubicBezTo>
                  <a:pt x="461" y="95"/>
                  <a:pt x="463" y="89"/>
                  <a:pt x="464" y="82"/>
                </a:cubicBezTo>
                <a:cubicBezTo>
                  <a:pt x="466" y="79"/>
                  <a:pt x="467" y="76"/>
                  <a:pt x="470" y="74"/>
                </a:cubicBezTo>
                <a:cubicBezTo>
                  <a:pt x="465" y="77"/>
                  <a:pt x="462" y="81"/>
                  <a:pt x="460" y="86"/>
                </a:cubicBezTo>
                <a:cubicBezTo>
                  <a:pt x="460" y="79"/>
                  <a:pt x="460" y="58"/>
                  <a:pt x="461" y="54"/>
                </a:cubicBezTo>
                <a:cubicBezTo>
                  <a:pt x="459" y="58"/>
                  <a:pt x="454" y="67"/>
                  <a:pt x="453" y="67"/>
                </a:cubicBezTo>
                <a:cubicBezTo>
                  <a:pt x="453" y="58"/>
                  <a:pt x="453" y="48"/>
                  <a:pt x="456" y="40"/>
                </a:cubicBezTo>
                <a:cubicBezTo>
                  <a:pt x="452" y="50"/>
                  <a:pt x="448" y="73"/>
                  <a:pt x="448" y="73"/>
                </a:cubicBezTo>
                <a:cubicBezTo>
                  <a:pt x="448" y="61"/>
                  <a:pt x="448" y="49"/>
                  <a:pt x="450" y="37"/>
                </a:cubicBezTo>
                <a:cubicBezTo>
                  <a:pt x="448" y="41"/>
                  <a:pt x="447" y="46"/>
                  <a:pt x="446" y="51"/>
                </a:cubicBezTo>
                <a:cubicBezTo>
                  <a:pt x="446" y="46"/>
                  <a:pt x="446" y="42"/>
                  <a:pt x="446" y="37"/>
                </a:cubicBezTo>
                <a:cubicBezTo>
                  <a:pt x="445" y="40"/>
                  <a:pt x="445" y="43"/>
                  <a:pt x="443" y="45"/>
                </a:cubicBezTo>
                <a:cubicBezTo>
                  <a:pt x="444" y="37"/>
                  <a:pt x="444" y="28"/>
                  <a:pt x="443" y="20"/>
                </a:cubicBezTo>
                <a:cubicBezTo>
                  <a:pt x="440" y="25"/>
                  <a:pt x="440" y="33"/>
                  <a:pt x="439" y="39"/>
                </a:cubicBezTo>
                <a:cubicBezTo>
                  <a:pt x="439" y="40"/>
                  <a:pt x="438" y="42"/>
                  <a:pt x="438" y="44"/>
                </a:cubicBezTo>
                <a:cubicBezTo>
                  <a:pt x="438" y="43"/>
                  <a:pt x="438" y="43"/>
                  <a:pt x="438" y="42"/>
                </a:cubicBezTo>
                <a:cubicBezTo>
                  <a:pt x="436" y="46"/>
                  <a:pt x="435" y="49"/>
                  <a:pt x="435" y="53"/>
                </a:cubicBezTo>
                <a:cubicBezTo>
                  <a:pt x="434" y="54"/>
                  <a:pt x="434" y="54"/>
                  <a:pt x="434" y="55"/>
                </a:cubicBezTo>
                <a:cubicBezTo>
                  <a:pt x="435" y="47"/>
                  <a:pt x="436" y="35"/>
                  <a:pt x="434" y="28"/>
                </a:cubicBezTo>
                <a:cubicBezTo>
                  <a:pt x="432" y="32"/>
                  <a:pt x="432" y="37"/>
                  <a:pt x="431" y="42"/>
                </a:cubicBezTo>
                <a:cubicBezTo>
                  <a:pt x="431" y="39"/>
                  <a:pt x="431" y="37"/>
                  <a:pt x="430" y="34"/>
                </a:cubicBezTo>
                <a:cubicBezTo>
                  <a:pt x="430" y="32"/>
                  <a:pt x="430" y="31"/>
                  <a:pt x="430" y="29"/>
                </a:cubicBezTo>
                <a:cubicBezTo>
                  <a:pt x="430" y="31"/>
                  <a:pt x="429" y="33"/>
                  <a:pt x="429" y="35"/>
                </a:cubicBezTo>
                <a:cubicBezTo>
                  <a:pt x="429" y="36"/>
                  <a:pt x="428" y="37"/>
                  <a:pt x="428" y="38"/>
                </a:cubicBezTo>
                <a:cubicBezTo>
                  <a:pt x="428" y="38"/>
                  <a:pt x="428" y="39"/>
                  <a:pt x="428" y="39"/>
                </a:cubicBezTo>
                <a:cubicBezTo>
                  <a:pt x="426" y="34"/>
                  <a:pt x="426" y="27"/>
                  <a:pt x="426" y="21"/>
                </a:cubicBezTo>
                <a:cubicBezTo>
                  <a:pt x="424" y="23"/>
                  <a:pt x="423" y="26"/>
                  <a:pt x="422" y="30"/>
                </a:cubicBezTo>
                <a:cubicBezTo>
                  <a:pt x="421" y="26"/>
                  <a:pt x="421" y="23"/>
                  <a:pt x="421" y="19"/>
                </a:cubicBezTo>
                <a:cubicBezTo>
                  <a:pt x="420" y="23"/>
                  <a:pt x="419" y="27"/>
                  <a:pt x="419" y="31"/>
                </a:cubicBezTo>
                <a:cubicBezTo>
                  <a:pt x="418" y="29"/>
                  <a:pt x="418" y="27"/>
                  <a:pt x="417" y="26"/>
                </a:cubicBezTo>
                <a:cubicBezTo>
                  <a:pt x="417" y="23"/>
                  <a:pt x="417" y="20"/>
                  <a:pt x="417" y="17"/>
                </a:cubicBezTo>
                <a:cubicBezTo>
                  <a:pt x="412" y="22"/>
                  <a:pt x="415" y="35"/>
                  <a:pt x="413" y="42"/>
                </a:cubicBezTo>
                <a:cubicBezTo>
                  <a:pt x="413" y="42"/>
                  <a:pt x="413" y="42"/>
                  <a:pt x="413" y="42"/>
                </a:cubicBezTo>
                <a:cubicBezTo>
                  <a:pt x="412" y="41"/>
                  <a:pt x="412" y="39"/>
                  <a:pt x="412" y="37"/>
                </a:cubicBezTo>
                <a:cubicBezTo>
                  <a:pt x="412" y="32"/>
                  <a:pt x="414" y="26"/>
                  <a:pt x="413" y="21"/>
                </a:cubicBezTo>
                <a:cubicBezTo>
                  <a:pt x="412" y="23"/>
                  <a:pt x="410" y="28"/>
                  <a:pt x="410" y="29"/>
                </a:cubicBezTo>
                <a:cubicBezTo>
                  <a:pt x="409" y="27"/>
                  <a:pt x="409" y="25"/>
                  <a:pt x="409" y="23"/>
                </a:cubicBezTo>
                <a:cubicBezTo>
                  <a:pt x="409" y="25"/>
                  <a:pt x="409" y="27"/>
                  <a:pt x="409" y="29"/>
                </a:cubicBezTo>
                <a:cubicBezTo>
                  <a:pt x="407" y="26"/>
                  <a:pt x="409" y="22"/>
                  <a:pt x="406" y="19"/>
                </a:cubicBezTo>
                <a:cubicBezTo>
                  <a:pt x="403" y="23"/>
                  <a:pt x="402" y="36"/>
                  <a:pt x="402" y="37"/>
                </a:cubicBezTo>
                <a:cubicBezTo>
                  <a:pt x="400" y="31"/>
                  <a:pt x="400" y="21"/>
                  <a:pt x="401" y="14"/>
                </a:cubicBezTo>
                <a:cubicBezTo>
                  <a:pt x="400" y="20"/>
                  <a:pt x="398" y="26"/>
                  <a:pt x="397" y="32"/>
                </a:cubicBezTo>
                <a:cubicBezTo>
                  <a:pt x="397" y="27"/>
                  <a:pt x="397" y="21"/>
                  <a:pt x="397" y="16"/>
                </a:cubicBezTo>
                <a:cubicBezTo>
                  <a:pt x="396" y="19"/>
                  <a:pt x="396" y="23"/>
                  <a:pt x="395" y="26"/>
                </a:cubicBezTo>
                <a:cubicBezTo>
                  <a:pt x="394" y="29"/>
                  <a:pt x="393" y="32"/>
                  <a:pt x="394" y="36"/>
                </a:cubicBezTo>
                <a:cubicBezTo>
                  <a:pt x="393" y="33"/>
                  <a:pt x="392" y="22"/>
                  <a:pt x="391" y="20"/>
                </a:cubicBezTo>
                <a:cubicBezTo>
                  <a:pt x="391" y="23"/>
                  <a:pt x="390" y="26"/>
                  <a:pt x="390" y="27"/>
                </a:cubicBezTo>
                <a:cubicBezTo>
                  <a:pt x="389" y="31"/>
                  <a:pt x="388" y="34"/>
                  <a:pt x="387" y="38"/>
                </a:cubicBezTo>
                <a:cubicBezTo>
                  <a:pt x="388" y="34"/>
                  <a:pt x="388" y="31"/>
                  <a:pt x="388" y="27"/>
                </a:cubicBezTo>
                <a:cubicBezTo>
                  <a:pt x="388" y="21"/>
                  <a:pt x="388" y="14"/>
                  <a:pt x="388" y="8"/>
                </a:cubicBezTo>
                <a:cubicBezTo>
                  <a:pt x="388" y="12"/>
                  <a:pt x="388" y="17"/>
                  <a:pt x="387" y="22"/>
                </a:cubicBezTo>
                <a:cubicBezTo>
                  <a:pt x="387" y="21"/>
                  <a:pt x="387" y="21"/>
                  <a:pt x="386" y="20"/>
                </a:cubicBezTo>
                <a:cubicBezTo>
                  <a:pt x="385" y="24"/>
                  <a:pt x="382" y="34"/>
                  <a:pt x="381" y="34"/>
                </a:cubicBezTo>
                <a:cubicBezTo>
                  <a:pt x="382" y="25"/>
                  <a:pt x="384" y="15"/>
                  <a:pt x="382" y="6"/>
                </a:cubicBezTo>
                <a:cubicBezTo>
                  <a:pt x="382" y="9"/>
                  <a:pt x="381" y="12"/>
                  <a:pt x="381" y="15"/>
                </a:cubicBezTo>
                <a:cubicBezTo>
                  <a:pt x="381" y="13"/>
                  <a:pt x="381" y="12"/>
                  <a:pt x="380" y="10"/>
                </a:cubicBezTo>
                <a:cubicBezTo>
                  <a:pt x="380" y="14"/>
                  <a:pt x="378" y="30"/>
                  <a:pt x="376" y="35"/>
                </a:cubicBezTo>
                <a:cubicBezTo>
                  <a:pt x="376" y="30"/>
                  <a:pt x="377" y="24"/>
                  <a:pt x="377" y="19"/>
                </a:cubicBezTo>
                <a:cubicBezTo>
                  <a:pt x="377" y="15"/>
                  <a:pt x="377" y="11"/>
                  <a:pt x="376" y="8"/>
                </a:cubicBezTo>
                <a:cubicBezTo>
                  <a:pt x="376" y="9"/>
                  <a:pt x="376" y="10"/>
                  <a:pt x="376" y="11"/>
                </a:cubicBezTo>
                <a:cubicBezTo>
                  <a:pt x="375" y="11"/>
                  <a:pt x="375" y="10"/>
                  <a:pt x="375" y="9"/>
                </a:cubicBezTo>
                <a:cubicBezTo>
                  <a:pt x="374" y="12"/>
                  <a:pt x="374" y="15"/>
                  <a:pt x="373" y="18"/>
                </a:cubicBezTo>
                <a:cubicBezTo>
                  <a:pt x="373" y="16"/>
                  <a:pt x="373" y="13"/>
                  <a:pt x="373" y="10"/>
                </a:cubicBezTo>
                <a:cubicBezTo>
                  <a:pt x="372" y="16"/>
                  <a:pt x="369" y="34"/>
                  <a:pt x="368" y="37"/>
                </a:cubicBezTo>
                <a:cubicBezTo>
                  <a:pt x="367" y="27"/>
                  <a:pt x="371" y="16"/>
                  <a:pt x="368" y="6"/>
                </a:cubicBezTo>
                <a:cubicBezTo>
                  <a:pt x="366" y="10"/>
                  <a:pt x="365" y="29"/>
                  <a:pt x="364" y="33"/>
                </a:cubicBezTo>
                <a:cubicBezTo>
                  <a:pt x="364" y="28"/>
                  <a:pt x="362" y="11"/>
                  <a:pt x="361" y="9"/>
                </a:cubicBezTo>
                <a:cubicBezTo>
                  <a:pt x="360" y="12"/>
                  <a:pt x="360" y="16"/>
                  <a:pt x="359" y="19"/>
                </a:cubicBezTo>
                <a:cubicBezTo>
                  <a:pt x="356" y="13"/>
                  <a:pt x="358" y="6"/>
                  <a:pt x="357" y="0"/>
                </a:cubicBezTo>
                <a:cubicBezTo>
                  <a:pt x="355" y="6"/>
                  <a:pt x="356" y="17"/>
                  <a:pt x="352" y="22"/>
                </a:cubicBezTo>
                <a:cubicBezTo>
                  <a:pt x="350" y="17"/>
                  <a:pt x="351" y="11"/>
                  <a:pt x="350" y="6"/>
                </a:cubicBezTo>
                <a:cubicBezTo>
                  <a:pt x="349" y="12"/>
                  <a:pt x="349" y="17"/>
                  <a:pt x="348" y="23"/>
                </a:cubicBezTo>
                <a:cubicBezTo>
                  <a:pt x="347" y="16"/>
                  <a:pt x="348" y="9"/>
                  <a:pt x="346" y="3"/>
                </a:cubicBezTo>
                <a:cubicBezTo>
                  <a:pt x="347" y="9"/>
                  <a:pt x="346" y="15"/>
                  <a:pt x="345" y="21"/>
                </a:cubicBezTo>
                <a:cubicBezTo>
                  <a:pt x="345" y="20"/>
                  <a:pt x="345" y="18"/>
                  <a:pt x="345" y="16"/>
                </a:cubicBezTo>
                <a:cubicBezTo>
                  <a:pt x="344" y="19"/>
                  <a:pt x="345" y="25"/>
                  <a:pt x="343" y="28"/>
                </a:cubicBezTo>
                <a:cubicBezTo>
                  <a:pt x="343" y="27"/>
                  <a:pt x="341" y="6"/>
                  <a:pt x="341" y="2"/>
                </a:cubicBezTo>
                <a:cubicBezTo>
                  <a:pt x="340" y="5"/>
                  <a:pt x="339" y="21"/>
                  <a:pt x="339" y="28"/>
                </a:cubicBezTo>
                <a:cubicBezTo>
                  <a:pt x="339" y="28"/>
                  <a:pt x="339" y="28"/>
                  <a:pt x="339" y="28"/>
                </a:cubicBezTo>
                <a:cubicBezTo>
                  <a:pt x="338" y="25"/>
                  <a:pt x="337" y="24"/>
                  <a:pt x="336" y="30"/>
                </a:cubicBezTo>
                <a:cubicBezTo>
                  <a:pt x="336" y="27"/>
                  <a:pt x="335" y="25"/>
                  <a:pt x="334" y="23"/>
                </a:cubicBezTo>
                <a:cubicBezTo>
                  <a:pt x="333" y="25"/>
                  <a:pt x="333" y="26"/>
                  <a:pt x="333" y="28"/>
                </a:cubicBezTo>
                <a:cubicBezTo>
                  <a:pt x="332" y="27"/>
                  <a:pt x="332" y="26"/>
                  <a:pt x="331" y="25"/>
                </a:cubicBezTo>
                <a:cubicBezTo>
                  <a:pt x="331" y="20"/>
                  <a:pt x="330" y="15"/>
                  <a:pt x="330" y="11"/>
                </a:cubicBezTo>
                <a:cubicBezTo>
                  <a:pt x="331" y="14"/>
                  <a:pt x="330" y="17"/>
                  <a:pt x="330" y="20"/>
                </a:cubicBezTo>
                <a:cubicBezTo>
                  <a:pt x="328" y="15"/>
                  <a:pt x="329" y="9"/>
                  <a:pt x="327" y="3"/>
                </a:cubicBezTo>
                <a:cubicBezTo>
                  <a:pt x="325" y="8"/>
                  <a:pt x="325" y="15"/>
                  <a:pt x="325" y="20"/>
                </a:cubicBezTo>
                <a:cubicBezTo>
                  <a:pt x="325" y="19"/>
                  <a:pt x="323" y="9"/>
                  <a:pt x="323" y="5"/>
                </a:cubicBezTo>
                <a:cubicBezTo>
                  <a:pt x="322" y="13"/>
                  <a:pt x="321" y="29"/>
                  <a:pt x="321" y="30"/>
                </a:cubicBezTo>
                <a:cubicBezTo>
                  <a:pt x="321" y="30"/>
                  <a:pt x="320" y="19"/>
                  <a:pt x="320" y="16"/>
                </a:cubicBezTo>
                <a:cubicBezTo>
                  <a:pt x="320" y="16"/>
                  <a:pt x="319" y="17"/>
                  <a:pt x="319" y="18"/>
                </a:cubicBezTo>
                <a:cubicBezTo>
                  <a:pt x="318" y="12"/>
                  <a:pt x="317" y="6"/>
                  <a:pt x="315" y="0"/>
                </a:cubicBezTo>
                <a:cubicBezTo>
                  <a:pt x="316" y="9"/>
                  <a:pt x="317" y="19"/>
                  <a:pt x="317" y="28"/>
                </a:cubicBezTo>
                <a:cubicBezTo>
                  <a:pt x="316" y="30"/>
                  <a:pt x="314" y="24"/>
                  <a:pt x="312" y="19"/>
                </a:cubicBezTo>
                <a:cubicBezTo>
                  <a:pt x="310" y="27"/>
                  <a:pt x="312" y="35"/>
                  <a:pt x="312" y="43"/>
                </a:cubicBezTo>
                <a:cubicBezTo>
                  <a:pt x="312" y="43"/>
                  <a:pt x="312" y="43"/>
                  <a:pt x="312" y="43"/>
                </a:cubicBezTo>
                <a:cubicBezTo>
                  <a:pt x="309" y="34"/>
                  <a:pt x="307" y="24"/>
                  <a:pt x="305" y="15"/>
                </a:cubicBezTo>
                <a:cubicBezTo>
                  <a:pt x="306" y="20"/>
                  <a:pt x="307" y="26"/>
                  <a:pt x="307" y="32"/>
                </a:cubicBezTo>
                <a:cubicBezTo>
                  <a:pt x="307" y="31"/>
                  <a:pt x="302" y="20"/>
                  <a:pt x="299" y="15"/>
                </a:cubicBezTo>
                <a:cubicBezTo>
                  <a:pt x="298" y="12"/>
                  <a:pt x="296" y="10"/>
                  <a:pt x="295" y="7"/>
                </a:cubicBezTo>
                <a:cubicBezTo>
                  <a:pt x="297" y="14"/>
                  <a:pt x="298" y="22"/>
                  <a:pt x="300" y="29"/>
                </a:cubicBezTo>
                <a:cubicBezTo>
                  <a:pt x="302" y="34"/>
                  <a:pt x="302" y="39"/>
                  <a:pt x="303" y="44"/>
                </a:cubicBezTo>
                <a:cubicBezTo>
                  <a:pt x="299" y="33"/>
                  <a:pt x="290" y="19"/>
                  <a:pt x="290" y="8"/>
                </a:cubicBezTo>
                <a:cubicBezTo>
                  <a:pt x="289" y="13"/>
                  <a:pt x="286" y="38"/>
                  <a:pt x="285" y="38"/>
                </a:cubicBezTo>
                <a:cubicBezTo>
                  <a:pt x="281" y="33"/>
                  <a:pt x="282" y="26"/>
                  <a:pt x="280" y="20"/>
                </a:cubicBezTo>
                <a:cubicBezTo>
                  <a:pt x="279" y="23"/>
                  <a:pt x="279" y="25"/>
                  <a:pt x="279" y="27"/>
                </a:cubicBezTo>
                <a:cubicBezTo>
                  <a:pt x="278" y="25"/>
                  <a:pt x="277" y="23"/>
                  <a:pt x="275" y="22"/>
                </a:cubicBezTo>
                <a:cubicBezTo>
                  <a:pt x="276" y="25"/>
                  <a:pt x="277" y="30"/>
                  <a:pt x="278" y="35"/>
                </a:cubicBezTo>
                <a:cubicBezTo>
                  <a:pt x="278" y="40"/>
                  <a:pt x="278" y="45"/>
                  <a:pt x="277" y="49"/>
                </a:cubicBezTo>
                <a:cubicBezTo>
                  <a:pt x="276" y="48"/>
                  <a:pt x="275" y="43"/>
                  <a:pt x="273" y="40"/>
                </a:cubicBezTo>
                <a:cubicBezTo>
                  <a:pt x="272" y="41"/>
                  <a:pt x="272" y="43"/>
                  <a:pt x="272" y="44"/>
                </a:cubicBezTo>
                <a:cubicBezTo>
                  <a:pt x="271" y="39"/>
                  <a:pt x="270" y="34"/>
                  <a:pt x="268" y="29"/>
                </a:cubicBezTo>
                <a:cubicBezTo>
                  <a:pt x="268" y="36"/>
                  <a:pt x="271" y="44"/>
                  <a:pt x="271" y="52"/>
                </a:cubicBezTo>
                <a:cubicBezTo>
                  <a:pt x="271" y="51"/>
                  <a:pt x="270" y="50"/>
                  <a:pt x="270" y="49"/>
                </a:cubicBezTo>
                <a:cubicBezTo>
                  <a:pt x="269" y="44"/>
                  <a:pt x="267" y="38"/>
                  <a:pt x="265" y="33"/>
                </a:cubicBezTo>
                <a:cubicBezTo>
                  <a:pt x="264" y="31"/>
                  <a:pt x="264" y="30"/>
                  <a:pt x="263" y="28"/>
                </a:cubicBezTo>
                <a:cubicBezTo>
                  <a:pt x="263" y="29"/>
                  <a:pt x="263" y="29"/>
                  <a:pt x="264" y="30"/>
                </a:cubicBezTo>
                <a:cubicBezTo>
                  <a:pt x="263" y="29"/>
                  <a:pt x="263" y="28"/>
                  <a:pt x="263" y="28"/>
                </a:cubicBezTo>
                <a:cubicBezTo>
                  <a:pt x="263" y="31"/>
                  <a:pt x="263" y="35"/>
                  <a:pt x="263" y="39"/>
                </a:cubicBezTo>
                <a:cubicBezTo>
                  <a:pt x="262" y="37"/>
                  <a:pt x="261" y="34"/>
                  <a:pt x="260" y="32"/>
                </a:cubicBezTo>
                <a:cubicBezTo>
                  <a:pt x="261" y="37"/>
                  <a:pt x="263" y="42"/>
                  <a:pt x="263" y="48"/>
                </a:cubicBezTo>
                <a:cubicBezTo>
                  <a:pt x="263" y="51"/>
                  <a:pt x="263" y="53"/>
                  <a:pt x="263" y="56"/>
                </a:cubicBezTo>
                <a:cubicBezTo>
                  <a:pt x="263" y="57"/>
                  <a:pt x="263" y="57"/>
                  <a:pt x="263" y="58"/>
                </a:cubicBezTo>
                <a:cubicBezTo>
                  <a:pt x="259" y="55"/>
                  <a:pt x="259" y="45"/>
                  <a:pt x="259" y="40"/>
                </a:cubicBezTo>
                <a:cubicBezTo>
                  <a:pt x="258" y="41"/>
                  <a:pt x="257" y="52"/>
                  <a:pt x="258" y="56"/>
                </a:cubicBezTo>
                <a:cubicBezTo>
                  <a:pt x="255" y="50"/>
                  <a:pt x="250" y="38"/>
                  <a:pt x="248" y="35"/>
                </a:cubicBezTo>
                <a:cubicBezTo>
                  <a:pt x="249" y="39"/>
                  <a:pt x="250" y="42"/>
                  <a:pt x="251" y="46"/>
                </a:cubicBezTo>
                <a:cubicBezTo>
                  <a:pt x="247" y="39"/>
                  <a:pt x="242" y="32"/>
                  <a:pt x="239" y="27"/>
                </a:cubicBezTo>
                <a:cubicBezTo>
                  <a:pt x="244" y="37"/>
                  <a:pt x="250" y="50"/>
                  <a:pt x="253" y="63"/>
                </a:cubicBezTo>
                <a:cubicBezTo>
                  <a:pt x="252" y="61"/>
                  <a:pt x="251" y="59"/>
                  <a:pt x="250" y="57"/>
                </a:cubicBezTo>
                <a:cubicBezTo>
                  <a:pt x="250" y="60"/>
                  <a:pt x="251" y="63"/>
                  <a:pt x="252" y="66"/>
                </a:cubicBezTo>
                <a:cubicBezTo>
                  <a:pt x="251" y="65"/>
                  <a:pt x="250" y="63"/>
                  <a:pt x="249" y="62"/>
                </a:cubicBezTo>
                <a:cubicBezTo>
                  <a:pt x="250" y="63"/>
                  <a:pt x="250" y="65"/>
                  <a:pt x="250" y="67"/>
                </a:cubicBezTo>
                <a:cubicBezTo>
                  <a:pt x="249" y="63"/>
                  <a:pt x="246" y="59"/>
                  <a:pt x="244" y="56"/>
                </a:cubicBezTo>
                <a:cubicBezTo>
                  <a:pt x="245" y="60"/>
                  <a:pt x="248" y="64"/>
                  <a:pt x="249" y="68"/>
                </a:cubicBezTo>
                <a:cubicBezTo>
                  <a:pt x="249" y="69"/>
                  <a:pt x="249" y="70"/>
                  <a:pt x="249" y="72"/>
                </a:cubicBezTo>
                <a:cubicBezTo>
                  <a:pt x="248" y="67"/>
                  <a:pt x="246" y="63"/>
                  <a:pt x="243" y="59"/>
                </a:cubicBezTo>
                <a:cubicBezTo>
                  <a:pt x="243" y="62"/>
                  <a:pt x="244" y="65"/>
                  <a:pt x="244" y="68"/>
                </a:cubicBezTo>
                <a:cubicBezTo>
                  <a:pt x="244" y="68"/>
                  <a:pt x="243" y="67"/>
                  <a:pt x="242" y="66"/>
                </a:cubicBezTo>
                <a:cubicBezTo>
                  <a:pt x="243" y="69"/>
                  <a:pt x="247" y="76"/>
                  <a:pt x="247" y="77"/>
                </a:cubicBezTo>
                <a:cubicBezTo>
                  <a:pt x="247" y="78"/>
                  <a:pt x="247" y="79"/>
                  <a:pt x="247" y="80"/>
                </a:cubicBezTo>
                <a:cubicBezTo>
                  <a:pt x="245" y="75"/>
                  <a:pt x="243" y="71"/>
                  <a:pt x="241" y="67"/>
                </a:cubicBezTo>
                <a:cubicBezTo>
                  <a:pt x="242" y="70"/>
                  <a:pt x="243" y="73"/>
                  <a:pt x="244" y="77"/>
                </a:cubicBezTo>
                <a:cubicBezTo>
                  <a:pt x="243" y="76"/>
                  <a:pt x="241" y="74"/>
                  <a:pt x="240" y="71"/>
                </a:cubicBezTo>
                <a:cubicBezTo>
                  <a:pt x="242" y="75"/>
                  <a:pt x="245" y="88"/>
                  <a:pt x="245" y="90"/>
                </a:cubicBezTo>
                <a:cubicBezTo>
                  <a:pt x="244" y="90"/>
                  <a:pt x="240" y="81"/>
                  <a:pt x="239" y="76"/>
                </a:cubicBezTo>
                <a:cubicBezTo>
                  <a:pt x="240" y="84"/>
                  <a:pt x="241" y="91"/>
                  <a:pt x="241" y="98"/>
                </a:cubicBezTo>
                <a:cubicBezTo>
                  <a:pt x="241" y="98"/>
                  <a:pt x="241" y="98"/>
                  <a:pt x="241" y="99"/>
                </a:cubicBezTo>
                <a:cubicBezTo>
                  <a:pt x="240" y="89"/>
                  <a:pt x="236" y="84"/>
                  <a:pt x="231" y="77"/>
                </a:cubicBezTo>
                <a:cubicBezTo>
                  <a:pt x="234" y="86"/>
                  <a:pt x="236" y="93"/>
                  <a:pt x="237" y="102"/>
                </a:cubicBezTo>
                <a:cubicBezTo>
                  <a:pt x="235" y="99"/>
                  <a:pt x="234" y="97"/>
                  <a:pt x="234" y="94"/>
                </a:cubicBezTo>
                <a:cubicBezTo>
                  <a:pt x="234" y="98"/>
                  <a:pt x="235" y="102"/>
                  <a:pt x="234" y="106"/>
                </a:cubicBezTo>
                <a:cubicBezTo>
                  <a:pt x="233" y="104"/>
                  <a:pt x="232" y="101"/>
                  <a:pt x="232" y="99"/>
                </a:cubicBezTo>
                <a:cubicBezTo>
                  <a:pt x="232" y="105"/>
                  <a:pt x="231" y="112"/>
                  <a:pt x="231" y="118"/>
                </a:cubicBezTo>
                <a:cubicBezTo>
                  <a:pt x="230" y="114"/>
                  <a:pt x="230" y="111"/>
                  <a:pt x="229" y="108"/>
                </a:cubicBezTo>
                <a:cubicBezTo>
                  <a:pt x="230" y="114"/>
                  <a:pt x="228" y="131"/>
                  <a:pt x="227" y="132"/>
                </a:cubicBezTo>
                <a:cubicBezTo>
                  <a:pt x="227" y="130"/>
                  <a:pt x="227" y="128"/>
                  <a:pt x="227" y="126"/>
                </a:cubicBezTo>
                <a:cubicBezTo>
                  <a:pt x="224" y="133"/>
                  <a:pt x="224" y="141"/>
                  <a:pt x="224" y="150"/>
                </a:cubicBezTo>
                <a:cubicBezTo>
                  <a:pt x="224" y="150"/>
                  <a:pt x="224" y="151"/>
                  <a:pt x="224" y="152"/>
                </a:cubicBezTo>
                <a:cubicBezTo>
                  <a:pt x="223" y="147"/>
                  <a:pt x="223" y="143"/>
                  <a:pt x="222" y="139"/>
                </a:cubicBezTo>
                <a:cubicBezTo>
                  <a:pt x="221" y="143"/>
                  <a:pt x="222" y="149"/>
                  <a:pt x="222" y="153"/>
                </a:cubicBezTo>
                <a:cubicBezTo>
                  <a:pt x="223" y="159"/>
                  <a:pt x="223" y="165"/>
                  <a:pt x="225" y="171"/>
                </a:cubicBezTo>
                <a:cubicBezTo>
                  <a:pt x="225" y="170"/>
                  <a:pt x="225" y="170"/>
                  <a:pt x="224" y="170"/>
                </a:cubicBezTo>
                <a:cubicBezTo>
                  <a:pt x="222" y="164"/>
                  <a:pt x="220" y="157"/>
                  <a:pt x="218" y="152"/>
                </a:cubicBezTo>
                <a:cubicBezTo>
                  <a:pt x="219" y="157"/>
                  <a:pt x="220" y="162"/>
                  <a:pt x="221" y="167"/>
                </a:cubicBezTo>
                <a:cubicBezTo>
                  <a:pt x="218" y="166"/>
                  <a:pt x="214" y="171"/>
                  <a:pt x="214" y="177"/>
                </a:cubicBezTo>
                <a:cubicBezTo>
                  <a:pt x="214" y="184"/>
                  <a:pt x="220" y="198"/>
                  <a:pt x="220" y="203"/>
                </a:cubicBezTo>
                <a:cubicBezTo>
                  <a:pt x="220" y="208"/>
                  <a:pt x="222" y="221"/>
                  <a:pt x="225" y="230"/>
                </a:cubicBezTo>
                <a:cubicBezTo>
                  <a:pt x="227" y="237"/>
                  <a:pt x="226" y="241"/>
                  <a:pt x="228" y="245"/>
                </a:cubicBezTo>
                <a:cubicBezTo>
                  <a:pt x="229" y="246"/>
                  <a:pt x="229" y="246"/>
                  <a:pt x="229" y="247"/>
                </a:cubicBezTo>
                <a:cubicBezTo>
                  <a:pt x="230" y="248"/>
                  <a:pt x="231" y="250"/>
                  <a:pt x="231" y="251"/>
                </a:cubicBezTo>
                <a:cubicBezTo>
                  <a:pt x="232" y="252"/>
                  <a:pt x="232" y="253"/>
                  <a:pt x="233" y="254"/>
                </a:cubicBezTo>
                <a:cubicBezTo>
                  <a:pt x="234" y="256"/>
                  <a:pt x="235" y="258"/>
                  <a:pt x="236" y="260"/>
                </a:cubicBezTo>
                <a:cubicBezTo>
                  <a:pt x="239" y="264"/>
                  <a:pt x="245" y="269"/>
                  <a:pt x="248" y="270"/>
                </a:cubicBezTo>
                <a:cubicBezTo>
                  <a:pt x="249" y="281"/>
                  <a:pt x="255" y="304"/>
                  <a:pt x="261" y="314"/>
                </a:cubicBezTo>
                <a:cubicBezTo>
                  <a:pt x="261" y="315"/>
                  <a:pt x="262" y="317"/>
                  <a:pt x="263" y="318"/>
                </a:cubicBezTo>
                <a:cubicBezTo>
                  <a:pt x="263" y="318"/>
                  <a:pt x="263" y="319"/>
                  <a:pt x="263" y="320"/>
                </a:cubicBezTo>
                <a:cubicBezTo>
                  <a:pt x="268" y="328"/>
                  <a:pt x="276" y="340"/>
                  <a:pt x="284" y="351"/>
                </a:cubicBezTo>
                <a:cubicBezTo>
                  <a:pt x="290" y="379"/>
                  <a:pt x="289" y="413"/>
                  <a:pt x="256" y="434"/>
                </a:cubicBezTo>
                <a:cubicBezTo>
                  <a:pt x="242" y="440"/>
                  <a:pt x="214" y="453"/>
                  <a:pt x="180" y="461"/>
                </a:cubicBezTo>
                <a:cubicBezTo>
                  <a:pt x="147" y="469"/>
                  <a:pt x="93" y="485"/>
                  <a:pt x="71" y="562"/>
                </a:cubicBezTo>
                <a:cubicBezTo>
                  <a:pt x="62" y="596"/>
                  <a:pt x="64" y="618"/>
                  <a:pt x="69" y="658"/>
                </a:cubicBezTo>
                <a:cubicBezTo>
                  <a:pt x="57" y="746"/>
                  <a:pt x="47" y="812"/>
                  <a:pt x="46" y="862"/>
                </a:cubicBezTo>
                <a:cubicBezTo>
                  <a:pt x="46" y="894"/>
                  <a:pt x="39" y="915"/>
                  <a:pt x="36" y="929"/>
                </a:cubicBezTo>
                <a:cubicBezTo>
                  <a:pt x="19" y="976"/>
                  <a:pt x="23" y="1098"/>
                  <a:pt x="21" y="1130"/>
                </a:cubicBezTo>
                <a:cubicBezTo>
                  <a:pt x="17" y="1185"/>
                  <a:pt x="13" y="1185"/>
                  <a:pt x="13" y="1191"/>
                </a:cubicBezTo>
                <a:cubicBezTo>
                  <a:pt x="13" y="1216"/>
                  <a:pt x="8" y="1227"/>
                  <a:pt x="4" y="1239"/>
                </a:cubicBezTo>
                <a:cubicBezTo>
                  <a:pt x="4" y="1241"/>
                  <a:pt x="3" y="1243"/>
                  <a:pt x="3" y="1245"/>
                </a:cubicBezTo>
                <a:cubicBezTo>
                  <a:pt x="3" y="1245"/>
                  <a:pt x="5" y="1303"/>
                  <a:pt x="3" y="1321"/>
                </a:cubicBezTo>
                <a:cubicBezTo>
                  <a:pt x="0" y="1339"/>
                  <a:pt x="2" y="1350"/>
                  <a:pt x="3" y="1362"/>
                </a:cubicBezTo>
                <a:cubicBezTo>
                  <a:pt x="4" y="1373"/>
                  <a:pt x="14" y="1390"/>
                  <a:pt x="17" y="1404"/>
                </a:cubicBezTo>
                <a:cubicBezTo>
                  <a:pt x="23" y="1434"/>
                  <a:pt x="31" y="1434"/>
                  <a:pt x="36" y="1444"/>
                </a:cubicBezTo>
                <a:cubicBezTo>
                  <a:pt x="42" y="1454"/>
                  <a:pt x="57" y="1461"/>
                  <a:pt x="59" y="1464"/>
                </a:cubicBezTo>
                <a:cubicBezTo>
                  <a:pt x="61" y="1467"/>
                  <a:pt x="69" y="1474"/>
                  <a:pt x="76" y="1473"/>
                </a:cubicBezTo>
                <a:cubicBezTo>
                  <a:pt x="83" y="1471"/>
                  <a:pt x="82" y="1462"/>
                  <a:pt x="82" y="1462"/>
                </a:cubicBezTo>
                <a:cubicBezTo>
                  <a:pt x="82" y="1462"/>
                  <a:pt x="85" y="1463"/>
                  <a:pt x="88" y="1463"/>
                </a:cubicBezTo>
                <a:cubicBezTo>
                  <a:pt x="91" y="1463"/>
                  <a:pt x="103" y="1464"/>
                  <a:pt x="106" y="1461"/>
                </a:cubicBezTo>
                <a:cubicBezTo>
                  <a:pt x="114" y="1453"/>
                  <a:pt x="103" y="1444"/>
                  <a:pt x="103" y="1444"/>
                </a:cubicBezTo>
                <a:cubicBezTo>
                  <a:pt x="111" y="1443"/>
                  <a:pt x="111" y="1443"/>
                  <a:pt x="111" y="1443"/>
                </a:cubicBezTo>
                <a:cubicBezTo>
                  <a:pt x="120" y="1437"/>
                  <a:pt x="109" y="1426"/>
                  <a:pt x="109" y="1426"/>
                </a:cubicBezTo>
                <a:cubicBezTo>
                  <a:pt x="109" y="1423"/>
                  <a:pt x="88" y="1425"/>
                  <a:pt x="88" y="1422"/>
                </a:cubicBezTo>
                <a:cubicBezTo>
                  <a:pt x="88" y="1420"/>
                  <a:pt x="110" y="1413"/>
                  <a:pt x="109" y="1412"/>
                </a:cubicBezTo>
                <a:cubicBezTo>
                  <a:pt x="108" y="1385"/>
                  <a:pt x="86" y="1409"/>
                  <a:pt x="83" y="1405"/>
                </a:cubicBezTo>
                <a:cubicBezTo>
                  <a:pt x="76" y="1394"/>
                  <a:pt x="70" y="1405"/>
                  <a:pt x="68" y="1393"/>
                </a:cubicBezTo>
                <a:cubicBezTo>
                  <a:pt x="67" y="1382"/>
                  <a:pt x="61" y="1380"/>
                  <a:pt x="63" y="1377"/>
                </a:cubicBezTo>
                <a:cubicBezTo>
                  <a:pt x="68" y="1368"/>
                  <a:pt x="60" y="1358"/>
                  <a:pt x="63" y="1351"/>
                </a:cubicBezTo>
                <a:cubicBezTo>
                  <a:pt x="66" y="1345"/>
                  <a:pt x="59" y="1330"/>
                  <a:pt x="59" y="1330"/>
                </a:cubicBezTo>
                <a:cubicBezTo>
                  <a:pt x="59" y="1330"/>
                  <a:pt x="69" y="1336"/>
                  <a:pt x="73" y="1349"/>
                </a:cubicBezTo>
                <a:cubicBezTo>
                  <a:pt x="78" y="1361"/>
                  <a:pt x="91" y="1382"/>
                  <a:pt x="105" y="1372"/>
                </a:cubicBezTo>
                <a:cubicBezTo>
                  <a:pt x="119" y="1362"/>
                  <a:pt x="100" y="1330"/>
                  <a:pt x="88" y="1318"/>
                </a:cubicBezTo>
                <a:cubicBezTo>
                  <a:pt x="82" y="1311"/>
                  <a:pt x="82" y="1302"/>
                  <a:pt x="83" y="1293"/>
                </a:cubicBezTo>
                <a:cubicBezTo>
                  <a:pt x="83" y="1293"/>
                  <a:pt x="85" y="1278"/>
                  <a:pt x="84" y="1273"/>
                </a:cubicBezTo>
                <a:cubicBezTo>
                  <a:pt x="84" y="1262"/>
                  <a:pt x="75" y="1249"/>
                  <a:pt x="77" y="1246"/>
                </a:cubicBezTo>
                <a:cubicBezTo>
                  <a:pt x="78" y="1243"/>
                  <a:pt x="82" y="1225"/>
                  <a:pt x="84" y="1211"/>
                </a:cubicBezTo>
                <a:cubicBezTo>
                  <a:pt x="86" y="1197"/>
                  <a:pt x="119" y="1069"/>
                  <a:pt x="123" y="1041"/>
                </a:cubicBezTo>
                <a:cubicBezTo>
                  <a:pt x="132" y="989"/>
                  <a:pt x="143" y="974"/>
                  <a:pt x="138" y="938"/>
                </a:cubicBezTo>
                <a:cubicBezTo>
                  <a:pt x="139" y="912"/>
                  <a:pt x="148" y="841"/>
                  <a:pt x="150" y="828"/>
                </a:cubicBezTo>
                <a:cubicBezTo>
                  <a:pt x="151" y="825"/>
                  <a:pt x="151" y="812"/>
                  <a:pt x="152" y="803"/>
                </a:cubicBezTo>
                <a:cubicBezTo>
                  <a:pt x="153" y="798"/>
                  <a:pt x="154" y="789"/>
                  <a:pt x="154" y="778"/>
                </a:cubicBezTo>
                <a:cubicBezTo>
                  <a:pt x="154" y="779"/>
                  <a:pt x="154" y="779"/>
                  <a:pt x="154" y="779"/>
                </a:cubicBezTo>
                <a:cubicBezTo>
                  <a:pt x="155" y="791"/>
                  <a:pt x="165" y="815"/>
                  <a:pt x="167" y="848"/>
                </a:cubicBezTo>
                <a:cubicBezTo>
                  <a:pt x="166" y="875"/>
                  <a:pt x="172" y="939"/>
                  <a:pt x="174" y="964"/>
                </a:cubicBezTo>
                <a:cubicBezTo>
                  <a:pt x="183" y="1124"/>
                  <a:pt x="150" y="1163"/>
                  <a:pt x="149" y="1194"/>
                </a:cubicBezTo>
                <a:cubicBezTo>
                  <a:pt x="153" y="1328"/>
                  <a:pt x="110" y="1503"/>
                  <a:pt x="183" y="1729"/>
                </a:cubicBezTo>
                <a:cubicBezTo>
                  <a:pt x="187" y="1741"/>
                  <a:pt x="187" y="1785"/>
                  <a:pt x="191" y="1808"/>
                </a:cubicBezTo>
                <a:cubicBezTo>
                  <a:pt x="192" y="1814"/>
                  <a:pt x="203" y="1841"/>
                  <a:pt x="204" y="1878"/>
                </a:cubicBezTo>
                <a:cubicBezTo>
                  <a:pt x="205" y="1938"/>
                  <a:pt x="199" y="2015"/>
                  <a:pt x="200" y="2058"/>
                </a:cubicBezTo>
                <a:cubicBezTo>
                  <a:pt x="203" y="2128"/>
                  <a:pt x="229" y="2192"/>
                  <a:pt x="239" y="2237"/>
                </a:cubicBezTo>
                <a:cubicBezTo>
                  <a:pt x="249" y="2282"/>
                  <a:pt x="253" y="2318"/>
                  <a:pt x="251" y="2327"/>
                </a:cubicBezTo>
                <a:cubicBezTo>
                  <a:pt x="250" y="2334"/>
                  <a:pt x="248" y="2349"/>
                  <a:pt x="254" y="2362"/>
                </a:cubicBezTo>
                <a:cubicBezTo>
                  <a:pt x="254" y="2363"/>
                  <a:pt x="236" y="2408"/>
                  <a:pt x="226" y="2416"/>
                </a:cubicBezTo>
                <a:cubicBezTo>
                  <a:pt x="216" y="2424"/>
                  <a:pt x="214" y="2431"/>
                  <a:pt x="207" y="2435"/>
                </a:cubicBezTo>
                <a:cubicBezTo>
                  <a:pt x="199" y="2440"/>
                  <a:pt x="195" y="2444"/>
                  <a:pt x="193" y="2453"/>
                </a:cubicBezTo>
                <a:cubicBezTo>
                  <a:pt x="190" y="2460"/>
                  <a:pt x="183" y="2470"/>
                  <a:pt x="188" y="2475"/>
                </a:cubicBezTo>
                <a:cubicBezTo>
                  <a:pt x="189" y="2476"/>
                  <a:pt x="190" y="2476"/>
                  <a:pt x="191" y="2477"/>
                </a:cubicBezTo>
                <a:cubicBezTo>
                  <a:pt x="191" y="2477"/>
                  <a:pt x="191" y="2477"/>
                  <a:pt x="191" y="2477"/>
                </a:cubicBezTo>
                <a:cubicBezTo>
                  <a:pt x="191" y="2479"/>
                  <a:pt x="191" y="2482"/>
                  <a:pt x="192" y="2483"/>
                </a:cubicBezTo>
                <a:cubicBezTo>
                  <a:pt x="195" y="2489"/>
                  <a:pt x="200" y="2490"/>
                  <a:pt x="207" y="2490"/>
                </a:cubicBezTo>
                <a:cubicBezTo>
                  <a:pt x="208" y="2488"/>
                  <a:pt x="208" y="2488"/>
                  <a:pt x="208" y="2488"/>
                </a:cubicBezTo>
                <a:cubicBezTo>
                  <a:pt x="208" y="2491"/>
                  <a:pt x="208" y="2493"/>
                  <a:pt x="210" y="2495"/>
                </a:cubicBezTo>
                <a:cubicBezTo>
                  <a:pt x="215" y="2502"/>
                  <a:pt x="229" y="2506"/>
                  <a:pt x="236" y="2499"/>
                </a:cubicBezTo>
                <a:cubicBezTo>
                  <a:pt x="244" y="2504"/>
                  <a:pt x="259" y="2505"/>
                  <a:pt x="265" y="2497"/>
                </a:cubicBezTo>
                <a:cubicBezTo>
                  <a:pt x="270" y="2510"/>
                  <a:pt x="287" y="2508"/>
                  <a:pt x="298" y="2506"/>
                </a:cubicBezTo>
                <a:cubicBezTo>
                  <a:pt x="309" y="2503"/>
                  <a:pt x="313" y="2496"/>
                  <a:pt x="319" y="2491"/>
                </a:cubicBezTo>
                <a:cubicBezTo>
                  <a:pt x="325" y="2486"/>
                  <a:pt x="330" y="2481"/>
                  <a:pt x="328" y="2468"/>
                </a:cubicBezTo>
                <a:cubicBezTo>
                  <a:pt x="326" y="2456"/>
                  <a:pt x="328" y="2455"/>
                  <a:pt x="329" y="2440"/>
                </a:cubicBezTo>
                <a:cubicBezTo>
                  <a:pt x="330" y="2431"/>
                  <a:pt x="337" y="2428"/>
                  <a:pt x="338" y="2413"/>
                </a:cubicBezTo>
                <a:cubicBezTo>
                  <a:pt x="339" y="2401"/>
                  <a:pt x="331" y="2351"/>
                  <a:pt x="332" y="2344"/>
                </a:cubicBezTo>
                <a:cubicBezTo>
                  <a:pt x="334" y="2328"/>
                  <a:pt x="324" y="2315"/>
                  <a:pt x="320" y="2289"/>
                </a:cubicBezTo>
                <a:cubicBezTo>
                  <a:pt x="317" y="2263"/>
                  <a:pt x="326" y="2174"/>
                  <a:pt x="326" y="2158"/>
                </a:cubicBezTo>
                <a:cubicBezTo>
                  <a:pt x="326" y="2127"/>
                  <a:pt x="341" y="2077"/>
                  <a:pt x="337" y="2014"/>
                </a:cubicBezTo>
                <a:cubicBezTo>
                  <a:pt x="335" y="1978"/>
                  <a:pt x="319" y="1868"/>
                  <a:pt x="319" y="1843"/>
                </a:cubicBezTo>
                <a:cubicBezTo>
                  <a:pt x="319" y="1839"/>
                  <a:pt x="318" y="1811"/>
                  <a:pt x="319" y="1806"/>
                </a:cubicBezTo>
                <a:cubicBezTo>
                  <a:pt x="324" y="1790"/>
                  <a:pt x="336" y="1587"/>
                  <a:pt x="336" y="1585"/>
                </a:cubicBezTo>
                <a:cubicBezTo>
                  <a:pt x="338" y="1561"/>
                  <a:pt x="353" y="1416"/>
                  <a:pt x="353" y="1416"/>
                </a:cubicBezTo>
                <a:cubicBezTo>
                  <a:pt x="359" y="1416"/>
                  <a:pt x="359" y="1416"/>
                  <a:pt x="359" y="1416"/>
                </a:cubicBezTo>
                <a:cubicBezTo>
                  <a:pt x="359" y="1416"/>
                  <a:pt x="377" y="1558"/>
                  <a:pt x="379" y="1582"/>
                </a:cubicBezTo>
                <a:cubicBezTo>
                  <a:pt x="379" y="1584"/>
                  <a:pt x="390" y="1790"/>
                  <a:pt x="394" y="1806"/>
                </a:cubicBezTo>
                <a:cubicBezTo>
                  <a:pt x="396" y="1811"/>
                  <a:pt x="395" y="1839"/>
                  <a:pt x="395" y="1843"/>
                </a:cubicBezTo>
                <a:cubicBezTo>
                  <a:pt x="395" y="1868"/>
                  <a:pt x="379" y="1978"/>
                  <a:pt x="377" y="2014"/>
                </a:cubicBezTo>
                <a:cubicBezTo>
                  <a:pt x="373" y="2077"/>
                  <a:pt x="387" y="2127"/>
                  <a:pt x="387" y="2158"/>
                </a:cubicBezTo>
                <a:cubicBezTo>
                  <a:pt x="387" y="2174"/>
                  <a:pt x="396" y="2263"/>
                  <a:pt x="393" y="2289"/>
                </a:cubicBezTo>
                <a:cubicBezTo>
                  <a:pt x="390" y="2315"/>
                  <a:pt x="380" y="2328"/>
                  <a:pt x="382" y="2344"/>
                </a:cubicBezTo>
                <a:cubicBezTo>
                  <a:pt x="383" y="2351"/>
                  <a:pt x="375" y="2401"/>
                  <a:pt x="375" y="2413"/>
                </a:cubicBezTo>
                <a:cubicBezTo>
                  <a:pt x="376" y="2428"/>
                  <a:pt x="384" y="2431"/>
                  <a:pt x="384" y="2440"/>
                </a:cubicBezTo>
                <a:cubicBezTo>
                  <a:pt x="386" y="2455"/>
                  <a:pt x="387" y="2456"/>
                  <a:pt x="385" y="2468"/>
                </a:cubicBezTo>
                <a:cubicBezTo>
                  <a:pt x="384" y="2481"/>
                  <a:pt x="388" y="2486"/>
                  <a:pt x="394" y="2491"/>
                </a:cubicBezTo>
                <a:cubicBezTo>
                  <a:pt x="400" y="2496"/>
                  <a:pt x="405" y="2503"/>
                  <a:pt x="416" y="2506"/>
                </a:cubicBezTo>
                <a:cubicBezTo>
                  <a:pt x="426" y="2508"/>
                  <a:pt x="444" y="2510"/>
                  <a:pt x="448" y="2497"/>
                </a:cubicBezTo>
                <a:cubicBezTo>
                  <a:pt x="454" y="2505"/>
                  <a:pt x="470" y="2504"/>
                  <a:pt x="478" y="2499"/>
                </a:cubicBezTo>
                <a:cubicBezTo>
                  <a:pt x="484" y="2506"/>
                  <a:pt x="499" y="2502"/>
                  <a:pt x="504" y="2495"/>
                </a:cubicBezTo>
                <a:cubicBezTo>
                  <a:pt x="505" y="2493"/>
                  <a:pt x="506" y="2491"/>
                  <a:pt x="506" y="2489"/>
                </a:cubicBezTo>
                <a:cubicBezTo>
                  <a:pt x="507" y="2490"/>
                  <a:pt x="507" y="2490"/>
                  <a:pt x="507" y="2490"/>
                </a:cubicBezTo>
                <a:cubicBezTo>
                  <a:pt x="513" y="2490"/>
                  <a:pt x="521" y="2488"/>
                  <a:pt x="522" y="2483"/>
                </a:cubicBezTo>
                <a:cubicBezTo>
                  <a:pt x="523" y="2482"/>
                  <a:pt x="523" y="2479"/>
                  <a:pt x="523" y="2477"/>
                </a:cubicBezTo>
                <a:cubicBezTo>
                  <a:pt x="523" y="2477"/>
                  <a:pt x="523" y="2477"/>
                  <a:pt x="523" y="2477"/>
                </a:cubicBezTo>
                <a:cubicBezTo>
                  <a:pt x="524" y="2476"/>
                  <a:pt x="525" y="2476"/>
                  <a:pt x="525" y="2475"/>
                </a:cubicBezTo>
                <a:cubicBezTo>
                  <a:pt x="531" y="2470"/>
                  <a:pt x="523" y="2460"/>
                  <a:pt x="521" y="2453"/>
                </a:cubicBezTo>
                <a:cubicBezTo>
                  <a:pt x="518" y="2444"/>
                  <a:pt x="514" y="2440"/>
                  <a:pt x="507" y="2435"/>
                </a:cubicBezTo>
                <a:cubicBezTo>
                  <a:pt x="500" y="2431"/>
                  <a:pt x="497" y="2424"/>
                  <a:pt x="488" y="2416"/>
                </a:cubicBezTo>
                <a:cubicBezTo>
                  <a:pt x="478" y="2408"/>
                  <a:pt x="460" y="2363"/>
                  <a:pt x="460" y="2362"/>
                </a:cubicBezTo>
                <a:cubicBezTo>
                  <a:pt x="466" y="2349"/>
                  <a:pt x="464" y="2334"/>
                  <a:pt x="462" y="2327"/>
                </a:cubicBezTo>
                <a:cubicBezTo>
                  <a:pt x="460" y="2318"/>
                  <a:pt x="464" y="2282"/>
                  <a:pt x="474" y="2237"/>
                </a:cubicBezTo>
                <a:cubicBezTo>
                  <a:pt x="484" y="2192"/>
                  <a:pt x="510" y="2128"/>
                  <a:pt x="513" y="2058"/>
                </a:cubicBezTo>
                <a:cubicBezTo>
                  <a:pt x="515" y="2015"/>
                  <a:pt x="509" y="1938"/>
                  <a:pt x="510" y="1878"/>
                </a:cubicBezTo>
                <a:cubicBezTo>
                  <a:pt x="511" y="1841"/>
                  <a:pt x="521" y="1814"/>
                  <a:pt x="522" y="1808"/>
                </a:cubicBezTo>
                <a:cubicBezTo>
                  <a:pt x="527" y="1785"/>
                  <a:pt x="527" y="1741"/>
                  <a:pt x="530" y="1729"/>
                </a:cubicBezTo>
                <a:cubicBezTo>
                  <a:pt x="587" y="1523"/>
                  <a:pt x="569" y="1347"/>
                  <a:pt x="567" y="1304"/>
                </a:cubicBezTo>
                <a:cubicBezTo>
                  <a:pt x="567" y="1304"/>
                  <a:pt x="569" y="1185"/>
                  <a:pt x="567" y="1170"/>
                </a:cubicBezTo>
                <a:cubicBezTo>
                  <a:pt x="530" y="1051"/>
                  <a:pt x="549" y="969"/>
                  <a:pt x="546" y="961"/>
                </a:cubicBezTo>
                <a:cubicBezTo>
                  <a:pt x="547" y="935"/>
                  <a:pt x="555" y="874"/>
                  <a:pt x="554" y="847"/>
                </a:cubicBezTo>
                <a:cubicBezTo>
                  <a:pt x="556" y="815"/>
                  <a:pt x="559" y="791"/>
                  <a:pt x="560" y="779"/>
                </a:cubicBezTo>
                <a:cubicBezTo>
                  <a:pt x="560" y="778"/>
                  <a:pt x="560" y="778"/>
                  <a:pt x="560" y="778"/>
                </a:cubicBezTo>
                <a:cubicBezTo>
                  <a:pt x="560" y="782"/>
                  <a:pt x="560" y="786"/>
                  <a:pt x="560" y="790"/>
                </a:cubicBezTo>
                <a:cubicBezTo>
                  <a:pt x="560" y="793"/>
                  <a:pt x="560" y="793"/>
                  <a:pt x="560" y="793"/>
                </a:cubicBezTo>
                <a:cubicBezTo>
                  <a:pt x="561" y="797"/>
                  <a:pt x="561" y="797"/>
                  <a:pt x="561" y="797"/>
                </a:cubicBezTo>
                <a:cubicBezTo>
                  <a:pt x="561" y="799"/>
                  <a:pt x="561" y="801"/>
                  <a:pt x="562" y="803"/>
                </a:cubicBezTo>
                <a:cubicBezTo>
                  <a:pt x="563" y="812"/>
                  <a:pt x="565" y="826"/>
                  <a:pt x="565" y="826"/>
                </a:cubicBezTo>
                <a:cubicBezTo>
                  <a:pt x="580" y="946"/>
                  <a:pt x="580" y="946"/>
                  <a:pt x="580" y="946"/>
                </a:cubicBezTo>
                <a:cubicBezTo>
                  <a:pt x="575" y="982"/>
                  <a:pt x="587" y="997"/>
                  <a:pt x="596" y="1049"/>
                </a:cubicBezTo>
                <a:cubicBezTo>
                  <a:pt x="600" y="1076"/>
                  <a:pt x="632" y="1205"/>
                  <a:pt x="634" y="1219"/>
                </a:cubicBezTo>
                <a:cubicBezTo>
                  <a:pt x="636" y="1232"/>
                  <a:pt x="641" y="1247"/>
                  <a:pt x="643" y="1250"/>
                </a:cubicBezTo>
                <a:cubicBezTo>
                  <a:pt x="644" y="1253"/>
                  <a:pt x="638" y="1268"/>
                  <a:pt x="636" y="1281"/>
                </a:cubicBezTo>
                <a:cubicBezTo>
                  <a:pt x="635" y="1282"/>
                  <a:pt x="635" y="1283"/>
                  <a:pt x="635" y="1285"/>
                </a:cubicBezTo>
                <a:cubicBezTo>
                  <a:pt x="635" y="1285"/>
                  <a:pt x="635" y="1285"/>
                  <a:pt x="635" y="1286"/>
                </a:cubicBezTo>
                <a:cubicBezTo>
                  <a:pt x="634" y="1290"/>
                  <a:pt x="635" y="1293"/>
                  <a:pt x="636" y="1298"/>
                </a:cubicBezTo>
                <a:cubicBezTo>
                  <a:pt x="637" y="1307"/>
                  <a:pt x="638" y="1316"/>
                  <a:pt x="632" y="1322"/>
                </a:cubicBezTo>
                <a:cubicBezTo>
                  <a:pt x="620" y="1334"/>
                  <a:pt x="601" y="1368"/>
                  <a:pt x="615" y="1378"/>
                </a:cubicBezTo>
                <a:cubicBezTo>
                  <a:pt x="630" y="1389"/>
                  <a:pt x="643" y="1364"/>
                  <a:pt x="647" y="1352"/>
                </a:cubicBezTo>
                <a:cubicBezTo>
                  <a:pt x="652" y="1339"/>
                  <a:pt x="660" y="1337"/>
                  <a:pt x="660" y="1337"/>
                </a:cubicBezTo>
                <a:cubicBezTo>
                  <a:pt x="660" y="1337"/>
                  <a:pt x="652" y="1351"/>
                  <a:pt x="655" y="1358"/>
                </a:cubicBezTo>
                <a:cubicBezTo>
                  <a:pt x="658" y="1364"/>
                  <a:pt x="650" y="1375"/>
                  <a:pt x="655" y="1383"/>
                </a:cubicBezTo>
                <a:cubicBezTo>
                  <a:pt x="657" y="1386"/>
                  <a:pt x="651" y="1388"/>
                  <a:pt x="650" y="1400"/>
                </a:cubicBezTo>
                <a:cubicBezTo>
                  <a:pt x="648" y="1411"/>
                  <a:pt x="642" y="1400"/>
                  <a:pt x="635" y="1412"/>
                </a:cubicBezTo>
                <a:cubicBezTo>
                  <a:pt x="632" y="1415"/>
                  <a:pt x="611" y="1391"/>
                  <a:pt x="609" y="1419"/>
                </a:cubicBezTo>
                <a:cubicBezTo>
                  <a:pt x="609" y="1421"/>
                  <a:pt x="630" y="1427"/>
                  <a:pt x="630" y="1429"/>
                </a:cubicBezTo>
                <a:cubicBezTo>
                  <a:pt x="630" y="1431"/>
                  <a:pt x="609" y="1430"/>
                  <a:pt x="609" y="1433"/>
                </a:cubicBezTo>
                <a:cubicBezTo>
                  <a:pt x="609" y="1433"/>
                  <a:pt x="598" y="1444"/>
                  <a:pt x="607" y="1450"/>
                </a:cubicBezTo>
                <a:cubicBezTo>
                  <a:pt x="615" y="1451"/>
                  <a:pt x="615" y="1451"/>
                  <a:pt x="615" y="1451"/>
                </a:cubicBezTo>
                <a:cubicBezTo>
                  <a:pt x="615" y="1451"/>
                  <a:pt x="604" y="1459"/>
                  <a:pt x="612" y="1468"/>
                </a:cubicBezTo>
                <a:cubicBezTo>
                  <a:pt x="615" y="1471"/>
                  <a:pt x="627" y="1469"/>
                  <a:pt x="630" y="1469"/>
                </a:cubicBezTo>
                <a:cubicBezTo>
                  <a:pt x="633" y="1469"/>
                  <a:pt x="636" y="1469"/>
                  <a:pt x="636" y="1469"/>
                </a:cubicBezTo>
                <a:cubicBezTo>
                  <a:pt x="636" y="1469"/>
                  <a:pt x="635" y="1478"/>
                  <a:pt x="642" y="1479"/>
                </a:cubicBezTo>
                <a:cubicBezTo>
                  <a:pt x="649" y="1480"/>
                  <a:pt x="657" y="1474"/>
                  <a:pt x="659" y="1470"/>
                </a:cubicBezTo>
                <a:cubicBezTo>
                  <a:pt x="661" y="1467"/>
                  <a:pt x="676" y="1460"/>
                  <a:pt x="682" y="1450"/>
                </a:cubicBezTo>
                <a:cubicBezTo>
                  <a:pt x="687" y="1441"/>
                  <a:pt x="695" y="1440"/>
                  <a:pt x="701" y="1411"/>
                </a:cubicBezTo>
                <a:cubicBezTo>
                  <a:pt x="704" y="1397"/>
                  <a:pt x="714" y="1379"/>
                  <a:pt x="715" y="1368"/>
                </a:cubicBezTo>
                <a:cubicBezTo>
                  <a:pt x="716" y="1357"/>
                  <a:pt x="718" y="1346"/>
                  <a:pt x="715" y="1328"/>
                </a:cubicBezTo>
                <a:close/>
                <a:moveTo>
                  <a:pt x="455" y="271"/>
                </a:moveTo>
                <a:cubicBezTo>
                  <a:pt x="454" y="273"/>
                  <a:pt x="454" y="273"/>
                  <a:pt x="454" y="273"/>
                </a:cubicBezTo>
                <a:cubicBezTo>
                  <a:pt x="454" y="272"/>
                  <a:pt x="454" y="272"/>
                  <a:pt x="454" y="271"/>
                </a:cubicBezTo>
                <a:cubicBezTo>
                  <a:pt x="455" y="271"/>
                  <a:pt x="455" y="271"/>
                  <a:pt x="455" y="271"/>
                </a:cubicBezTo>
                <a:close/>
              </a:path>
            </a:pathLst>
          </a:custGeom>
          <a:solidFill>
            <a:schemeClr val="bg1"/>
          </a:solidFill>
          <a:ln w="3175" cap="rnd">
            <a:solidFill>
              <a:schemeClr val="tx1">
                <a:lumMod val="50000"/>
                <a:lumOff val="50000"/>
              </a:schemeClr>
            </a:solidFill>
            <a:prstDash val="lgDash"/>
            <a:round/>
            <a:headEnd/>
            <a:tailEnd/>
          </a:ln>
        </p:spPr>
        <p:txBody>
          <a:bodyPr/>
          <a:lstStyle/>
          <a:p>
            <a:endParaRPr lang="en-US">
              <a:solidFill>
                <a:srgbClr val="92D050"/>
              </a:solidFill>
            </a:endParaRPr>
          </a:p>
        </p:txBody>
      </p:sp>
      <p:sp>
        <p:nvSpPr>
          <p:cNvPr id="18" name="Freeform 35">
            <a:extLst>
              <a:ext uri="{FF2B5EF4-FFF2-40B4-BE49-F238E27FC236}">
                <a16:creationId xmlns:a16="http://schemas.microsoft.com/office/drawing/2014/main" id="{E7ECE48C-D6B4-0027-F484-9BC88595655D}"/>
              </a:ext>
            </a:extLst>
          </p:cNvPr>
          <p:cNvSpPr>
            <a:spLocks noEditPoints="1"/>
          </p:cNvSpPr>
          <p:nvPr/>
        </p:nvSpPr>
        <p:spPr bwMode="auto">
          <a:xfrm>
            <a:off x="5660341" y="1095406"/>
            <a:ext cx="216098" cy="776238"/>
          </a:xfrm>
          <a:custGeom>
            <a:avLst/>
            <a:gdLst>
              <a:gd name="T0" fmla="*/ 2147483647 w 718"/>
              <a:gd name="T1" fmla="*/ 2147483647 h 2510"/>
              <a:gd name="T2" fmla="*/ 2147483647 w 718"/>
              <a:gd name="T3" fmla="*/ 2147483647 h 2510"/>
              <a:gd name="T4" fmla="*/ 2147483647 w 718"/>
              <a:gd name="T5" fmla="*/ 2147483647 h 2510"/>
              <a:gd name="T6" fmla="*/ 2147483647 w 718"/>
              <a:gd name="T7" fmla="*/ 2147483647 h 2510"/>
              <a:gd name="T8" fmla="*/ 2147483647 w 718"/>
              <a:gd name="T9" fmla="*/ 2147483647 h 2510"/>
              <a:gd name="T10" fmla="*/ 2147483647 w 718"/>
              <a:gd name="T11" fmla="*/ 2147483647 h 2510"/>
              <a:gd name="T12" fmla="*/ 2147483647 w 718"/>
              <a:gd name="T13" fmla="*/ 2147483647 h 2510"/>
              <a:gd name="T14" fmla="*/ 2147483647 w 718"/>
              <a:gd name="T15" fmla="*/ 2147483647 h 2510"/>
              <a:gd name="T16" fmla="*/ 2147483647 w 718"/>
              <a:gd name="T17" fmla="*/ 2147483647 h 2510"/>
              <a:gd name="T18" fmla="*/ 2147483647 w 718"/>
              <a:gd name="T19" fmla="*/ 2147483647 h 2510"/>
              <a:gd name="T20" fmla="*/ 2147483647 w 718"/>
              <a:gd name="T21" fmla="*/ 2147483647 h 2510"/>
              <a:gd name="T22" fmla="*/ 2147483647 w 718"/>
              <a:gd name="T23" fmla="*/ 2147483647 h 2510"/>
              <a:gd name="T24" fmla="*/ 2147483647 w 718"/>
              <a:gd name="T25" fmla="*/ 2147483647 h 2510"/>
              <a:gd name="T26" fmla="*/ 2147483647 w 718"/>
              <a:gd name="T27" fmla="*/ 2147483647 h 2510"/>
              <a:gd name="T28" fmla="*/ 2147483647 w 718"/>
              <a:gd name="T29" fmla="*/ 2147483647 h 2510"/>
              <a:gd name="T30" fmla="*/ 2147483647 w 718"/>
              <a:gd name="T31" fmla="*/ 2147483647 h 2510"/>
              <a:gd name="T32" fmla="*/ 2147483647 w 718"/>
              <a:gd name="T33" fmla="*/ 2147483647 h 2510"/>
              <a:gd name="T34" fmla="*/ 2147483647 w 718"/>
              <a:gd name="T35" fmla="*/ 2147483647 h 2510"/>
              <a:gd name="T36" fmla="*/ 2147483647 w 718"/>
              <a:gd name="T37" fmla="*/ 2147483647 h 2510"/>
              <a:gd name="T38" fmla="*/ 2147483647 w 718"/>
              <a:gd name="T39" fmla="*/ 2147483647 h 2510"/>
              <a:gd name="T40" fmla="*/ 2147483647 w 718"/>
              <a:gd name="T41" fmla="*/ 2147483647 h 2510"/>
              <a:gd name="T42" fmla="*/ 2147483647 w 718"/>
              <a:gd name="T43" fmla="*/ 2147483647 h 2510"/>
              <a:gd name="T44" fmla="*/ 2147483647 w 718"/>
              <a:gd name="T45" fmla="*/ 2147483647 h 2510"/>
              <a:gd name="T46" fmla="*/ 2147483647 w 718"/>
              <a:gd name="T47" fmla="*/ 2147483647 h 2510"/>
              <a:gd name="T48" fmla="*/ 2147483647 w 718"/>
              <a:gd name="T49" fmla="*/ 2147483647 h 2510"/>
              <a:gd name="T50" fmla="*/ 2147483647 w 718"/>
              <a:gd name="T51" fmla="*/ 2147483647 h 2510"/>
              <a:gd name="T52" fmla="*/ 2147483647 w 718"/>
              <a:gd name="T53" fmla="*/ 2147483647 h 2510"/>
              <a:gd name="T54" fmla="*/ 2147483647 w 718"/>
              <a:gd name="T55" fmla="*/ 2147483647 h 2510"/>
              <a:gd name="T56" fmla="*/ 2147483647 w 718"/>
              <a:gd name="T57" fmla="*/ 2147483647 h 2510"/>
              <a:gd name="T58" fmla="*/ 2147483647 w 718"/>
              <a:gd name="T59" fmla="*/ 2147483647 h 2510"/>
              <a:gd name="T60" fmla="*/ 2147483647 w 718"/>
              <a:gd name="T61" fmla="*/ 2147483647 h 2510"/>
              <a:gd name="T62" fmla="*/ 2147483647 w 718"/>
              <a:gd name="T63" fmla="*/ 2147483647 h 2510"/>
              <a:gd name="T64" fmla="*/ 2147483647 w 718"/>
              <a:gd name="T65" fmla="*/ 2147483647 h 2510"/>
              <a:gd name="T66" fmla="*/ 2147483647 w 718"/>
              <a:gd name="T67" fmla="*/ 2147483647 h 2510"/>
              <a:gd name="T68" fmla="*/ 2147483647 w 718"/>
              <a:gd name="T69" fmla="*/ 2147483647 h 2510"/>
              <a:gd name="T70" fmla="*/ 2147483647 w 718"/>
              <a:gd name="T71" fmla="*/ 2147483647 h 2510"/>
              <a:gd name="T72" fmla="*/ 2147483647 w 718"/>
              <a:gd name="T73" fmla="*/ 2147483647 h 2510"/>
              <a:gd name="T74" fmla="*/ 2147483647 w 718"/>
              <a:gd name="T75" fmla="*/ 2147483647 h 2510"/>
              <a:gd name="T76" fmla="*/ 2147483647 w 718"/>
              <a:gd name="T77" fmla="*/ 2147483647 h 2510"/>
              <a:gd name="T78" fmla="*/ 2147483647 w 718"/>
              <a:gd name="T79" fmla="*/ 2147483647 h 2510"/>
              <a:gd name="T80" fmla="*/ 2147483647 w 718"/>
              <a:gd name="T81" fmla="*/ 2147483647 h 2510"/>
              <a:gd name="T82" fmla="*/ 2147483647 w 718"/>
              <a:gd name="T83" fmla="*/ 2147483647 h 2510"/>
              <a:gd name="T84" fmla="*/ 2147483647 w 718"/>
              <a:gd name="T85" fmla="*/ 2147483647 h 2510"/>
              <a:gd name="T86" fmla="*/ 2147483647 w 718"/>
              <a:gd name="T87" fmla="*/ 2147483647 h 2510"/>
              <a:gd name="T88" fmla="*/ 2147483647 w 718"/>
              <a:gd name="T89" fmla="*/ 2147483647 h 2510"/>
              <a:gd name="T90" fmla="*/ 2147483647 w 718"/>
              <a:gd name="T91" fmla="*/ 2147483647 h 2510"/>
              <a:gd name="T92" fmla="*/ 2147483647 w 718"/>
              <a:gd name="T93" fmla="*/ 2147483647 h 2510"/>
              <a:gd name="T94" fmla="*/ 2147483647 w 718"/>
              <a:gd name="T95" fmla="*/ 2147483647 h 2510"/>
              <a:gd name="T96" fmla="*/ 2147483647 w 718"/>
              <a:gd name="T97" fmla="*/ 2147483647 h 2510"/>
              <a:gd name="T98" fmla="*/ 2147483647 w 718"/>
              <a:gd name="T99" fmla="*/ 2147483647 h 2510"/>
              <a:gd name="T100" fmla="*/ 2147483647 w 718"/>
              <a:gd name="T101" fmla="*/ 2147483647 h 2510"/>
              <a:gd name="T102" fmla="*/ 2147483647 w 718"/>
              <a:gd name="T103" fmla="*/ 2147483647 h 2510"/>
              <a:gd name="T104" fmla="*/ 2147483647 w 718"/>
              <a:gd name="T105" fmla="*/ 2147483647 h 2510"/>
              <a:gd name="T106" fmla="*/ 2147483647 w 718"/>
              <a:gd name="T107" fmla="*/ 2147483647 h 2510"/>
              <a:gd name="T108" fmla="*/ 2147483647 w 718"/>
              <a:gd name="T109" fmla="*/ 2147483647 h 2510"/>
              <a:gd name="T110" fmla="*/ 2147483647 w 718"/>
              <a:gd name="T111" fmla="*/ 2147483647 h 2510"/>
              <a:gd name="T112" fmla="*/ 2147483647 w 718"/>
              <a:gd name="T113" fmla="*/ 2147483647 h 2510"/>
              <a:gd name="T114" fmla="*/ 2147483647 w 718"/>
              <a:gd name="T115" fmla="*/ 2147483647 h 2510"/>
              <a:gd name="T116" fmla="*/ 2147483647 w 718"/>
              <a:gd name="T117" fmla="*/ 2147483647 h 2510"/>
              <a:gd name="T118" fmla="*/ 2147483647 w 718"/>
              <a:gd name="T119" fmla="*/ 2147483647 h 2510"/>
              <a:gd name="T120" fmla="*/ 2147483647 w 718"/>
              <a:gd name="T121" fmla="*/ 2147483647 h 2510"/>
              <a:gd name="T122" fmla="*/ 2147483647 w 718"/>
              <a:gd name="T123" fmla="*/ 2147483647 h 2510"/>
              <a:gd name="T124" fmla="*/ 2147483647 w 718"/>
              <a:gd name="T125" fmla="*/ 2147483647 h 25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18"/>
              <a:gd name="T190" fmla="*/ 0 h 2510"/>
              <a:gd name="T191" fmla="*/ 718 w 718"/>
              <a:gd name="T192" fmla="*/ 2510 h 25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18" h="2510">
                <a:moveTo>
                  <a:pt x="715" y="1328"/>
                </a:moveTo>
                <a:cubicBezTo>
                  <a:pt x="714" y="1318"/>
                  <a:pt x="714" y="1296"/>
                  <a:pt x="714" y="1278"/>
                </a:cubicBezTo>
                <a:cubicBezTo>
                  <a:pt x="714" y="1274"/>
                  <a:pt x="715" y="1271"/>
                  <a:pt x="715" y="1271"/>
                </a:cubicBezTo>
                <a:cubicBezTo>
                  <a:pt x="715" y="1262"/>
                  <a:pt x="717" y="1259"/>
                  <a:pt x="714" y="1247"/>
                </a:cubicBezTo>
                <a:cubicBezTo>
                  <a:pt x="711" y="1235"/>
                  <a:pt x="705" y="1223"/>
                  <a:pt x="705" y="1199"/>
                </a:cubicBezTo>
                <a:cubicBezTo>
                  <a:pt x="705" y="1193"/>
                  <a:pt x="701" y="1193"/>
                  <a:pt x="697" y="1137"/>
                </a:cubicBezTo>
                <a:cubicBezTo>
                  <a:pt x="695" y="1105"/>
                  <a:pt x="699" y="983"/>
                  <a:pt x="682" y="937"/>
                </a:cubicBezTo>
                <a:cubicBezTo>
                  <a:pt x="679" y="922"/>
                  <a:pt x="672" y="902"/>
                  <a:pt x="673" y="869"/>
                </a:cubicBezTo>
                <a:cubicBezTo>
                  <a:pt x="672" y="823"/>
                  <a:pt x="662" y="764"/>
                  <a:pt x="652" y="685"/>
                </a:cubicBezTo>
                <a:cubicBezTo>
                  <a:pt x="654" y="683"/>
                  <a:pt x="654" y="683"/>
                  <a:pt x="654" y="683"/>
                </a:cubicBezTo>
                <a:cubicBezTo>
                  <a:pt x="652" y="668"/>
                  <a:pt x="652" y="655"/>
                  <a:pt x="652" y="643"/>
                </a:cubicBezTo>
                <a:cubicBezTo>
                  <a:pt x="654" y="623"/>
                  <a:pt x="655" y="607"/>
                  <a:pt x="652" y="589"/>
                </a:cubicBezTo>
                <a:cubicBezTo>
                  <a:pt x="651" y="582"/>
                  <a:pt x="650" y="576"/>
                  <a:pt x="649" y="568"/>
                </a:cubicBezTo>
                <a:cubicBezTo>
                  <a:pt x="645" y="550"/>
                  <a:pt x="638" y="535"/>
                  <a:pt x="629" y="523"/>
                </a:cubicBezTo>
                <a:cubicBezTo>
                  <a:pt x="610" y="489"/>
                  <a:pt x="588" y="479"/>
                  <a:pt x="565" y="473"/>
                </a:cubicBezTo>
                <a:cubicBezTo>
                  <a:pt x="551" y="467"/>
                  <a:pt x="540" y="464"/>
                  <a:pt x="536" y="463"/>
                </a:cubicBezTo>
                <a:cubicBezTo>
                  <a:pt x="508" y="455"/>
                  <a:pt x="454" y="436"/>
                  <a:pt x="438" y="426"/>
                </a:cubicBezTo>
                <a:cubicBezTo>
                  <a:pt x="415" y="412"/>
                  <a:pt x="414" y="377"/>
                  <a:pt x="418" y="350"/>
                </a:cubicBezTo>
                <a:cubicBezTo>
                  <a:pt x="428" y="339"/>
                  <a:pt x="437" y="325"/>
                  <a:pt x="440" y="318"/>
                </a:cubicBezTo>
                <a:cubicBezTo>
                  <a:pt x="446" y="307"/>
                  <a:pt x="453" y="285"/>
                  <a:pt x="454" y="273"/>
                </a:cubicBezTo>
                <a:cubicBezTo>
                  <a:pt x="455" y="272"/>
                  <a:pt x="455" y="272"/>
                  <a:pt x="455" y="271"/>
                </a:cubicBezTo>
                <a:cubicBezTo>
                  <a:pt x="458" y="270"/>
                  <a:pt x="464" y="265"/>
                  <a:pt x="467" y="262"/>
                </a:cubicBezTo>
                <a:cubicBezTo>
                  <a:pt x="470" y="258"/>
                  <a:pt x="471" y="253"/>
                  <a:pt x="474" y="249"/>
                </a:cubicBezTo>
                <a:cubicBezTo>
                  <a:pt x="477" y="244"/>
                  <a:pt x="476" y="240"/>
                  <a:pt x="478" y="231"/>
                </a:cubicBezTo>
                <a:cubicBezTo>
                  <a:pt x="481" y="223"/>
                  <a:pt x="483" y="210"/>
                  <a:pt x="483" y="205"/>
                </a:cubicBezTo>
                <a:cubicBezTo>
                  <a:pt x="483" y="200"/>
                  <a:pt x="489" y="186"/>
                  <a:pt x="489" y="179"/>
                </a:cubicBezTo>
                <a:cubicBezTo>
                  <a:pt x="489" y="177"/>
                  <a:pt x="489" y="175"/>
                  <a:pt x="488" y="173"/>
                </a:cubicBezTo>
                <a:cubicBezTo>
                  <a:pt x="488" y="172"/>
                  <a:pt x="487" y="170"/>
                  <a:pt x="486" y="170"/>
                </a:cubicBezTo>
                <a:cubicBezTo>
                  <a:pt x="485" y="169"/>
                  <a:pt x="484" y="169"/>
                  <a:pt x="484" y="169"/>
                </a:cubicBezTo>
                <a:cubicBezTo>
                  <a:pt x="483" y="169"/>
                  <a:pt x="482" y="169"/>
                  <a:pt x="481" y="169"/>
                </a:cubicBezTo>
                <a:cubicBezTo>
                  <a:pt x="481" y="169"/>
                  <a:pt x="477" y="180"/>
                  <a:pt x="474" y="188"/>
                </a:cubicBezTo>
                <a:cubicBezTo>
                  <a:pt x="476" y="182"/>
                  <a:pt x="477" y="176"/>
                  <a:pt x="478" y="170"/>
                </a:cubicBezTo>
                <a:cubicBezTo>
                  <a:pt x="479" y="164"/>
                  <a:pt x="481" y="155"/>
                  <a:pt x="479" y="150"/>
                </a:cubicBezTo>
                <a:cubicBezTo>
                  <a:pt x="478" y="157"/>
                  <a:pt x="474" y="163"/>
                  <a:pt x="473" y="169"/>
                </a:cubicBezTo>
                <a:cubicBezTo>
                  <a:pt x="473" y="169"/>
                  <a:pt x="473" y="168"/>
                  <a:pt x="473" y="167"/>
                </a:cubicBezTo>
                <a:cubicBezTo>
                  <a:pt x="476" y="160"/>
                  <a:pt x="476" y="133"/>
                  <a:pt x="475" y="131"/>
                </a:cubicBezTo>
                <a:cubicBezTo>
                  <a:pt x="474" y="132"/>
                  <a:pt x="473" y="134"/>
                  <a:pt x="472" y="136"/>
                </a:cubicBezTo>
                <a:cubicBezTo>
                  <a:pt x="472" y="131"/>
                  <a:pt x="473" y="126"/>
                  <a:pt x="473" y="121"/>
                </a:cubicBezTo>
                <a:cubicBezTo>
                  <a:pt x="472" y="123"/>
                  <a:pt x="472" y="125"/>
                  <a:pt x="471" y="127"/>
                </a:cubicBezTo>
                <a:cubicBezTo>
                  <a:pt x="471" y="123"/>
                  <a:pt x="473" y="116"/>
                  <a:pt x="472" y="110"/>
                </a:cubicBezTo>
                <a:cubicBezTo>
                  <a:pt x="471" y="113"/>
                  <a:pt x="471" y="116"/>
                  <a:pt x="470" y="119"/>
                </a:cubicBezTo>
                <a:cubicBezTo>
                  <a:pt x="471" y="116"/>
                  <a:pt x="471" y="112"/>
                  <a:pt x="471" y="108"/>
                </a:cubicBezTo>
                <a:cubicBezTo>
                  <a:pt x="471" y="108"/>
                  <a:pt x="470" y="109"/>
                  <a:pt x="470" y="109"/>
                </a:cubicBezTo>
                <a:cubicBezTo>
                  <a:pt x="472" y="103"/>
                  <a:pt x="472" y="95"/>
                  <a:pt x="473" y="90"/>
                </a:cubicBezTo>
                <a:cubicBezTo>
                  <a:pt x="472" y="92"/>
                  <a:pt x="466" y="102"/>
                  <a:pt x="466" y="104"/>
                </a:cubicBezTo>
                <a:cubicBezTo>
                  <a:pt x="466" y="98"/>
                  <a:pt x="469" y="92"/>
                  <a:pt x="469" y="86"/>
                </a:cubicBezTo>
                <a:cubicBezTo>
                  <a:pt x="468" y="92"/>
                  <a:pt x="465" y="98"/>
                  <a:pt x="463" y="104"/>
                </a:cubicBezTo>
                <a:cubicBezTo>
                  <a:pt x="463" y="103"/>
                  <a:pt x="466" y="94"/>
                  <a:pt x="467" y="90"/>
                </a:cubicBezTo>
                <a:cubicBezTo>
                  <a:pt x="466" y="91"/>
                  <a:pt x="466" y="92"/>
                  <a:pt x="465" y="93"/>
                </a:cubicBezTo>
                <a:cubicBezTo>
                  <a:pt x="465" y="92"/>
                  <a:pt x="465" y="91"/>
                  <a:pt x="465" y="89"/>
                </a:cubicBezTo>
                <a:cubicBezTo>
                  <a:pt x="462" y="93"/>
                  <a:pt x="459" y="102"/>
                  <a:pt x="459" y="102"/>
                </a:cubicBezTo>
                <a:cubicBezTo>
                  <a:pt x="461" y="95"/>
                  <a:pt x="463" y="89"/>
                  <a:pt x="464" y="82"/>
                </a:cubicBezTo>
                <a:cubicBezTo>
                  <a:pt x="466" y="79"/>
                  <a:pt x="467" y="76"/>
                  <a:pt x="470" y="74"/>
                </a:cubicBezTo>
                <a:cubicBezTo>
                  <a:pt x="465" y="77"/>
                  <a:pt x="462" y="81"/>
                  <a:pt x="460" y="86"/>
                </a:cubicBezTo>
                <a:cubicBezTo>
                  <a:pt x="460" y="79"/>
                  <a:pt x="460" y="58"/>
                  <a:pt x="461" y="54"/>
                </a:cubicBezTo>
                <a:cubicBezTo>
                  <a:pt x="459" y="58"/>
                  <a:pt x="454" y="67"/>
                  <a:pt x="453" y="67"/>
                </a:cubicBezTo>
                <a:cubicBezTo>
                  <a:pt x="453" y="58"/>
                  <a:pt x="453" y="48"/>
                  <a:pt x="456" y="40"/>
                </a:cubicBezTo>
                <a:cubicBezTo>
                  <a:pt x="452" y="50"/>
                  <a:pt x="448" y="73"/>
                  <a:pt x="448" y="73"/>
                </a:cubicBezTo>
                <a:cubicBezTo>
                  <a:pt x="448" y="61"/>
                  <a:pt x="448" y="49"/>
                  <a:pt x="450" y="37"/>
                </a:cubicBezTo>
                <a:cubicBezTo>
                  <a:pt x="448" y="41"/>
                  <a:pt x="447" y="46"/>
                  <a:pt x="446" y="51"/>
                </a:cubicBezTo>
                <a:cubicBezTo>
                  <a:pt x="446" y="46"/>
                  <a:pt x="446" y="42"/>
                  <a:pt x="446" y="37"/>
                </a:cubicBezTo>
                <a:cubicBezTo>
                  <a:pt x="445" y="40"/>
                  <a:pt x="445" y="43"/>
                  <a:pt x="443" y="45"/>
                </a:cubicBezTo>
                <a:cubicBezTo>
                  <a:pt x="444" y="37"/>
                  <a:pt x="444" y="28"/>
                  <a:pt x="443" y="20"/>
                </a:cubicBezTo>
                <a:cubicBezTo>
                  <a:pt x="440" y="25"/>
                  <a:pt x="440" y="33"/>
                  <a:pt x="439" y="39"/>
                </a:cubicBezTo>
                <a:cubicBezTo>
                  <a:pt x="439" y="40"/>
                  <a:pt x="438" y="42"/>
                  <a:pt x="438" y="44"/>
                </a:cubicBezTo>
                <a:cubicBezTo>
                  <a:pt x="438" y="43"/>
                  <a:pt x="438" y="43"/>
                  <a:pt x="438" y="42"/>
                </a:cubicBezTo>
                <a:cubicBezTo>
                  <a:pt x="436" y="46"/>
                  <a:pt x="435" y="49"/>
                  <a:pt x="435" y="53"/>
                </a:cubicBezTo>
                <a:cubicBezTo>
                  <a:pt x="434" y="54"/>
                  <a:pt x="434" y="54"/>
                  <a:pt x="434" y="55"/>
                </a:cubicBezTo>
                <a:cubicBezTo>
                  <a:pt x="435" y="47"/>
                  <a:pt x="436" y="35"/>
                  <a:pt x="434" y="28"/>
                </a:cubicBezTo>
                <a:cubicBezTo>
                  <a:pt x="432" y="32"/>
                  <a:pt x="432" y="37"/>
                  <a:pt x="431" y="42"/>
                </a:cubicBezTo>
                <a:cubicBezTo>
                  <a:pt x="431" y="39"/>
                  <a:pt x="431" y="37"/>
                  <a:pt x="430" y="34"/>
                </a:cubicBezTo>
                <a:cubicBezTo>
                  <a:pt x="430" y="32"/>
                  <a:pt x="430" y="31"/>
                  <a:pt x="430" y="29"/>
                </a:cubicBezTo>
                <a:cubicBezTo>
                  <a:pt x="430" y="31"/>
                  <a:pt x="429" y="33"/>
                  <a:pt x="429" y="35"/>
                </a:cubicBezTo>
                <a:cubicBezTo>
                  <a:pt x="429" y="36"/>
                  <a:pt x="428" y="37"/>
                  <a:pt x="428" y="38"/>
                </a:cubicBezTo>
                <a:cubicBezTo>
                  <a:pt x="428" y="38"/>
                  <a:pt x="428" y="39"/>
                  <a:pt x="428" y="39"/>
                </a:cubicBezTo>
                <a:cubicBezTo>
                  <a:pt x="426" y="34"/>
                  <a:pt x="426" y="27"/>
                  <a:pt x="426" y="21"/>
                </a:cubicBezTo>
                <a:cubicBezTo>
                  <a:pt x="424" y="23"/>
                  <a:pt x="423" y="26"/>
                  <a:pt x="422" y="30"/>
                </a:cubicBezTo>
                <a:cubicBezTo>
                  <a:pt x="421" y="26"/>
                  <a:pt x="421" y="23"/>
                  <a:pt x="421" y="19"/>
                </a:cubicBezTo>
                <a:cubicBezTo>
                  <a:pt x="420" y="23"/>
                  <a:pt x="419" y="27"/>
                  <a:pt x="419" y="31"/>
                </a:cubicBezTo>
                <a:cubicBezTo>
                  <a:pt x="418" y="29"/>
                  <a:pt x="418" y="27"/>
                  <a:pt x="417" y="26"/>
                </a:cubicBezTo>
                <a:cubicBezTo>
                  <a:pt x="417" y="23"/>
                  <a:pt x="417" y="20"/>
                  <a:pt x="417" y="17"/>
                </a:cubicBezTo>
                <a:cubicBezTo>
                  <a:pt x="412" y="22"/>
                  <a:pt x="415" y="35"/>
                  <a:pt x="413" y="42"/>
                </a:cubicBezTo>
                <a:cubicBezTo>
                  <a:pt x="413" y="42"/>
                  <a:pt x="413" y="42"/>
                  <a:pt x="413" y="42"/>
                </a:cubicBezTo>
                <a:cubicBezTo>
                  <a:pt x="412" y="41"/>
                  <a:pt x="412" y="39"/>
                  <a:pt x="412" y="37"/>
                </a:cubicBezTo>
                <a:cubicBezTo>
                  <a:pt x="412" y="32"/>
                  <a:pt x="414" y="26"/>
                  <a:pt x="413" y="21"/>
                </a:cubicBezTo>
                <a:cubicBezTo>
                  <a:pt x="412" y="23"/>
                  <a:pt x="410" y="28"/>
                  <a:pt x="410" y="29"/>
                </a:cubicBezTo>
                <a:cubicBezTo>
                  <a:pt x="409" y="27"/>
                  <a:pt x="409" y="25"/>
                  <a:pt x="409" y="23"/>
                </a:cubicBezTo>
                <a:cubicBezTo>
                  <a:pt x="409" y="25"/>
                  <a:pt x="409" y="27"/>
                  <a:pt x="409" y="29"/>
                </a:cubicBezTo>
                <a:cubicBezTo>
                  <a:pt x="407" y="26"/>
                  <a:pt x="409" y="22"/>
                  <a:pt x="406" y="19"/>
                </a:cubicBezTo>
                <a:cubicBezTo>
                  <a:pt x="403" y="23"/>
                  <a:pt x="402" y="36"/>
                  <a:pt x="402" y="37"/>
                </a:cubicBezTo>
                <a:cubicBezTo>
                  <a:pt x="400" y="31"/>
                  <a:pt x="400" y="21"/>
                  <a:pt x="401" y="14"/>
                </a:cubicBezTo>
                <a:cubicBezTo>
                  <a:pt x="400" y="20"/>
                  <a:pt x="398" y="26"/>
                  <a:pt x="397" y="32"/>
                </a:cubicBezTo>
                <a:cubicBezTo>
                  <a:pt x="397" y="27"/>
                  <a:pt x="397" y="21"/>
                  <a:pt x="397" y="16"/>
                </a:cubicBezTo>
                <a:cubicBezTo>
                  <a:pt x="396" y="19"/>
                  <a:pt x="396" y="23"/>
                  <a:pt x="395" y="26"/>
                </a:cubicBezTo>
                <a:cubicBezTo>
                  <a:pt x="394" y="29"/>
                  <a:pt x="393" y="32"/>
                  <a:pt x="394" y="36"/>
                </a:cubicBezTo>
                <a:cubicBezTo>
                  <a:pt x="393" y="33"/>
                  <a:pt x="392" y="22"/>
                  <a:pt x="391" y="20"/>
                </a:cubicBezTo>
                <a:cubicBezTo>
                  <a:pt x="391" y="23"/>
                  <a:pt x="390" y="26"/>
                  <a:pt x="390" y="27"/>
                </a:cubicBezTo>
                <a:cubicBezTo>
                  <a:pt x="389" y="31"/>
                  <a:pt x="388" y="34"/>
                  <a:pt x="387" y="38"/>
                </a:cubicBezTo>
                <a:cubicBezTo>
                  <a:pt x="388" y="34"/>
                  <a:pt x="388" y="31"/>
                  <a:pt x="388" y="27"/>
                </a:cubicBezTo>
                <a:cubicBezTo>
                  <a:pt x="388" y="21"/>
                  <a:pt x="388" y="14"/>
                  <a:pt x="388" y="8"/>
                </a:cubicBezTo>
                <a:cubicBezTo>
                  <a:pt x="388" y="12"/>
                  <a:pt x="388" y="17"/>
                  <a:pt x="387" y="22"/>
                </a:cubicBezTo>
                <a:cubicBezTo>
                  <a:pt x="387" y="21"/>
                  <a:pt x="387" y="21"/>
                  <a:pt x="386" y="20"/>
                </a:cubicBezTo>
                <a:cubicBezTo>
                  <a:pt x="385" y="24"/>
                  <a:pt x="382" y="34"/>
                  <a:pt x="381" y="34"/>
                </a:cubicBezTo>
                <a:cubicBezTo>
                  <a:pt x="382" y="25"/>
                  <a:pt x="384" y="15"/>
                  <a:pt x="382" y="6"/>
                </a:cubicBezTo>
                <a:cubicBezTo>
                  <a:pt x="382" y="9"/>
                  <a:pt x="381" y="12"/>
                  <a:pt x="381" y="15"/>
                </a:cubicBezTo>
                <a:cubicBezTo>
                  <a:pt x="381" y="13"/>
                  <a:pt x="381" y="12"/>
                  <a:pt x="380" y="10"/>
                </a:cubicBezTo>
                <a:cubicBezTo>
                  <a:pt x="380" y="14"/>
                  <a:pt x="378" y="30"/>
                  <a:pt x="376" y="35"/>
                </a:cubicBezTo>
                <a:cubicBezTo>
                  <a:pt x="376" y="30"/>
                  <a:pt x="377" y="24"/>
                  <a:pt x="377" y="19"/>
                </a:cubicBezTo>
                <a:cubicBezTo>
                  <a:pt x="377" y="15"/>
                  <a:pt x="377" y="11"/>
                  <a:pt x="376" y="8"/>
                </a:cubicBezTo>
                <a:cubicBezTo>
                  <a:pt x="376" y="9"/>
                  <a:pt x="376" y="10"/>
                  <a:pt x="376" y="11"/>
                </a:cubicBezTo>
                <a:cubicBezTo>
                  <a:pt x="375" y="11"/>
                  <a:pt x="375" y="10"/>
                  <a:pt x="375" y="9"/>
                </a:cubicBezTo>
                <a:cubicBezTo>
                  <a:pt x="374" y="12"/>
                  <a:pt x="374" y="15"/>
                  <a:pt x="373" y="18"/>
                </a:cubicBezTo>
                <a:cubicBezTo>
                  <a:pt x="373" y="16"/>
                  <a:pt x="373" y="13"/>
                  <a:pt x="373" y="10"/>
                </a:cubicBezTo>
                <a:cubicBezTo>
                  <a:pt x="372" y="16"/>
                  <a:pt x="369" y="34"/>
                  <a:pt x="368" y="37"/>
                </a:cubicBezTo>
                <a:cubicBezTo>
                  <a:pt x="367" y="27"/>
                  <a:pt x="371" y="16"/>
                  <a:pt x="368" y="6"/>
                </a:cubicBezTo>
                <a:cubicBezTo>
                  <a:pt x="366" y="10"/>
                  <a:pt x="365" y="29"/>
                  <a:pt x="364" y="33"/>
                </a:cubicBezTo>
                <a:cubicBezTo>
                  <a:pt x="364" y="28"/>
                  <a:pt x="362" y="11"/>
                  <a:pt x="361" y="9"/>
                </a:cubicBezTo>
                <a:cubicBezTo>
                  <a:pt x="360" y="12"/>
                  <a:pt x="360" y="16"/>
                  <a:pt x="359" y="19"/>
                </a:cubicBezTo>
                <a:cubicBezTo>
                  <a:pt x="356" y="13"/>
                  <a:pt x="358" y="6"/>
                  <a:pt x="357" y="0"/>
                </a:cubicBezTo>
                <a:cubicBezTo>
                  <a:pt x="355" y="6"/>
                  <a:pt x="356" y="17"/>
                  <a:pt x="352" y="22"/>
                </a:cubicBezTo>
                <a:cubicBezTo>
                  <a:pt x="350" y="17"/>
                  <a:pt x="351" y="11"/>
                  <a:pt x="350" y="6"/>
                </a:cubicBezTo>
                <a:cubicBezTo>
                  <a:pt x="349" y="12"/>
                  <a:pt x="349" y="17"/>
                  <a:pt x="348" y="23"/>
                </a:cubicBezTo>
                <a:cubicBezTo>
                  <a:pt x="347" y="16"/>
                  <a:pt x="348" y="9"/>
                  <a:pt x="346" y="3"/>
                </a:cubicBezTo>
                <a:cubicBezTo>
                  <a:pt x="347" y="9"/>
                  <a:pt x="346" y="15"/>
                  <a:pt x="345" y="21"/>
                </a:cubicBezTo>
                <a:cubicBezTo>
                  <a:pt x="345" y="20"/>
                  <a:pt x="345" y="18"/>
                  <a:pt x="345" y="16"/>
                </a:cubicBezTo>
                <a:cubicBezTo>
                  <a:pt x="344" y="19"/>
                  <a:pt x="345" y="25"/>
                  <a:pt x="343" y="28"/>
                </a:cubicBezTo>
                <a:cubicBezTo>
                  <a:pt x="343" y="27"/>
                  <a:pt x="341" y="6"/>
                  <a:pt x="341" y="2"/>
                </a:cubicBezTo>
                <a:cubicBezTo>
                  <a:pt x="340" y="5"/>
                  <a:pt x="339" y="21"/>
                  <a:pt x="339" y="28"/>
                </a:cubicBezTo>
                <a:cubicBezTo>
                  <a:pt x="339" y="28"/>
                  <a:pt x="339" y="28"/>
                  <a:pt x="339" y="28"/>
                </a:cubicBezTo>
                <a:cubicBezTo>
                  <a:pt x="338" y="25"/>
                  <a:pt x="337" y="24"/>
                  <a:pt x="336" y="30"/>
                </a:cubicBezTo>
                <a:cubicBezTo>
                  <a:pt x="336" y="27"/>
                  <a:pt x="335" y="25"/>
                  <a:pt x="334" y="23"/>
                </a:cubicBezTo>
                <a:cubicBezTo>
                  <a:pt x="333" y="25"/>
                  <a:pt x="333" y="26"/>
                  <a:pt x="333" y="28"/>
                </a:cubicBezTo>
                <a:cubicBezTo>
                  <a:pt x="332" y="27"/>
                  <a:pt x="332" y="26"/>
                  <a:pt x="331" y="25"/>
                </a:cubicBezTo>
                <a:cubicBezTo>
                  <a:pt x="331" y="20"/>
                  <a:pt x="330" y="15"/>
                  <a:pt x="330" y="11"/>
                </a:cubicBezTo>
                <a:cubicBezTo>
                  <a:pt x="331" y="14"/>
                  <a:pt x="330" y="17"/>
                  <a:pt x="330" y="20"/>
                </a:cubicBezTo>
                <a:cubicBezTo>
                  <a:pt x="328" y="15"/>
                  <a:pt x="329" y="9"/>
                  <a:pt x="327" y="3"/>
                </a:cubicBezTo>
                <a:cubicBezTo>
                  <a:pt x="325" y="8"/>
                  <a:pt x="325" y="15"/>
                  <a:pt x="325" y="20"/>
                </a:cubicBezTo>
                <a:cubicBezTo>
                  <a:pt x="325" y="19"/>
                  <a:pt x="323" y="9"/>
                  <a:pt x="323" y="5"/>
                </a:cubicBezTo>
                <a:cubicBezTo>
                  <a:pt x="322" y="13"/>
                  <a:pt x="321" y="29"/>
                  <a:pt x="321" y="30"/>
                </a:cubicBezTo>
                <a:cubicBezTo>
                  <a:pt x="321" y="30"/>
                  <a:pt x="320" y="19"/>
                  <a:pt x="320" y="16"/>
                </a:cubicBezTo>
                <a:cubicBezTo>
                  <a:pt x="320" y="16"/>
                  <a:pt x="319" y="17"/>
                  <a:pt x="319" y="18"/>
                </a:cubicBezTo>
                <a:cubicBezTo>
                  <a:pt x="318" y="12"/>
                  <a:pt x="317" y="6"/>
                  <a:pt x="315" y="0"/>
                </a:cubicBezTo>
                <a:cubicBezTo>
                  <a:pt x="316" y="9"/>
                  <a:pt x="317" y="19"/>
                  <a:pt x="317" y="28"/>
                </a:cubicBezTo>
                <a:cubicBezTo>
                  <a:pt x="316" y="30"/>
                  <a:pt x="314" y="24"/>
                  <a:pt x="312" y="19"/>
                </a:cubicBezTo>
                <a:cubicBezTo>
                  <a:pt x="310" y="27"/>
                  <a:pt x="312" y="35"/>
                  <a:pt x="312" y="43"/>
                </a:cubicBezTo>
                <a:cubicBezTo>
                  <a:pt x="312" y="43"/>
                  <a:pt x="312" y="43"/>
                  <a:pt x="312" y="43"/>
                </a:cubicBezTo>
                <a:cubicBezTo>
                  <a:pt x="309" y="34"/>
                  <a:pt x="307" y="24"/>
                  <a:pt x="305" y="15"/>
                </a:cubicBezTo>
                <a:cubicBezTo>
                  <a:pt x="306" y="20"/>
                  <a:pt x="307" y="26"/>
                  <a:pt x="307" y="32"/>
                </a:cubicBezTo>
                <a:cubicBezTo>
                  <a:pt x="307" y="31"/>
                  <a:pt x="302" y="20"/>
                  <a:pt x="299" y="15"/>
                </a:cubicBezTo>
                <a:cubicBezTo>
                  <a:pt x="298" y="12"/>
                  <a:pt x="296" y="10"/>
                  <a:pt x="295" y="7"/>
                </a:cubicBezTo>
                <a:cubicBezTo>
                  <a:pt x="297" y="14"/>
                  <a:pt x="298" y="22"/>
                  <a:pt x="300" y="29"/>
                </a:cubicBezTo>
                <a:cubicBezTo>
                  <a:pt x="302" y="34"/>
                  <a:pt x="302" y="39"/>
                  <a:pt x="303" y="44"/>
                </a:cubicBezTo>
                <a:cubicBezTo>
                  <a:pt x="299" y="33"/>
                  <a:pt x="290" y="19"/>
                  <a:pt x="290" y="8"/>
                </a:cubicBezTo>
                <a:cubicBezTo>
                  <a:pt x="289" y="13"/>
                  <a:pt x="286" y="38"/>
                  <a:pt x="285" y="38"/>
                </a:cubicBezTo>
                <a:cubicBezTo>
                  <a:pt x="281" y="33"/>
                  <a:pt x="282" y="26"/>
                  <a:pt x="280" y="20"/>
                </a:cubicBezTo>
                <a:cubicBezTo>
                  <a:pt x="279" y="23"/>
                  <a:pt x="279" y="25"/>
                  <a:pt x="279" y="27"/>
                </a:cubicBezTo>
                <a:cubicBezTo>
                  <a:pt x="278" y="25"/>
                  <a:pt x="277" y="23"/>
                  <a:pt x="275" y="22"/>
                </a:cubicBezTo>
                <a:cubicBezTo>
                  <a:pt x="276" y="25"/>
                  <a:pt x="277" y="30"/>
                  <a:pt x="278" y="35"/>
                </a:cubicBezTo>
                <a:cubicBezTo>
                  <a:pt x="278" y="40"/>
                  <a:pt x="278" y="45"/>
                  <a:pt x="277" y="49"/>
                </a:cubicBezTo>
                <a:cubicBezTo>
                  <a:pt x="276" y="48"/>
                  <a:pt x="275" y="43"/>
                  <a:pt x="273" y="40"/>
                </a:cubicBezTo>
                <a:cubicBezTo>
                  <a:pt x="272" y="41"/>
                  <a:pt x="272" y="43"/>
                  <a:pt x="272" y="44"/>
                </a:cubicBezTo>
                <a:cubicBezTo>
                  <a:pt x="271" y="39"/>
                  <a:pt x="270" y="34"/>
                  <a:pt x="268" y="29"/>
                </a:cubicBezTo>
                <a:cubicBezTo>
                  <a:pt x="268" y="36"/>
                  <a:pt x="271" y="44"/>
                  <a:pt x="271" y="52"/>
                </a:cubicBezTo>
                <a:cubicBezTo>
                  <a:pt x="271" y="51"/>
                  <a:pt x="270" y="50"/>
                  <a:pt x="270" y="49"/>
                </a:cubicBezTo>
                <a:cubicBezTo>
                  <a:pt x="269" y="44"/>
                  <a:pt x="267" y="38"/>
                  <a:pt x="265" y="33"/>
                </a:cubicBezTo>
                <a:cubicBezTo>
                  <a:pt x="264" y="31"/>
                  <a:pt x="264" y="30"/>
                  <a:pt x="263" y="28"/>
                </a:cubicBezTo>
                <a:cubicBezTo>
                  <a:pt x="263" y="29"/>
                  <a:pt x="263" y="29"/>
                  <a:pt x="264" y="30"/>
                </a:cubicBezTo>
                <a:cubicBezTo>
                  <a:pt x="263" y="29"/>
                  <a:pt x="263" y="28"/>
                  <a:pt x="263" y="28"/>
                </a:cubicBezTo>
                <a:cubicBezTo>
                  <a:pt x="263" y="31"/>
                  <a:pt x="263" y="35"/>
                  <a:pt x="263" y="39"/>
                </a:cubicBezTo>
                <a:cubicBezTo>
                  <a:pt x="262" y="37"/>
                  <a:pt x="261" y="34"/>
                  <a:pt x="260" y="32"/>
                </a:cubicBezTo>
                <a:cubicBezTo>
                  <a:pt x="261" y="37"/>
                  <a:pt x="263" y="42"/>
                  <a:pt x="263" y="48"/>
                </a:cubicBezTo>
                <a:cubicBezTo>
                  <a:pt x="263" y="51"/>
                  <a:pt x="263" y="53"/>
                  <a:pt x="263" y="56"/>
                </a:cubicBezTo>
                <a:cubicBezTo>
                  <a:pt x="263" y="57"/>
                  <a:pt x="263" y="57"/>
                  <a:pt x="263" y="58"/>
                </a:cubicBezTo>
                <a:cubicBezTo>
                  <a:pt x="259" y="55"/>
                  <a:pt x="259" y="45"/>
                  <a:pt x="259" y="40"/>
                </a:cubicBezTo>
                <a:cubicBezTo>
                  <a:pt x="258" y="41"/>
                  <a:pt x="257" y="52"/>
                  <a:pt x="258" y="56"/>
                </a:cubicBezTo>
                <a:cubicBezTo>
                  <a:pt x="255" y="50"/>
                  <a:pt x="250" y="38"/>
                  <a:pt x="248" y="35"/>
                </a:cubicBezTo>
                <a:cubicBezTo>
                  <a:pt x="249" y="39"/>
                  <a:pt x="250" y="42"/>
                  <a:pt x="251" y="46"/>
                </a:cubicBezTo>
                <a:cubicBezTo>
                  <a:pt x="247" y="39"/>
                  <a:pt x="242" y="32"/>
                  <a:pt x="239" y="27"/>
                </a:cubicBezTo>
                <a:cubicBezTo>
                  <a:pt x="244" y="37"/>
                  <a:pt x="250" y="50"/>
                  <a:pt x="253" y="63"/>
                </a:cubicBezTo>
                <a:cubicBezTo>
                  <a:pt x="252" y="61"/>
                  <a:pt x="251" y="59"/>
                  <a:pt x="250" y="57"/>
                </a:cubicBezTo>
                <a:cubicBezTo>
                  <a:pt x="250" y="60"/>
                  <a:pt x="251" y="63"/>
                  <a:pt x="252" y="66"/>
                </a:cubicBezTo>
                <a:cubicBezTo>
                  <a:pt x="251" y="65"/>
                  <a:pt x="250" y="63"/>
                  <a:pt x="249" y="62"/>
                </a:cubicBezTo>
                <a:cubicBezTo>
                  <a:pt x="250" y="63"/>
                  <a:pt x="250" y="65"/>
                  <a:pt x="250" y="67"/>
                </a:cubicBezTo>
                <a:cubicBezTo>
                  <a:pt x="249" y="63"/>
                  <a:pt x="246" y="59"/>
                  <a:pt x="244" y="56"/>
                </a:cubicBezTo>
                <a:cubicBezTo>
                  <a:pt x="245" y="60"/>
                  <a:pt x="248" y="64"/>
                  <a:pt x="249" y="68"/>
                </a:cubicBezTo>
                <a:cubicBezTo>
                  <a:pt x="249" y="69"/>
                  <a:pt x="249" y="70"/>
                  <a:pt x="249" y="72"/>
                </a:cubicBezTo>
                <a:cubicBezTo>
                  <a:pt x="248" y="67"/>
                  <a:pt x="246" y="63"/>
                  <a:pt x="243" y="59"/>
                </a:cubicBezTo>
                <a:cubicBezTo>
                  <a:pt x="243" y="62"/>
                  <a:pt x="244" y="65"/>
                  <a:pt x="244" y="68"/>
                </a:cubicBezTo>
                <a:cubicBezTo>
                  <a:pt x="244" y="68"/>
                  <a:pt x="243" y="67"/>
                  <a:pt x="242" y="66"/>
                </a:cubicBezTo>
                <a:cubicBezTo>
                  <a:pt x="243" y="69"/>
                  <a:pt x="247" y="76"/>
                  <a:pt x="247" y="77"/>
                </a:cubicBezTo>
                <a:cubicBezTo>
                  <a:pt x="247" y="78"/>
                  <a:pt x="247" y="79"/>
                  <a:pt x="247" y="80"/>
                </a:cubicBezTo>
                <a:cubicBezTo>
                  <a:pt x="245" y="75"/>
                  <a:pt x="243" y="71"/>
                  <a:pt x="241" y="67"/>
                </a:cubicBezTo>
                <a:cubicBezTo>
                  <a:pt x="242" y="70"/>
                  <a:pt x="243" y="73"/>
                  <a:pt x="244" y="77"/>
                </a:cubicBezTo>
                <a:cubicBezTo>
                  <a:pt x="243" y="76"/>
                  <a:pt x="241" y="74"/>
                  <a:pt x="240" y="71"/>
                </a:cubicBezTo>
                <a:cubicBezTo>
                  <a:pt x="242" y="75"/>
                  <a:pt x="245" y="88"/>
                  <a:pt x="245" y="90"/>
                </a:cubicBezTo>
                <a:cubicBezTo>
                  <a:pt x="244" y="90"/>
                  <a:pt x="240" y="81"/>
                  <a:pt x="239" y="76"/>
                </a:cubicBezTo>
                <a:cubicBezTo>
                  <a:pt x="240" y="84"/>
                  <a:pt x="241" y="91"/>
                  <a:pt x="241" y="98"/>
                </a:cubicBezTo>
                <a:cubicBezTo>
                  <a:pt x="241" y="98"/>
                  <a:pt x="241" y="98"/>
                  <a:pt x="241" y="99"/>
                </a:cubicBezTo>
                <a:cubicBezTo>
                  <a:pt x="240" y="89"/>
                  <a:pt x="236" y="84"/>
                  <a:pt x="231" y="77"/>
                </a:cubicBezTo>
                <a:cubicBezTo>
                  <a:pt x="234" y="86"/>
                  <a:pt x="236" y="93"/>
                  <a:pt x="237" y="102"/>
                </a:cubicBezTo>
                <a:cubicBezTo>
                  <a:pt x="235" y="99"/>
                  <a:pt x="234" y="97"/>
                  <a:pt x="234" y="94"/>
                </a:cubicBezTo>
                <a:cubicBezTo>
                  <a:pt x="234" y="98"/>
                  <a:pt x="235" y="102"/>
                  <a:pt x="234" y="106"/>
                </a:cubicBezTo>
                <a:cubicBezTo>
                  <a:pt x="233" y="104"/>
                  <a:pt x="232" y="101"/>
                  <a:pt x="232" y="99"/>
                </a:cubicBezTo>
                <a:cubicBezTo>
                  <a:pt x="232" y="105"/>
                  <a:pt x="231" y="112"/>
                  <a:pt x="231" y="118"/>
                </a:cubicBezTo>
                <a:cubicBezTo>
                  <a:pt x="230" y="114"/>
                  <a:pt x="230" y="111"/>
                  <a:pt x="229" y="108"/>
                </a:cubicBezTo>
                <a:cubicBezTo>
                  <a:pt x="230" y="114"/>
                  <a:pt x="228" y="131"/>
                  <a:pt x="227" y="132"/>
                </a:cubicBezTo>
                <a:cubicBezTo>
                  <a:pt x="227" y="130"/>
                  <a:pt x="227" y="128"/>
                  <a:pt x="227" y="126"/>
                </a:cubicBezTo>
                <a:cubicBezTo>
                  <a:pt x="224" y="133"/>
                  <a:pt x="224" y="141"/>
                  <a:pt x="224" y="150"/>
                </a:cubicBezTo>
                <a:cubicBezTo>
                  <a:pt x="224" y="150"/>
                  <a:pt x="224" y="151"/>
                  <a:pt x="224" y="152"/>
                </a:cubicBezTo>
                <a:cubicBezTo>
                  <a:pt x="223" y="147"/>
                  <a:pt x="223" y="143"/>
                  <a:pt x="222" y="139"/>
                </a:cubicBezTo>
                <a:cubicBezTo>
                  <a:pt x="221" y="143"/>
                  <a:pt x="222" y="149"/>
                  <a:pt x="222" y="153"/>
                </a:cubicBezTo>
                <a:cubicBezTo>
                  <a:pt x="223" y="159"/>
                  <a:pt x="223" y="165"/>
                  <a:pt x="225" y="171"/>
                </a:cubicBezTo>
                <a:cubicBezTo>
                  <a:pt x="225" y="170"/>
                  <a:pt x="225" y="170"/>
                  <a:pt x="224" y="170"/>
                </a:cubicBezTo>
                <a:cubicBezTo>
                  <a:pt x="222" y="164"/>
                  <a:pt x="220" y="157"/>
                  <a:pt x="218" y="152"/>
                </a:cubicBezTo>
                <a:cubicBezTo>
                  <a:pt x="219" y="157"/>
                  <a:pt x="220" y="162"/>
                  <a:pt x="221" y="167"/>
                </a:cubicBezTo>
                <a:cubicBezTo>
                  <a:pt x="218" y="166"/>
                  <a:pt x="214" y="171"/>
                  <a:pt x="214" y="177"/>
                </a:cubicBezTo>
                <a:cubicBezTo>
                  <a:pt x="214" y="184"/>
                  <a:pt x="220" y="198"/>
                  <a:pt x="220" y="203"/>
                </a:cubicBezTo>
                <a:cubicBezTo>
                  <a:pt x="220" y="208"/>
                  <a:pt x="222" y="221"/>
                  <a:pt x="225" y="230"/>
                </a:cubicBezTo>
                <a:cubicBezTo>
                  <a:pt x="227" y="237"/>
                  <a:pt x="226" y="241"/>
                  <a:pt x="228" y="245"/>
                </a:cubicBezTo>
                <a:cubicBezTo>
                  <a:pt x="229" y="246"/>
                  <a:pt x="229" y="246"/>
                  <a:pt x="229" y="247"/>
                </a:cubicBezTo>
                <a:cubicBezTo>
                  <a:pt x="230" y="248"/>
                  <a:pt x="231" y="250"/>
                  <a:pt x="231" y="251"/>
                </a:cubicBezTo>
                <a:cubicBezTo>
                  <a:pt x="232" y="252"/>
                  <a:pt x="232" y="253"/>
                  <a:pt x="233" y="254"/>
                </a:cubicBezTo>
                <a:cubicBezTo>
                  <a:pt x="234" y="256"/>
                  <a:pt x="235" y="258"/>
                  <a:pt x="236" y="260"/>
                </a:cubicBezTo>
                <a:cubicBezTo>
                  <a:pt x="239" y="264"/>
                  <a:pt x="245" y="269"/>
                  <a:pt x="248" y="270"/>
                </a:cubicBezTo>
                <a:cubicBezTo>
                  <a:pt x="249" y="281"/>
                  <a:pt x="255" y="304"/>
                  <a:pt x="261" y="314"/>
                </a:cubicBezTo>
                <a:cubicBezTo>
                  <a:pt x="261" y="315"/>
                  <a:pt x="262" y="317"/>
                  <a:pt x="263" y="318"/>
                </a:cubicBezTo>
                <a:cubicBezTo>
                  <a:pt x="263" y="318"/>
                  <a:pt x="263" y="319"/>
                  <a:pt x="263" y="320"/>
                </a:cubicBezTo>
                <a:cubicBezTo>
                  <a:pt x="268" y="328"/>
                  <a:pt x="276" y="340"/>
                  <a:pt x="284" y="351"/>
                </a:cubicBezTo>
                <a:cubicBezTo>
                  <a:pt x="290" y="379"/>
                  <a:pt x="289" y="413"/>
                  <a:pt x="256" y="434"/>
                </a:cubicBezTo>
                <a:cubicBezTo>
                  <a:pt x="242" y="440"/>
                  <a:pt x="214" y="453"/>
                  <a:pt x="180" y="461"/>
                </a:cubicBezTo>
                <a:cubicBezTo>
                  <a:pt x="147" y="469"/>
                  <a:pt x="93" y="485"/>
                  <a:pt x="71" y="562"/>
                </a:cubicBezTo>
                <a:cubicBezTo>
                  <a:pt x="62" y="596"/>
                  <a:pt x="64" y="618"/>
                  <a:pt x="69" y="658"/>
                </a:cubicBezTo>
                <a:cubicBezTo>
                  <a:pt x="57" y="746"/>
                  <a:pt x="47" y="812"/>
                  <a:pt x="46" y="862"/>
                </a:cubicBezTo>
                <a:cubicBezTo>
                  <a:pt x="46" y="894"/>
                  <a:pt x="39" y="915"/>
                  <a:pt x="36" y="929"/>
                </a:cubicBezTo>
                <a:cubicBezTo>
                  <a:pt x="19" y="976"/>
                  <a:pt x="23" y="1098"/>
                  <a:pt x="21" y="1130"/>
                </a:cubicBezTo>
                <a:cubicBezTo>
                  <a:pt x="17" y="1185"/>
                  <a:pt x="13" y="1185"/>
                  <a:pt x="13" y="1191"/>
                </a:cubicBezTo>
                <a:cubicBezTo>
                  <a:pt x="13" y="1216"/>
                  <a:pt x="8" y="1227"/>
                  <a:pt x="4" y="1239"/>
                </a:cubicBezTo>
                <a:cubicBezTo>
                  <a:pt x="4" y="1241"/>
                  <a:pt x="3" y="1243"/>
                  <a:pt x="3" y="1245"/>
                </a:cubicBezTo>
                <a:cubicBezTo>
                  <a:pt x="3" y="1245"/>
                  <a:pt x="5" y="1303"/>
                  <a:pt x="3" y="1321"/>
                </a:cubicBezTo>
                <a:cubicBezTo>
                  <a:pt x="0" y="1339"/>
                  <a:pt x="2" y="1350"/>
                  <a:pt x="3" y="1362"/>
                </a:cubicBezTo>
                <a:cubicBezTo>
                  <a:pt x="4" y="1373"/>
                  <a:pt x="14" y="1390"/>
                  <a:pt x="17" y="1404"/>
                </a:cubicBezTo>
                <a:cubicBezTo>
                  <a:pt x="23" y="1434"/>
                  <a:pt x="31" y="1434"/>
                  <a:pt x="36" y="1444"/>
                </a:cubicBezTo>
                <a:cubicBezTo>
                  <a:pt x="42" y="1454"/>
                  <a:pt x="57" y="1461"/>
                  <a:pt x="59" y="1464"/>
                </a:cubicBezTo>
                <a:cubicBezTo>
                  <a:pt x="61" y="1467"/>
                  <a:pt x="69" y="1474"/>
                  <a:pt x="76" y="1473"/>
                </a:cubicBezTo>
                <a:cubicBezTo>
                  <a:pt x="83" y="1471"/>
                  <a:pt x="82" y="1462"/>
                  <a:pt x="82" y="1462"/>
                </a:cubicBezTo>
                <a:cubicBezTo>
                  <a:pt x="82" y="1462"/>
                  <a:pt x="85" y="1463"/>
                  <a:pt x="88" y="1463"/>
                </a:cubicBezTo>
                <a:cubicBezTo>
                  <a:pt x="91" y="1463"/>
                  <a:pt x="103" y="1464"/>
                  <a:pt x="106" y="1461"/>
                </a:cubicBezTo>
                <a:cubicBezTo>
                  <a:pt x="114" y="1453"/>
                  <a:pt x="103" y="1444"/>
                  <a:pt x="103" y="1444"/>
                </a:cubicBezTo>
                <a:cubicBezTo>
                  <a:pt x="111" y="1443"/>
                  <a:pt x="111" y="1443"/>
                  <a:pt x="111" y="1443"/>
                </a:cubicBezTo>
                <a:cubicBezTo>
                  <a:pt x="120" y="1437"/>
                  <a:pt x="109" y="1426"/>
                  <a:pt x="109" y="1426"/>
                </a:cubicBezTo>
                <a:cubicBezTo>
                  <a:pt x="109" y="1423"/>
                  <a:pt x="88" y="1425"/>
                  <a:pt x="88" y="1422"/>
                </a:cubicBezTo>
                <a:cubicBezTo>
                  <a:pt x="88" y="1420"/>
                  <a:pt x="110" y="1413"/>
                  <a:pt x="109" y="1412"/>
                </a:cubicBezTo>
                <a:cubicBezTo>
                  <a:pt x="108" y="1385"/>
                  <a:pt x="86" y="1409"/>
                  <a:pt x="83" y="1405"/>
                </a:cubicBezTo>
                <a:cubicBezTo>
                  <a:pt x="76" y="1394"/>
                  <a:pt x="70" y="1405"/>
                  <a:pt x="68" y="1393"/>
                </a:cubicBezTo>
                <a:cubicBezTo>
                  <a:pt x="67" y="1382"/>
                  <a:pt x="61" y="1380"/>
                  <a:pt x="63" y="1377"/>
                </a:cubicBezTo>
                <a:cubicBezTo>
                  <a:pt x="68" y="1368"/>
                  <a:pt x="60" y="1358"/>
                  <a:pt x="63" y="1351"/>
                </a:cubicBezTo>
                <a:cubicBezTo>
                  <a:pt x="66" y="1345"/>
                  <a:pt x="59" y="1330"/>
                  <a:pt x="59" y="1330"/>
                </a:cubicBezTo>
                <a:cubicBezTo>
                  <a:pt x="59" y="1330"/>
                  <a:pt x="69" y="1336"/>
                  <a:pt x="73" y="1349"/>
                </a:cubicBezTo>
                <a:cubicBezTo>
                  <a:pt x="78" y="1361"/>
                  <a:pt x="91" y="1382"/>
                  <a:pt x="105" y="1372"/>
                </a:cubicBezTo>
                <a:cubicBezTo>
                  <a:pt x="119" y="1362"/>
                  <a:pt x="100" y="1330"/>
                  <a:pt x="88" y="1318"/>
                </a:cubicBezTo>
                <a:cubicBezTo>
                  <a:pt x="82" y="1311"/>
                  <a:pt x="82" y="1302"/>
                  <a:pt x="83" y="1293"/>
                </a:cubicBezTo>
                <a:cubicBezTo>
                  <a:pt x="83" y="1293"/>
                  <a:pt x="85" y="1278"/>
                  <a:pt x="84" y="1273"/>
                </a:cubicBezTo>
                <a:cubicBezTo>
                  <a:pt x="84" y="1262"/>
                  <a:pt x="75" y="1249"/>
                  <a:pt x="77" y="1246"/>
                </a:cubicBezTo>
                <a:cubicBezTo>
                  <a:pt x="78" y="1243"/>
                  <a:pt x="82" y="1225"/>
                  <a:pt x="84" y="1211"/>
                </a:cubicBezTo>
                <a:cubicBezTo>
                  <a:pt x="86" y="1197"/>
                  <a:pt x="119" y="1069"/>
                  <a:pt x="123" y="1041"/>
                </a:cubicBezTo>
                <a:cubicBezTo>
                  <a:pt x="132" y="989"/>
                  <a:pt x="143" y="974"/>
                  <a:pt x="138" y="938"/>
                </a:cubicBezTo>
                <a:cubicBezTo>
                  <a:pt x="139" y="912"/>
                  <a:pt x="148" y="841"/>
                  <a:pt x="150" y="828"/>
                </a:cubicBezTo>
                <a:cubicBezTo>
                  <a:pt x="151" y="825"/>
                  <a:pt x="151" y="812"/>
                  <a:pt x="152" y="803"/>
                </a:cubicBezTo>
                <a:cubicBezTo>
                  <a:pt x="153" y="798"/>
                  <a:pt x="154" y="789"/>
                  <a:pt x="154" y="778"/>
                </a:cubicBezTo>
                <a:cubicBezTo>
                  <a:pt x="154" y="779"/>
                  <a:pt x="154" y="779"/>
                  <a:pt x="154" y="779"/>
                </a:cubicBezTo>
                <a:cubicBezTo>
                  <a:pt x="155" y="791"/>
                  <a:pt x="165" y="815"/>
                  <a:pt x="167" y="848"/>
                </a:cubicBezTo>
                <a:cubicBezTo>
                  <a:pt x="166" y="875"/>
                  <a:pt x="172" y="939"/>
                  <a:pt x="174" y="964"/>
                </a:cubicBezTo>
                <a:cubicBezTo>
                  <a:pt x="183" y="1124"/>
                  <a:pt x="150" y="1163"/>
                  <a:pt x="149" y="1194"/>
                </a:cubicBezTo>
                <a:cubicBezTo>
                  <a:pt x="153" y="1328"/>
                  <a:pt x="110" y="1503"/>
                  <a:pt x="183" y="1729"/>
                </a:cubicBezTo>
                <a:cubicBezTo>
                  <a:pt x="187" y="1741"/>
                  <a:pt x="187" y="1785"/>
                  <a:pt x="191" y="1808"/>
                </a:cubicBezTo>
                <a:cubicBezTo>
                  <a:pt x="192" y="1814"/>
                  <a:pt x="203" y="1841"/>
                  <a:pt x="204" y="1878"/>
                </a:cubicBezTo>
                <a:cubicBezTo>
                  <a:pt x="205" y="1938"/>
                  <a:pt x="199" y="2015"/>
                  <a:pt x="200" y="2058"/>
                </a:cubicBezTo>
                <a:cubicBezTo>
                  <a:pt x="203" y="2128"/>
                  <a:pt x="229" y="2192"/>
                  <a:pt x="239" y="2237"/>
                </a:cubicBezTo>
                <a:cubicBezTo>
                  <a:pt x="249" y="2282"/>
                  <a:pt x="253" y="2318"/>
                  <a:pt x="251" y="2327"/>
                </a:cubicBezTo>
                <a:cubicBezTo>
                  <a:pt x="250" y="2334"/>
                  <a:pt x="248" y="2349"/>
                  <a:pt x="254" y="2362"/>
                </a:cubicBezTo>
                <a:cubicBezTo>
                  <a:pt x="254" y="2363"/>
                  <a:pt x="236" y="2408"/>
                  <a:pt x="226" y="2416"/>
                </a:cubicBezTo>
                <a:cubicBezTo>
                  <a:pt x="216" y="2424"/>
                  <a:pt x="214" y="2431"/>
                  <a:pt x="207" y="2435"/>
                </a:cubicBezTo>
                <a:cubicBezTo>
                  <a:pt x="199" y="2440"/>
                  <a:pt x="195" y="2444"/>
                  <a:pt x="193" y="2453"/>
                </a:cubicBezTo>
                <a:cubicBezTo>
                  <a:pt x="190" y="2460"/>
                  <a:pt x="183" y="2470"/>
                  <a:pt x="188" y="2475"/>
                </a:cubicBezTo>
                <a:cubicBezTo>
                  <a:pt x="189" y="2476"/>
                  <a:pt x="190" y="2476"/>
                  <a:pt x="191" y="2477"/>
                </a:cubicBezTo>
                <a:cubicBezTo>
                  <a:pt x="191" y="2477"/>
                  <a:pt x="191" y="2477"/>
                  <a:pt x="191" y="2477"/>
                </a:cubicBezTo>
                <a:cubicBezTo>
                  <a:pt x="191" y="2479"/>
                  <a:pt x="191" y="2482"/>
                  <a:pt x="192" y="2483"/>
                </a:cubicBezTo>
                <a:cubicBezTo>
                  <a:pt x="195" y="2489"/>
                  <a:pt x="200" y="2490"/>
                  <a:pt x="207" y="2490"/>
                </a:cubicBezTo>
                <a:cubicBezTo>
                  <a:pt x="208" y="2488"/>
                  <a:pt x="208" y="2488"/>
                  <a:pt x="208" y="2488"/>
                </a:cubicBezTo>
                <a:cubicBezTo>
                  <a:pt x="208" y="2491"/>
                  <a:pt x="208" y="2493"/>
                  <a:pt x="210" y="2495"/>
                </a:cubicBezTo>
                <a:cubicBezTo>
                  <a:pt x="215" y="2502"/>
                  <a:pt x="229" y="2506"/>
                  <a:pt x="236" y="2499"/>
                </a:cubicBezTo>
                <a:cubicBezTo>
                  <a:pt x="244" y="2504"/>
                  <a:pt x="259" y="2505"/>
                  <a:pt x="265" y="2497"/>
                </a:cubicBezTo>
                <a:cubicBezTo>
                  <a:pt x="270" y="2510"/>
                  <a:pt x="287" y="2508"/>
                  <a:pt x="298" y="2506"/>
                </a:cubicBezTo>
                <a:cubicBezTo>
                  <a:pt x="309" y="2503"/>
                  <a:pt x="313" y="2496"/>
                  <a:pt x="319" y="2491"/>
                </a:cubicBezTo>
                <a:cubicBezTo>
                  <a:pt x="325" y="2486"/>
                  <a:pt x="330" y="2481"/>
                  <a:pt x="328" y="2468"/>
                </a:cubicBezTo>
                <a:cubicBezTo>
                  <a:pt x="326" y="2456"/>
                  <a:pt x="328" y="2455"/>
                  <a:pt x="329" y="2440"/>
                </a:cubicBezTo>
                <a:cubicBezTo>
                  <a:pt x="330" y="2431"/>
                  <a:pt x="337" y="2428"/>
                  <a:pt x="338" y="2413"/>
                </a:cubicBezTo>
                <a:cubicBezTo>
                  <a:pt x="339" y="2401"/>
                  <a:pt x="331" y="2351"/>
                  <a:pt x="332" y="2344"/>
                </a:cubicBezTo>
                <a:cubicBezTo>
                  <a:pt x="334" y="2328"/>
                  <a:pt x="324" y="2315"/>
                  <a:pt x="320" y="2289"/>
                </a:cubicBezTo>
                <a:cubicBezTo>
                  <a:pt x="317" y="2263"/>
                  <a:pt x="326" y="2174"/>
                  <a:pt x="326" y="2158"/>
                </a:cubicBezTo>
                <a:cubicBezTo>
                  <a:pt x="326" y="2127"/>
                  <a:pt x="341" y="2077"/>
                  <a:pt x="337" y="2014"/>
                </a:cubicBezTo>
                <a:cubicBezTo>
                  <a:pt x="335" y="1978"/>
                  <a:pt x="319" y="1868"/>
                  <a:pt x="319" y="1843"/>
                </a:cubicBezTo>
                <a:cubicBezTo>
                  <a:pt x="319" y="1839"/>
                  <a:pt x="318" y="1811"/>
                  <a:pt x="319" y="1806"/>
                </a:cubicBezTo>
                <a:cubicBezTo>
                  <a:pt x="324" y="1790"/>
                  <a:pt x="336" y="1587"/>
                  <a:pt x="336" y="1585"/>
                </a:cubicBezTo>
                <a:cubicBezTo>
                  <a:pt x="338" y="1561"/>
                  <a:pt x="353" y="1416"/>
                  <a:pt x="353" y="1416"/>
                </a:cubicBezTo>
                <a:cubicBezTo>
                  <a:pt x="359" y="1416"/>
                  <a:pt x="359" y="1416"/>
                  <a:pt x="359" y="1416"/>
                </a:cubicBezTo>
                <a:cubicBezTo>
                  <a:pt x="359" y="1416"/>
                  <a:pt x="377" y="1558"/>
                  <a:pt x="379" y="1582"/>
                </a:cubicBezTo>
                <a:cubicBezTo>
                  <a:pt x="379" y="1584"/>
                  <a:pt x="390" y="1790"/>
                  <a:pt x="394" y="1806"/>
                </a:cubicBezTo>
                <a:cubicBezTo>
                  <a:pt x="396" y="1811"/>
                  <a:pt x="395" y="1839"/>
                  <a:pt x="395" y="1843"/>
                </a:cubicBezTo>
                <a:cubicBezTo>
                  <a:pt x="395" y="1868"/>
                  <a:pt x="379" y="1978"/>
                  <a:pt x="377" y="2014"/>
                </a:cubicBezTo>
                <a:cubicBezTo>
                  <a:pt x="373" y="2077"/>
                  <a:pt x="387" y="2127"/>
                  <a:pt x="387" y="2158"/>
                </a:cubicBezTo>
                <a:cubicBezTo>
                  <a:pt x="387" y="2174"/>
                  <a:pt x="396" y="2263"/>
                  <a:pt x="393" y="2289"/>
                </a:cubicBezTo>
                <a:cubicBezTo>
                  <a:pt x="390" y="2315"/>
                  <a:pt x="380" y="2328"/>
                  <a:pt x="382" y="2344"/>
                </a:cubicBezTo>
                <a:cubicBezTo>
                  <a:pt x="383" y="2351"/>
                  <a:pt x="375" y="2401"/>
                  <a:pt x="375" y="2413"/>
                </a:cubicBezTo>
                <a:cubicBezTo>
                  <a:pt x="376" y="2428"/>
                  <a:pt x="384" y="2431"/>
                  <a:pt x="384" y="2440"/>
                </a:cubicBezTo>
                <a:cubicBezTo>
                  <a:pt x="386" y="2455"/>
                  <a:pt x="387" y="2456"/>
                  <a:pt x="385" y="2468"/>
                </a:cubicBezTo>
                <a:cubicBezTo>
                  <a:pt x="384" y="2481"/>
                  <a:pt x="388" y="2486"/>
                  <a:pt x="394" y="2491"/>
                </a:cubicBezTo>
                <a:cubicBezTo>
                  <a:pt x="400" y="2496"/>
                  <a:pt x="405" y="2503"/>
                  <a:pt x="416" y="2506"/>
                </a:cubicBezTo>
                <a:cubicBezTo>
                  <a:pt x="426" y="2508"/>
                  <a:pt x="444" y="2510"/>
                  <a:pt x="448" y="2497"/>
                </a:cubicBezTo>
                <a:cubicBezTo>
                  <a:pt x="454" y="2505"/>
                  <a:pt x="470" y="2504"/>
                  <a:pt x="478" y="2499"/>
                </a:cubicBezTo>
                <a:cubicBezTo>
                  <a:pt x="484" y="2506"/>
                  <a:pt x="499" y="2502"/>
                  <a:pt x="504" y="2495"/>
                </a:cubicBezTo>
                <a:cubicBezTo>
                  <a:pt x="505" y="2493"/>
                  <a:pt x="506" y="2491"/>
                  <a:pt x="506" y="2489"/>
                </a:cubicBezTo>
                <a:cubicBezTo>
                  <a:pt x="507" y="2490"/>
                  <a:pt x="507" y="2490"/>
                  <a:pt x="507" y="2490"/>
                </a:cubicBezTo>
                <a:cubicBezTo>
                  <a:pt x="513" y="2490"/>
                  <a:pt x="521" y="2488"/>
                  <a:pt x="522" y="2483"/>
                </a:cubicBezTo>
                <a:cubicBezTo>
                  <a:pt x="523" y="2482"/>
                  <a:pt x="523" y="2479"/>
                  <a:pt x="523" y="2477"/>
                </a:cubicBezTo>
                <a:cubicBezTo>
                  <a:pt x="523" y="2477"/>
                  <a:pt x="523" y="2477"/>
                  <a:pt x="523" y="2477"/>
                </a:cubicBezTo>
                <a:cubicBezTo>
                  <a:pt x="524" y="2476"/>
                  <a:pt x="525" y="2476"/>
                  <a:pt x="525" y="2475"/>
                </a:cubicBezTo>
                <a:cubicBezTo>
                  <a:pt x="531" y="2470"/>
                  <a:pt x="523" y="2460"/>
                  <a:pt x="521" y="2453"/>
                </a:cubicBezTo>
                <a:cubicBezTo>
                  <a:pt x="518" y="2444"/>
                  <a:pt x="514" y="2440"/>
                  <a:pt x="507" y="2435"/>
                </a:cubicBezTo>
                <a:cubicBezTo>
                  <a:pt x="500" y="2431"/>
                  <a:pt x="497" y="2424"/>
                  <a:pt x="488" y="2416"/>
                </a:cubicBezTo>
                <a:cubicBezTo>
                  <a:pt x="478" y="2408"/>
                  <a:pt x="460" y="2363"/>
                  <a:pt x="460" y="2362"/>
                </a:cubicBezTo>
                <a:cubicBezTo>
                  <a:pt x="466" y="2349"/>
                  <a:pt x="464" y="2334"/>
                  <a:pt x="462" y="2327"/>
                </a:cubicBezTo>
                <a:cubicBezTo>
                  <a:pt x="460" y="2318"/>
                  <a:pt x="464" y="2282"/>
                  <a:pt x="474" y="2237"/>
                </a:cubicBezTo>
                <a:cubicBezTo>
                  <a:pt x="484" y="2192"/>
                  <a:pt x="510" y="2128"/>
                  <a:pt x="513" y="2058"/>
                </a:cubicBezTo>
                <a:cubicBezTo>
                  <a:pt x="515" y="2015"/>
                  <a:pt x="509" y="1938"/>
                  <a:pt x="510" y="1878"/>
                </a:cubicBezTo>
                <a:cubicBezTo>
                  <a:pt x="511" y="1841"/>
                  <a:pt x="521" y="1814"/>
                  <a:pt x="522" y="1808"/>
                </a:cubicBezTo>
                <a:cubicBezTo>
                  <a:pt x="527" y="1785"/>
                  <a:pt x="527" y="1741"/>
                  <a:pt x="530" y="1729"/>
                </a:cubicBezTo>
                <a:cubicBezTo>
                  <a:pt x="587" y="1523"/>
                  <a:pt x="569" y="1347"/>
                  <a:pt x="567" y="1304"/>
                </a:cubicBezTo>
                <a:cubicBezTo>
                  <a:pt x="567" y="1304"/>
                  <a:pt x="569" y="1185"/>
                  <a:pt x="567" y="1170"/>
                </a:cubicBezTo>
                <a:cubicBezTo>
                  <a:pt x="530" y="1051"/>
                  <a:pt x="549" y="969"/>
                  <a:pt x="546" y="961"/>
                </a:cubicBezTo>
                <a:cubicBezTo>
                  <a:pt x="547" y="935"/>
                  <a:pt x="555" y="874"/>
                  <a:pt x="554" y="847"/>
                </a:cubicBezTo>
                <a:cubicBezTo>
                  <a:pt x="556" y="815"/>
                  <a:pt x="559" y="791"/>
                  <a:pt x="560" y="779"/>
                </a:cubicBezTo>
                <a:cubicBezTo>
                  <a:pt x="560" y="778"/>
                  <a:pt x="560" y="778"/>
                  <a:pt x="560" y="778"/>
                </a:cubicBezTo>
                <a:cubicBezTo>
                  <a:pt x="560" y="782"/>
                  <a:pt x="560" y="786"/>
                  <a:pt x="560" y="790"/>
                </a:cubicBezTo>
                <a:cubicBezTo>
                  <a:pt x="560" y="793"/>
                  <a:pt x="560" y="793"/>
                  <a:pt x="560" y="793"/>
                </a:cubicBezTo>
                <a:cubicBezTo>
                  <a:pt x="561" y="797"/>
                  <a:pt x="561" y="797"/>
                  <a:pt x="561" y="797"/>
                </a:cubicBezTo>
                <a:cubicBezTo>
                  <a:pt x="561" y="799"/>
                  <a:pt x="561" y="801"/>
                  <a:pt x="562" y="803"/>
                </a:cubicBezTo>
                <a:cubicBezTo>
                  <a:pt x="563" y="812"/>
                  <a:pt x="565" y="826"/>
                  <a:pt x="565" y="826"/>
                </a:cubicBezTo>
                <a:cubicBezTo>
                  <a:pt x="580" y="946"/>
                  <a:pt x="580" y="946"/>
                  <a:pt x="580" y="946"/>
                </a:cubicBezTo>
                <a:cubicBezTo>
                  <a:pt x="575" y="982"/>
                  <a:pt x="587" y="997"/>
                  <a:pt x="596" y="1049"/>
                </a:cubicBezTo>
                <a:cubicBezTo>
                  <a:pt x="600" y="1076"/>
                  <a:pt x="632" y="1205"/>
                  <a:pt x="634" y="1219"/>
                </a:cubicBezTo>
                <a:cubicBezTo>
                  <a:pt x="636" y="1232"/>
                  <a:pt x="641" y="1247"/>
                  <a:pt x="643" y="1250"/>
                </a:cubicBezTo>
                <a:cubicBezTo>
                  <a:pt x="644" y="1253"/>
                  <a:pt x="638" y="1268"/>
                  <a:pt x="636" y="1281"/>
                </a:cubicBezTo>
                <a:cubicBezTo>
                  <a:pt x="635" y="1282"/>
                  <a:pt x="635" y="1283"/>
                  <a:pt x="635" y="1285"/>
                </a:cubicBezTo>
                <a:cubicBezTo>
                  <a:pt x="635" y="1285"/>
                  <a:pt x="635" y="1285"/>
                  <a:pt x="635" y="1286"/>
                </a:cubicBezTo>
                <a:cubicBezTo>
                  <a:pt x="634" y="1290"/>
                  <a:pt x="635" y="1293"/>
                  <a:pt x="636" y="1298"/>
                </a:cubicBezTo>
                <a:cubicBezTo>
                  <a:pt x="637" y="1307"/>
                  <a:pt x="638" y="1316"/>
                  <a:pt x="632" y="1322"/>
                </a:cubicBezTo>
                <a:cubicBezTo>
                  <a:pt x="620" y="1334"/>
                  <a:pt x="601" y="1368"/>
                  <a:pt x="615" y="1378"/>
                </a:cubicBezTo>
                <a:cubicBezTo>
                  <a:pt x="630" y="1389"/>
                  <a:pt x="643" y="1364"/>
                  <a:pt x="647" y="1352"/>
                </a:cubicBezTo>
                <a:cubicBezTo>
                  <a:pt x="652" y="1339"/>
                  <a:pt x="660" y="1337"/>
                  <a:pt x="660" y="1337"/>
                </a:cubicBezTo>
                <a:cubicBezTo>
                  <a:pt x="660" y="1337"/>
                  <a:pt x="652" y="1351"/>
                  <a:pt x="655" y="1358"/>
                </a:cubicBezTo>
                <a:cubicBezTo>
                  <a:pt x="658" y="1364"/>
                  <a:pt x="650" y="1375"/>
                  <a:pt x="655" y="1383"/>
                </a:cubicBezTo>
                <a:cubicBezTo>
                  <a:pt x="657" y="1386"/>
                  <a:pt x="651" y="1388"/>
                  <a:pt x="650" y="1400"/>
                </a:cubicBezTo>
                <a:cubicBezTo>
                  <a:pt x="648" y="1411"/>
                  <a:pt x="642" y="1400"/>
                  <a:pt x="635" y="1412"/>
                </a:cubicBezTo>
                <a:cubicBezTo>
                  <a:pt x="632" y="1415"/>
                  <a:pt x="611" y="1391"/>
                  <a:pt x="609" y="1419"/>
                </a:cubicBezTo>
                <a:cubicBezTo>
                  <a:pt x="609" y="1421"/>
                  <a:pt x="630" y="1427"/>
                  <a:pt x="630" y="1429"/>
                </a:cubicBezTo>
                <a:cubicBezTo>
                  <a:pt x="630" y="1431"/>
                  <a:pt x="609" y="1430"/>
                  <a:pt x="609" y="1433"/>
                </a:cubicBezTo>
                <a:cubicBezTo>
                  <a:pt x="609" y="1433"/>
                  <a:pt x="598" y="1444"/>
                  <a:pt x="607" y="1450"/>
                </a:cubicBezTo>
                <a:cubicBezTo>
                  <a:pt x="615" y="1451"/>
                  <a:pt x="615" y="1451"/>
                  <a:pt x="615" y="1451"/>
                </a:cubicBezTo>
                <a:cubicBezTo>
                  <a:pt x="615" y="1451"/>
                  <a:pt x="604" y="1459"/>
                  <a:pt x="612" y="1468"/>
                </a:cubicBezTo>
                <a:cubicBezTo>
                  <a:pt x="615" y="1471"/>
                  <a:pt x="627" y="1469"/>
                  <a:pt x="630" y="1469"/>
                </a:cubicBezTo>
                <a:cubicBezTo>
                  <a:pt x="633" y="1469"/>
                  <a:pt x="636" y="1469"/>
                  <a:pt x="636" y="1469"/>
                </a:cubicBezTo>
                <a:cubicBezTo>
                  <a:pt x="636" y="1469"/>
                  <a:pt x="635" y="1478"/>
                  <a:pt x="642" y="1479"/>
                </a:cubicBezTo>
                <a:cubicBezTo>
                  <a:pt x="649" y="1480"/>
                  <a:pt x="657" y="1474"/>
                  <a:pt x="659" y="1470"/>
                </a:cubicBezTo>
                <a:cubicBezTo>
                  <a:pt x="661" y="1467"/>
                  <a:pt x="676" y="1460"/>
                  <a:pt x="682" y="1450"/>
                </a:cubicBezTo>
                <a:cubicBezTo>
                  <a:pt x="687" y="1441"/>
                  <a:pt x="695" y="1440"/>
                  <a:pt x="701" y="1411"/>
                </a:cubicBezTo>
                <a:cubicBezTo>
                  <a:pt x="704" y="1397"/>
                  <a:pt x="714" y="1379"/>
                  <a:pt x="715" y="1368"/>
                </a:cubicBezTo>
                <a:cubicBezTo>
                  <a:pt x="716" y="1357"/>
                  <a:pt x="718" y="1346"/>
                  <a:pt x="715" y="1328"/>
                </a:cubicBezTo>
                <a:close/>
                <a:moveTo>
                  <a:pt x="455" y="271"/>
                </a:moveTo>
                <a:cubicBezTo>
                  <a:pt x="454" y="273"/>
                  <a:pt x="454" y="273"/>
                  <a:pt x="454" y="273"/>
                </a:cubicBezTo>
                <a:cubicBezTo>
                  <a:pt x="454" y="272"/>
                  <a:pt x="454" y="272"/>
                  <a:pt x="454" y="271"/>
                </a:cubicBezTo>
                <a:cubicBezTo>
                  <a:pt x="455" y="271"/>
                  <a:pt x="455" y="271"/>
                  <a:pt x="455" y="271"/>
                </a:cubicBezTo>
                <a:close/>
              </a:path>
            </a:pathLst>
          </a:custGeom>
          <a:solidFill>
            <a:schemeClr val="bg1"/>
          </a:solidFill>
          <a:ln w="3175" cap="rnd">
            <a:solidFill>
              <a:schemeClr val="tx1">
                <a:lumMod val="50000"/>
                <a:lumOff val="50000"/>
              </a:schemeClr>
            </a:solidFill>
            <a:prstDash val="lgDash"/>
            <a:round/>
            <a:headEnd/>
            <a:tailEnd/>
          </a:ln>
        </p:spPr>
        <p:txBody>
          <a:bodyPr/>
          <a:lstStyle/>
          <a:p>
            <a:endParaRPr lang="en-US">
              <a:solidFill>
                <a:srgbClr val="92D050"/>
              </a:solidFill>
            </a:endParaRPr>
          </a:p>
        </p:txBody>
      </p:sp>
      <p:sp>
        <p:nvSpPr>
          <p:cNvPr id="19" name="Freeform 35">
            <a:extLst>
              <a:ext uri="{FF2B5EF4-FFF2-40B4-BE49-F238E27FC236}">
                <a16:creationId xmlns:a16="http://schemas.microsoft.com/office/drawing/2014/main" id="{D7B94DF7-3315-92CB-9E80-27CE1B6FA881}"/>
              </a:ext>
            </a:extLst>
          </p:cNvPr>
          <p:cNvSpPr>
            <a:spLocks noEditPoints="1"/>
          </p:cNvSpPr>
          <p:nvPr/>
        </p:nvSpPr>
        <p:spPr bwMode="auto">
          <a:xfrm>
            <a:off x="6039608" y="1095406"/>
            <a:ext cx="216098" cy="776238"/>
          </a:xfrm>
          <a:custGeom>
            <a:avLst/>
            <a:gdLst>
              <a:gd name="T0" fmla="*/ 2147483647 w 718"/>
              <a:gd name="T1" fmla="*/ 2147483647 h 2510"/>
              <a:gd name="T2" fmla="*/ 2147483647 w 718"/>
              <a:gd name="T3" fmla="*/ 2147483647 h 2510"/>
              <a:gd name="T4" fmla="*/ 2147483647 w 718"/>
              <a:gd name="T5" fmla="*/ 2147483647 h 2510"/>
              <a:gd name="T6" fmla="*/ 2147483647 w 718"/>
              <a:gd name="T7" fmla="*/ 2147483647 h 2510"/>
              <a:gd name="T8" fmla="*/ 2147483647 w 718"/>
              <a:gd name="T9" fmla="*/ 2147483647 h 2510"/>
              <a:gd name="T10" fmla="*/ 2147483647 w 718"/>
              <a:gd name="T11" fmla="*/ 2147483647 h 2510"/>
              <a:gd name="T12" fmla="*/ 2147483647 w 718"/>
              <a:gd name="T13" fmla="*/ 2147483647 h 2510"/>
              <a:gd name="T14" fmla="*/ 2147483647 w 718"/>
              <a:gd name="T15" fmla="*/ 2147483647 h 2510"/>
              <a:gd name="T16" fmla="*/ 2147483647 w 718"/>
              <a:gd name="T17" fmla="*/ 2147483647 h 2510"/>
              <a:gd name="T18" fmla="*/ 2147483647 w 718"/>
              <a:gd name="T19" fmla="*/ 2147483647 h 2510"/>
              <a:gd name="T20" fmla="*/ 2147483647 w 718"/>
              <a:gd name="T21" fmla="*/ 2147483647 h 2510"/>
              <a:gd name="T22" fmla="*/ 2147483647 w 718"/>
              <a:gd name="T23" fmla="*/ 2147483647 h 2510"/>
              <a:gd name="T24" fmla="*/ 2147483647 w 718"/>
              <a:gd name="T25" fmla="*/ 2147483647 h 2510"/>
              <a:gd name="T26" fmla="*/ 2147483647 w 718"/>
              <a:gd name="T27" fmla="*/ 2147483647 h 2510"/>
              <a:gd name="T28" fmla="*/ 2147483647 w 718"/>
              <a:gd name="T29" fmla="*/ 2147483647 h 2510"/>
              <a:gd name="T30" fmla="*/ 2147483647 w 718"/>
              <a:gd name="T31" fmla="*/ 2147483647 h 2510"/>
              <a:gd name="T32" fmla="*/ 2147483647 w 718"/>
              <a:gd name="T33" fmla="*/ 2147483647 h 2510"/>
              <a:gd name="T34" fmla="*/ 2147483647 w 718"/>
              <a:gd name="T35" fmla="*/ 2147483647 h 2510"/>
              <a:gd name="T36" fmla="*/ 2147483647 w 718"/>
              <a:gd name="T37" fmla="*/ 2147483647 h 2510"/>
              <a:gd name="T38" fmla="*/ 2147483647 w 718"/>
              <a:gd name="T39" fmla="*/ 2147483647 h 2510"/>
              <a:gd name="T40" fmla="*/ 2147483647 w 718"/>
              <a:gd name="T41" fmla="*/ 2147483647 h 2510"/>
              <a:gd name="T42" fmla="*/ 2147483647 w 718"/>
              <a:gd name="T43" fmla="*/ 2147483647 h 2510"/>
              <a:gd name="T44" fmla="*/ 2147483647 w 718"/>
              <a:gd name="T45" fmla="*/ 2147483647 h 2510"/>
              <a:gd name="T46" fmla="*/ 2147483647 w 718"/>
              <a:gd name="T47" fmla="*/ 2147483647 h 2510"/>
              <a:gd name="T48" fmla="*/ 2147483647 w 718"/>
              <a:gd name="T49" fmla="*/ 2147483647 h 2510"/>
              <a:gd name="T50" fmla="*/ 2147483647 w 718"/>
              <a:gd name="T51" fmla="*/ 2147483647 h 2510"/>
              <a:gd name="T52" fmla="*/ 2147483647 w 718"/>
              <a:gd name="T53" fmla="*/ 2147483647 h 2510"/>
              <a:gd name="T54" fmla="*/ 2147483647 w 718"/>
              <a:gd name="T55" fmla="*/ 2147483647 h 2510"/>
              <a:gd name="T56" fmla="*/ 2147483647 w 718"/>
              <a:gd name="T57" fmla="*/ 2147483647 h 2510"/>
              <a:gd name="T58" fmla="*/ 2147483647 w 718"/>
              <a:gd name="T59" fmla="*/ 2147483647 h 2510"/>
              <a:gd name="T60" fmla="*/ 2147483647 w 718"/>
              <a:gd name="T61" fmla="*/ 2147483647 h 2510"/>
              <a:gd name="T62" fmla="*/ 2147483647 w 718"/>
              <a:gd name="T63" fmla="*/ 2147483647 h 2510"/>
              <a:gd name="T64" fmla="*/ 2147483647 w 718"/>
              <a:gd name="T65" fmla="*/ 2147483647 h 2510"/>
              <a:gd name="T66" fmla="*/ 2147483647 w 718"/>
              <a:gd name="T67" fmla="*/ 2147483647 h 2510"/>
              <a:gd name="T68" fmla="*/ 2147483647 w 718"/>
              <a:gd name="T69" fmla="*/ 2147483647 h 2510"/>
              <a:gd name="T70" fmla="*/ 2147483647 w 718"/>
              <a:gd name="T71" fmla="*/ 2147483647 h 2510"/>
              <a:gd name="T72" fmla="*/ 2147483647 w 718"/>
              <a:gd name="T73" fmla="*/ 2147483647 h 2510"/>
              <a:gd name="T74" fmla="*/ 2147483647 w 718"/>
              <a:gd name="T75" fmla="*/ 2147483647 h 2510"/>
              <a:gd name="T76" fmla="*/ 2147483647 w 718"/>
              <a:gd name="T77" fmla="*/ 2147483647 h 2510"/>
              <a:gd name="T78" fmla="*/ 2147483647 w 718"/>
              <a:gd name="T79" fmla="*/ 2147483647 h 2510"/>
              <a:gd name="T80" fmla="*/ 2147483647 w 718"/>
              <a:gd name="T81" fmla="*/ 2147483647 h 2510"/>
              <a:gd name="T82" fmla="*/ 2147483647 w 718"/>
              <a:gd name="T83" fmla="*/ 2147483647 h 2510"/>
              <a:gd name="T84" fmla="*/ 2147483647 w 718"/>
              <a:gd name="T85" fmla="*/ 2147483647 h 2510"/>
              <a:gd name="T86" fmla="*/ 2147483647 w 718"/>
              <a:gd name="T87" fmla="*/ 2147483647 h 2510"/>
              <a:gd name="T88" fmla="*/ 2147483647 w 718"/>
              <a:gd name="T89" fmla="*/ 2147483647 h 2510"/>
              <a:gd name="T90" fmla="*/ 2147483647 w 718"/>
              <a:gd name="T91" fmla="*/ 2147483647 h 2510"/>
              <a:gd name="T92" fmla="*/ 2147483647 w 718"/>
              <a:gd name="T93" fmla="*/ 2147483647 h 2510"/>
              <a:gd name="T94" fmla="*/ 2147483647 w 718"/>
              <a:gd name="T95" fmla="*/ 2147483647 h 2510"/>
              <a:gd name="T96" fmla="*/ 2147483647 w 718"/>
              <a:gd name="T97" fmla="*/ 2147483647 h 2510"/>
              <a:gd name="T98" fmla="*/ 2147483647 w 718"/>
              <a:gd name="T99" fmla="*/ 2147483647 h 2510"/>
              <a:gd name="T100" fmla="*/ 2147483647 w 718"/>
              <a:gd name="T101" fmla="*/ 2147483647 h 2510"/>
              <a:gd name="T102" fmla="*/ 2147483647 w 718"/>
              <a:gd name="T103" fmla="*/ 2147483647 h 2510"/>
              <a:gd name="T104" fmla="*/ 2147483647 w 718"/>
              <a:gd name="T105" fmla="*/ 2147483647 h 2510"/>
              <a:gd name="T106" fmla="*/ 2147483647 w 718"/>
              <a:gd name="T107" fmla="*/ 2147483647 h 2510"/>
              <a:gd name="T108" fmla="*/ 2147483647 w 718"/>
              <a:gd name="T109" fmla="*/ 2147483647 h 2510"/>
              <a:gd name="T110" fmla="*/ 2147483647 w 718"/>
              <a:gd name="T111" fmla="*/ 2147483647 h 2510"/>
              <a:gd name="T112" fmla="*/ 2147483647 w 718"/>
              <a:gd name="T113" fmla="*/ 2147483647 h 2510"/>
              <a:gd name="T114" fmla="*/ 2147483647 w 718"/>
              <a:gd name="T115" fmla="*/ 2147483647 h 2510"/>
              <a:gd name="T116" fmla="*/ 2147483647 w 718"/>
              <a:gd name="T117" fmla="*/ 2147483647 h 2510"/>
              <a:gd name="T118" fmla="*/ 2147483647 w 718"/>
              <a:gd name="T119" fmla="*/ 2147483647 h 2510"/>
              <a:gd name="T120" fmla="*/ 2147483647 w 718"/>
              <a:gd name="T121" fmla="*/ 2147483647 h 2510"/>
              <a:gd name="T122" fmla="*/ 2147483647 w 718"/>
              <a:gd name="T123" fmla="*/ 2147483647 h 2510"/>
              <a:gd name="T124" fmla="*/ 2147483647 w 718"/>
              <a:gd name="T125" fmla="*/ 2147483647 h 25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18"/>
              <a:gd name="T190" fmla="*/ 0 h 2510"/>
              <a:gd name="T191" fmla="*/ 718 w 718"/>
              <a:gd name="T192" fmla="*/ 2510 h 25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18" h="2510">
                <a:moveTo>
                  <a:pt x="715" y="1328"/>
                </a:moveTo>
                <a:cubicBezTo>
                  <a:pt x="714" y="1318"/>
                  <a:pt x="714" y="1296"/>
                  <a:pt x="714" y="1278"/>
                </a:cubicBezTo>
                <a:cubicBezTo>
                  <a:pt x="714" y="1274"/>
                  <a:pt x="715" y="1271"/>
                  <a:pt x="715" y="1271"/>
                </a:cubicBezTo>
                <a:cubicBezTo>
                  <a:pt x="715" y="1262"/>
                  <a:pt x="717" y="1259"/>
                  <a:pt x="714" y="1247"/>
                </a:cubicBezTo>
                <a:cubicBezTo>
                  <a:pt x="711" y="1235"/>
                  <a:pt x="705" y="1223"/>
                  <a:pt x="705" y="1199"/>
                </a:cubicBezTo>
                <a:cubicBezTo>
                  <a:pt x="705" y="1193"/>
                  <a:pt x="701" y="1193"/>
                  <a:pt x="697" y="1137"/>
                </a:cubicBezTo>
                <a:cubicBezTo>
                  <a:pt x="695" y="1105"/>
                  <a:pt x="699" y="983"/>
                  <a:pt x="682" y="937"/>
                </a:cubicBezTo>
                <a:cubicBezTo>
                  <a:pt x="679" y="922"/>
                  <a:pt x="672" y="902"/>
                  <a:pt x="673" y="869"/>
                </a:cubicBezTo>
                <a:cubicBezTo>
                  <a:pt x="672" y="823"/>
                  <a:pt x="662" y="764"/>
                  <a:pt x="652" y="685"/>
                </a:cubicBezTo>
                <a:cubicBezTo>
                  <a:pt x="654" y="683"/>
                  <a:pt x="654" y="683"/>
                  <a:pt x="654" y="683"/>
                </a:cubicBezTo>
                <a:cubicBezTo>
                  <a:pt x="652" y="668"/>
                  <a:pt x="652" y="655"/>
                  <a:pt x="652" y="643"/>
                </a:cubicBezTo>
                <a:cubicBezTo>
                  <a:pt x="654" y="623"/>
                  <a:pt x="655" y="607"/>
                  <a:pt x="652" y="589"/>
                </a:cubicBezTo>
                <a:cubicBezTo>
                  <a:pt x="651" y="582"/>
                  <a:pt x="650" y="576"/>
                  <a:pt x="649" y="568"/>
                </a:cubicBezTo>
                <a:cubicBezTo>
                  <a:pt x="645" y="550"/>
                  <a:pt x="638" y="535"/>
                  <a:pt x="629" y="523"/>
                </a:cubicBezTo>
                <a:cubicBezTo>
                  <a:pt x="610" y="489"/>
                  <a:pt x="588" y="479"/>
                  <a:pt x="565" y="473"/>
                </a:cubicBezTo>
                <a:cubicBezTo>
                  <a:pt x="551" y="467"/>
                  <a:pt x="540" y="464"/>
                  <a:pt x="536" y="463"/>
                </a:cubicBezTo>
                <a:cubicBezTo>
                  <a:pt x="508" y="455"/>
                  <a:pt x="454" y="436"/>
                  <a:pt x="438" y="426"/>
                </a:cubicBezTo>
                <a:cubicBezTo>
                  <a:pt x="415" y="412"/>
                  <a:pt x="414" y="377"/>
                  <a:pt x="418" y="350"/>
                </a:cubicBezTo>
                <a:cubicBezTo>
                  <a:pt x="428" y="339"/>
                  <a:pt x="437" y="325"/>
                  <a:pt x="440" y="318"/>
                </a:cubicBezTo>
                <a:cubicBezTo>
                  <a:pt x="446" y="307"/>
                  <a:pt x="453" y="285"/>
                  <a:pt x="454" y="273"/>
                </a:cubicBezTo>
                <a:cubicBezTo>
                  <a:pt x="455" y="272"/>
                  <a:pt x="455" y="272"/>
                  <a:pt x="455" y="271"/>
                </a:cubicBezTo>
                <a:cubicBezTo>
                  <a:pt x="458" y="270"/>
                  <a:pt x="464" y="265"/>
                  <a:pt x="467" y="262"/>
                </a:cubicBezTo>
                <a:cubicBezTo>
                  <a:pt x="470" y="258"/>
                  <a:pt x="471" y="253"/>
                  <a:pt x="474" y="249"/>
                </a:cubicBezTo>
                <a:cubicBezTo>
                  <a:pt x="477" y="244"/>
                  <a:pt x="476" y="240"/>
                  <a:pt x="478" y="231"/>
                </a:cubicBezTo>
                <a:cubicBezTo>
                  <a:pt x="481" y="223"/>
                  <a:pt x="483" y="210"/>
                  <a:pt x="483" y="205"/>
                </a:cubicBezTo>
                <a:cubicBezTo>
                  <a:pt x="483" y="200"/>
                  <a:pt x="489" y="186"/>
                  <a:pt x="489" y="179"/>
                </a:cubicBezTo>
                <a:cubicBezTo>
                  <a:pt x="489" y="177"/>
                  <a:pt x="489" y="175"/>
                  <a:pt x="488" y="173"/>
                </a:cubicBezTo>
                <a:cubicBezTo>
                  <a:pt x="488" y="172"/>
                  <a:pt x="487" y="170"/>
                  <a:pt x="486" y="170"/>
                </a:cubicBezTo>
                <a:cubicBezTo>
                  <a:pt x="485" y="169"/>
                  <a:pt x="484" y="169"/>
                  <a:pt x="484" y="169"/>
                </a:cubicBezTo>
                <a:cubicBezTo>
                  <a:pt x="483" y="169"/>
                  <a:pt x="482" y="169"/>
                  <a:pt x="481" y="169"/>
                </a:cubicBezTo>
                <a:cubicBezTo>
                  <a:pt x="481" y="169"/>
                  <a:pt x="477" y="180"/>
                  <a:pt x="474" y="188"/>
                </a:cubicBezTo>
                <a:cubicBezTo>
                  <a:pt x="476" y="182"/>
                  <a:pt x="477" y="176"/>
                  <a:pt x="478" y="170"/>
                </a:cubicBezTo>
                <a:cubicBezTo>
                  <a:pt x="479" y="164"/>
                  <a:pt x="481" y="155"/>
                  <a:pt x="479" y="150"/>
                </a:cubicBezTo>
                <a:cubicBezTo>
                  <a:pt x="478" y="157"/>
                  <a:pt x="474" y="163"/>
                  <a:pt x="473" y="169"/>
                </a:cubicBezTo>
                <a:cubicBezTo>
                  <a:pt x="473" y="169"/>
                  <a:pt x="473" y="168"/>
                  <a:pt x="473" y="167"/>
                </a:cubicBezTo>
                <a:cubicBezTo>
                  <a:pt x="476" y="160"/>
                  <a:pt x="476" y="133"/>
                  <a:pt x="475" y="131"/>
                </a:cubicBezTo>
                <a:cubicBezTo>
                  <a:pt x="474" y="132"/>
                  <a:pt x="473" y="134"/>
                  <a:pt x="472" y="136"/>
                </a:cubicBezTo>
                <a:cubicBezTo>
                  <a:pt x="472" y="131"/>
                  <a:pt x="473" y="126"/>
                  <a:pt x="473" y="121"/>
                </a:cubicBezTo>
                <a:cubicBezTo>
                  <a:pt x="472" y="123"/>
                  <a:pt x="472" y="125"/>
                  <a:pt x="471" y="127"/>
                </a:cubicBezTo>
                <a:cubicBezTo>
                  <a:pt x="471" y="123"/>
                  <a:pt x="473" y="116"/>
                  <a:pt x="472" y="110"/>
                </a:cubicBezTo>
                <a:cubicBezTo>
                  <a:pt x="471" y="113"/>
                  <a:pt x="471" y="116"/>
                  <a:pt x="470" y="119"/>
                </a:cubicBezTo>
                <a:cubicBezTo>
                  <a:pt x="471" y="116"/>
                  <a:pt x="471" y="112"/>
                  <a:pt x="471" y="108"/>
                </a:cubicBezTo>
                <a:cubicBezTo>
                  <a:pt x="471" y="108"/>
                  <a:pt x="470" y="109"/>
                  <a:pt x="470" y="109"/>
                </a:cubicBezTo>
                <a:cubicBezTo>
                  <a:pt x="472" y="103"/>
                  <a:pt x="472" y="95"/>
                  <a:pt x="473" y="90"/>
                </a:cubicBezTo>
                <a:cubicBezTo>
                  <a:pt x="472" y="92"/>
                  <a:pt x="466" y="102"/>
                  <a:pt x="466" y="104"/>
                </a:cubicBezTo>
                <a:cubicBezTo>
                  <a:pt x="466" y="98"/>
                  <a:pt x="469" y="92"/>
                  <a:pt x="469" y="86"/>
                </a:cubicBezTo>
                <a:cubicBezTo>
                  <a:pt x="468" y="92"/>
                  <a:pt x="465" y="98"/>
                  <a:pt x="463" y="104"/>
                </a:cubicBezTo>
                <a:cubicBezTo>
                  <a:pt x="463" y="103"/>
                  <a:pt x="466" y="94"/>
                  <a:pt x="467" y="90"/>
                </a:cubicBezTo>
                <a:cubicBezTo>
                  <a:pt x="466" y="91"/>
                  <a:pt x="466" y="92"/>
                  <a:pt x="465" y="93"/>
                </a:cubicBezTo>
                <a:cubicBezTo>
                  <a:pt x="465" y="92"/>
                  <a:pt x="465" y="91"/>
                  <a:pt x="465" y="89"/>
                </a:cubicBezTo>
                <a:cubicBezTo>
                  <a:pt x="462" y="93"/>
                  <a:pt x="459" y="102"/>
                  <a:pt x="459" y="102"/>
                </a:cubicBezTo>
                <a:cubicBezTo>
                  <a:pt x="461" y="95"/>
                  <a:pt x="463" y="89"/>
                  <a:pt x="464" y="82"/>
                </a:cubicBezTo>
                <a:cubicBezTo>
                  <a:pt x="466" y="79"/>
                  <a:pt x="467" y="76"/>
                  <a:pt x="470" y="74"/>
                </a:cubicBezTo>
                <a:cubicBezTo>
                  <a:pt x="465" y="77"/>
                  <a:pt x="462" y="81"/>
                  <a:pt x="460" y="86"/>
                </a:cubicBezTo>
                <a:cubicBezTo>
                  <a:pt x="460" y="79"/>
                  <a:pt x="460" y="58"/>
                  <a:pt x="461" y="54"/>
                </a:cubicBezTo>
                <a:cubicBezTo>
                  <a:pt x="459" y="58"/>
                  <a:pt x="454" y="67"/>
                  <a:pt x="453" y="67"/>
                </a:cubicBezTo>
                <a:cubicBezTo>
                  <a:pt x="453" y="58"/>
                  <a:pt x="453" y="48"/>
                  <a:pt x="456" y="40"/>
                </a:cubicBezTo>
                <a:cubicBezTo>
                  <a:pt x="452" y="50"/>
                  <a:pt x="448" y="73"/>
                  <a:pt x="448" y="73"/>
                </a:cubicBezTo>
                <a:cubicBezTo>
                  <a:pt x="448" y="61"/>
                  <a:pt x="448" y="49"/>
                  <a:pt x="450" y="37"/>
                </a:cubicBezTo>
                <a:cubicBezTo>
                  <a:pt x="448" y="41"/>
                  <a:pt x="447" y="46"/>
                  <a:pt x="446" y="51"/>
                </a:cubicBezTo>
                <a:cubicBezTo>
                  <a:pt x="446" y="46"/>
                  <a:pt x="446" y="42"/>
                  <a:pt x="446" y="37"/>
                </a:cubicBezTo>
                <a:cubicBezTo>
                  <a:pt x="445" y="40"/>
                  <a:pt x="445" y="43"/>
                  <a:pt x="443" y="45"/>
                </a:cubicBezTo>
                <a:cubicBezTo>
                  <a:pt x="444" y="37"/>
                  <a:pt x="444" y="28"/>
                  <a:pt x="443" y="20"/>
                </a:cubicBezTo>
                <a:cubicBezTo>
                  <a:pt x="440" y="25"/>
                  <a:pt x="440" y="33"/>
                  <a:pt x="439" y="39"/>
                </a:cubicBezTo>
                <a:cubicBezTo>
                  <a:pt x="439" y="40"/>
                  <a:pt x="438" y="42"/>
                  <a:pt x="438" y="44"/>
                </a:cubicBezTo>
                <a:cubicBezTo>
                  <a:pt x="438" y="43"/>
                  <a:pt x="438" y="43"/>
                  <a:pt x="438" y="42"/>
                </a:cubicBezTo>
                <a:cubicBezTo>
                  <a:pt x="436" y="46"/>
                  <a:pt x="435" y="49"/>
                  <a:pt x="435" y="53"/>
                </a:cubicBezTo>
                <a:cubicBezTo>
                  <a:pt x="434" y="54"/>
                  <a:pt x="434" y="54"/>
                  <a:pt x="434" y="55"/>
                </a:cubicBezTo>
                <a:cubicBezTo>
                  <a:pt x="435" y="47"/>
                  <a:pt x="436" y="35"/>
                  <a:pt x="434" y="28"/>
                </a:cubicBezTo>
                <a:cubicBezTo>
                  <a:pt x="432" y="32"/>
                  <a:pt x="432" y="37"/>
                  <a:pt x="431" y="42"/>
                </a:cubicBezTo>
                <a:cubicBezTo>
                  <a:pt x="431" y="39"/>
                  <a:pt x="431" y="37"/>
                  <a:pt x="430" y="34"/>
                </a:cubicBezTo>
                <a:cubicBezTo>
                  <a:pt x="430" y="32"/>
                  <a:pt x="430" y="31"/>
                  <a:pt x="430" y="29"/>
                </a:cubicBezTo>
                <a:cubicBezTo>
                  <a:pt x="430" y="31"/>
                  <a:pt x="429" y="33"/>
                  <a:pt x="429" y="35"/>
                </a:cubicBezTo>
                <a:cubicBezTo>
                  <a:pt x="429" y="36"/>
                  <a:pt x="428" y="37"/>
                  <a:pt x="428" y="38"/>
                </a:cubicBezTo>
                <a:cubicBezTo>
                  <a:pt x="428" y="38"/>
                  <a:pt x="428" y="39"/>
                  <a:pt x="428" y="39"/>
                </a:cubicBezTo>
                <a:cubicBezTo>
                  <a:pt x="426" y="34"/>
                  <a:pt x="426" y="27"/>
                  <a:pt x="426" y="21"/>
                </a:cubicBezTo>
                <a:cubicBezTo>
                  <a:pt x="424" y="23"/>
                  <a:pt x="423" y="26"/>
                  <a:pt x="422" y="30"/>
                </a:cubicBezTo>
                <a:cubicBezTo>
                  <a:pt x="421" y="26"/>
                  <a:pt x="421" y="23"/>
                  <a:pt x="421" y="19"/>
                </a:cubicBezTo>
                <a:cubicBezTo>
                  <a:pt x="420" y="23"/>
                  <a:pt x="419" y="27"/>
                  <a:pt x="419" y="31"/>
                </a:cubicBezTo>
                <a:cubicBezTo>
                  <a:pt x="418" y="29"/>
                  <a:pt x="418" y="27"/>
                  <a:pt x="417" y="26"/>
                </a:cubicBezTo>
                <a:cubicBezTo>
                  <a:pt x="417" y="23"/>
                  <a:pt x="417" y="20"/>
                  <a:pt x="417" y="17"/>
                </a:cubicBezTo>
                <a:cubicBezTo>
                  <a:pt x="412" y="22"/>
                  <a:pt x="415" y="35"/>
                  <a:pt x="413" y="42"/>
                </a:cubicBezTo>
                <a:cubicBezTo>
                  <a:pt x="413" y="42"/>
                  <a:pt x="413" y="42"/>
                  <a:pt x="413" y="42"/>
                </a:cubicBezTo>
                <a:cubicBezTo>
                  <a:pt x="412" y="41"/>
                  <a:pt x="412" y="39"/>
                  <a:pt x="412" y="37"/>
                </a:cubicBezTo>
                <a:cubicBezTo>
                  <a:pt x="412" y="32"/>
                  <a:pt x="414" y="26"/>
                  <a:pt x="413" y="21"/>
                </a:cubicBezTo>
                <a:cubicBezTo>
                  <a:pt x="412" y="23"/>
                  <a:pt x="410" y="28"/>
                  <a:pt x="410" y="29"/>
                </a:cubicBezTo>
                <a:cubicBezTo>
                  <a:pt x="409" y="27"/>
                  <a:pt x="409" y="25"/>
                  <a:pt x="409" y="23"/>
                </a:cubicBezTo>
                <a:cubicBezTo>
                  <a:pt x="409" y="25"/>
                  <a:pt x="409" y="27"/>
                  <a:pt x="409" y="29"/>
                </a:cubicBezTo>
                <a:cubicBezTo>
                  <a:pt x="407" y="26"/>
                  <a:pt x="409" y="22"/>
                  <a:pt x="406" y="19"/>
                </a:cubicBezTo>
                <a:cubicBezTo>
                  <a:pt x="403" y="23"/>
                  <a:pt x="402" y="36"/>
                  <a:pt x="402" y="37"/>
                </a:cubicBezTo>
                <a:cubicBezTo>
                  <a:pt x="400" y="31"/>
                  <a:pt x="400" y="21"/>
                  <a:pt x="401" y="14"/>
                </a:cubicBezTo>
                <a:cubicBezTo>
                  <a:pt x="400" y="20"/>
                  <a:pt x="398" y="26"/>
                  <a:pt x="397" y="32"/>
                </a:cubicBezTo>
                <a:cubicBezTo>
                  <a:pt x="397" y="27"/>
                  <a:pt x="397" y="21"/>
                  <a:pt x="397" y="16"/>
                </a:cubicBezTo>
                <a:cubicBezTo>
                  <a:pt x="396" y="19"/>
                  <a:pt x="396" y="23"/>
                  <a:pt x="395" y="26"/>
                </a:cubicBezTo>
                <a:cubicBezTo>
                  <a:pt x="394" y="29"/>
                  <a:pt x="393" y="32"/>
                  <a:pt x="394" y="36"/>
                </a:cubicBezTo>
                <a:cubicBezTo>
                  <a:pt x="393" y="33"/>
                  <a:pt x="392" y="22"/>
                  <a:pt x="391" y="20"/>
                </a:cubicBezTo>
                <a:cubicBezTo>
                  <a:pt x="391" y="23"/>
                  <a:pt x="390" y="26"/>
                  <a:pt x="390" y="27"/>
                </a:cubicBezTo>
                <a:cubicBezTo>
                  <a:pt x="389" y="31"/>
                  <a:pt x="388" y="34"/>
                  <a:pt x="387" y="38"/>
                </a:cubicBezTo>
                <a:cubicBezTo>
                  <a:pt x="388" y="34"/>
                  <a:pt x="388" y="31"/>
                  <a:pt x="388" y="27"/>
                </a:cubicBezTo>
                <a:cubicBezTo>
                  <a:pt x="388" y="21"/>
                  <a:pt x="388" y="14"/>
                  <a:pt x="388" y="8"/>
                </a:cubicBezTo>
                <a:cubicBezTo>
                  <a:pt x="388" y="12"/>
                  <a:pt x="388" y="17"/>
                  <a:pt x="387" y="22"/>
                </a:cubicBezTo>
                <a:cubicBezTo>
                  <a:pt x="387" y="21"/>
                  <a:pt x="387" y="21"/>
                  <a:pt x="386" y="20"/>
                </a:cubicBezTo>
                <a:cubicBezTo>
                  <a:pt x="385" y="24"/>
                  <a:pt x="382" y="34"/>
                  <a:pt x="381" y="34"/>
                </a:cubicBezTo>
                <a:cubicBezTo>
                  <a:pt x="382" y="25"/>
                  <a:pt x="384" y="15"/>
                  <a:pt x="382" y="6"/>
                </a:cubicBezTo>
                <a:cubicBezTo>
                  <a:pt x="382" y="9"/>
                  <a:pt x="381" y="12"/>
                  <a:pt x="381" y="15"/>
                </a:cubicBezTo>
                <a:cubicBezTo>
                  <a:pt x="381" y="13"/>
                  <a:pt x="381" y="12"/>
                  <a:pt x="380" y="10"/>
                </a:cubicBezTo>
                <a:cubicBezTo>
                  <a:pt x="380" y="14"/>
                  <a:pt x="378" y="30"/>
                  <a:pt x="376" y="35"/>
                </a:cubicBezTo>
                <a:cubicBezTo>
                  <a:pt x="376" y="30"/>
                  <a:pt x="377" y="24"/>
                  <a:pt x="377" y="19"/>
                </a:cubicBezTo>
                <a:cubicBezTo>
                  <a:pt x="377" y="15"/>
                  <a:pt x="377" y="11"/>
                  <a:pt x="376" y="8"/>
                </a:cubicBezTo>
                <a:cubicBezTo>
                  <a:pt x="376" y="9"/>
                  <a:pt x="376" y="10"/>
                  <a:pt x="376" y="11"/>
                </a:cubicBezTo>
                <a:cubicBezTo>
                  <a:pt x="375" y="11"/>
                  <a:pt x="375" y="10"/>
                  <a:pt x="375" y="9"/>
                </a:cubicBezTo>
                <a:cubicBezTo>
                  <a:pt x="374" y="12"/>
                  <a:pt x="374" y="15"/>
                  <a:pt x="373" y="18"/>
                </a:cubicBezTo>
                <a:cubicBezTo>
                  <a:pt x="373" y="16"/>
                  <a:pt x="373" y="13"/>
                  <a:pt x="373" y="10"/>
                </a:cubicBezTo>
                <a:cubicBezTo>
                  <a:pt x="372" y="16"/>
                  <a:pt x="369" y="34"/>
                  <a:pt x="368" y="37"/>
                </a:cubicBezTo>
                <a:cubicBezTo>
                  <a:pt x="367" y="27"/>
                  <a:pt x="371" y="16"/>
                  <a:pt x="368" y="6"/>
                </a:cubicBezTo>
                <a:cubicBezTo>
                  <a:pt x="366" y="10"/>
                  <a:pt x="365" y="29"/>
                  <a:pt x="364" y="33"/>
                </a:cubicBezTo>
                <a:cubicBezTo>
                  <a:pt x="364" y="28"/>
                  <a:pt x="362" y="11"/>
                  <a:pt x="361" y="9"/>
                </a:cubicBezTo>
                <a:cubicBezTo>
                  <a:pt x="360" y="12"/>
                  <a:pt x="360" y="16"/>
                  <a:pt x="359" y="19"/>
                </a:cubicBezTo>
                <a:cubicBezTo>
                  <a:pt x="356" y="13"/>
                  <a:pt x="358" y="6"/>
                  <a:pt x="357" y="0"/>
                </a:cubicBezTo>
                <a:cubicBezTo>
                  <a:pt x="355" y="6"/>
                  <a:pt x="356" y="17"/>
                  <a:pt x="352" y="22"/>
                </a:cubicBezTo>
                <a:cubicBezTo>
                  <a:pt x="350" y="17"/>
                  <a:pt x="351" y="11"/>
                  <a:pt x="350" y="6"/>
                </a:cubicBezTo>
                <a:cubicBezTo>
                  <a:pt x="349" y="12"/>
                  <a:pt x="349" y="17"/>
                  <a:pt x="348" y="23"/>
                </a:cubicBezTo>
                <a:cubicBezTo>
                  <a:pt x="347" y="16"/>
                  <a:pt x="348" y="9"/>
                  <a:pt x="346" y="3"/>
                </a:cubicBezTo>
                <a:cubicBezTo>
                  <a:pt x="347" y="9"/>
                  <a:pt x="346" y="15"/>
                  <a:pt x="345" y="21"/>
                </a:cubicBezTo>
                <a:cubicBezTo>
                  <a:pt x="345" y="20"/>
                  <a:pt x="345" y="18"/>
                  <a:pt x="345" y="16"/>
                </a:cubicBezTo>
                <a:cubicBezTo>
                  <a:pt x="344" y="19"/>
                  <a:pt x="345" y="25"/>
                  <a:pt x="343" y="28"/>
                </a:cubicBezTo>
                <a:cubicBezTo>
                  <a:pt x="343" y="27"/>
                  <a:pt x="341" y="6"/>
                  <a:pt x="341" y="2"/>
                </a:cubicBezTo>
                <a:cubicBezTo>
                  <a:pt x="340" y="5"/>
                  <a:pt x="339" y="21"/>
                  <a:pt x="339" y="28"/>
                </a:cubicBezTo>
                <a:cubicBezTo>
                  <a:pt x="339" y="28"/>
                  <a:pt x="339" y="28"/>
                  <a:pt x="339" y="28"/>
                </a:cubicBezTo>
                <a:cubicBezTo>
                  <a:pt x="338" y="25"/>
                  <a:pt x="337" y="24"/>
                  <a:pt x="336" y="30"/>
                </a:cubicBezTo>
                <a:cubicBezTo>
                  <a:pt x="336" y="27"/>
                  <a:pt x="335" y="25"/>
                  <a:pt x="334" y="23"/>
                </a:cubicBezTo>
                <a:cubicBezTo>
                  <a:pt x="333" y="25"/>
                  <a:pt x="333" y="26"/>
                  <a:pt x="333" y="28"/>
                </a:cubicBezTo>
                <a:cubicBezTo>
                  <a:pt x="332" y="27"/>
                  <a:pt x="332" y="26"/>
                  <a:pt x="331" y="25"/>
                </a:cubicBezTo>
                <a:cubicBezTo>
                  <a:pt x="331" y="20"/>
                  <a:pt x="330" y="15"/>
                  <a:pt x="330" y="11"/>
                </a:cubicBezTo>
                <a:cubicBezTo>
                  <a:pt x="331" y="14"/>
                  <a:pt x="330" y="17"/>
                  <a:pt x="330" y="20"/>
                </a:cubicBezTo>
                <a:cubicBezTo>
                  <a:pt x="328" y="15"/>
                  <a:pt x="329" y="9"/>
                  <a:pt x="327" y="3"/>
                </a:cubicBezTo>
                <a:cubicBezTo>
                  <a:pt x="325" y="8"/>
                  <a:pt x="325" y="15"/>
                  <a:pt x="325" y="20"/>
                </a:cubicBezTo>
                <a:cubicBezTo>
                  <a:pt x="325" y="19"/>
                  <a:pt x="323" y="9"/>
                  <a:pt x="323" y="5"/>
                </a:cubicBezTo>
                <a:cubicBezTo>
                  <a:pt x="322" y="13"/>
                  <a:pt x="321" y="29"/>
                  <a:pt x="321" y="30"/>
                </a:cubicBezTo>
                <a:cubicBezTo>
                  <a:pt x="321" y="30"/>
                  <a:pt x="320" y="19"/>
                  <a:pt x="320" y="16"/>
                </a:cubicBezTo>
                <a:cubicBezTo>
                  <a:pt x="320" y="16"/>
                  <a:pt x="319" y="17"/>
                  <a:pt x="319" y="18"/>
                </a:cubicBezTo>
                <a:cubicBezTo>
                  <a:pt x="318" y="12"/>
                  <a:pt x="317" y="6"/>
                  <a:pt x="315" y="0"/>
                </a:cubicBezTo>
                <a:cubicBezTo>
                  <a:pt x="316" y="9"/>
                  <a:pt x="317" y="19"/>
                  <a:pt x="317" y="28"/>
                </a:cubicBezTo>
                <a:cubicBezTo>
                  <a:pt x="316" y="30"/>
                  <a:pt x="314" y="24"/>
                  <a:pt x="312" y="19"/>
                </a:cubicBezTo>
                <a:cubicBezTo>
                  <a:pt x="310" y="27"/>
                  <a:pt x="312" y="35"/>
                  <a:pt x="312" y="43"/>
                </a:cubicBezTo>
                <a:cubicBezTo>
                  <a:pt x="312" y="43"/>
                  <a:pt x="312" y="43"/>
                  <a:pt x="312" y="43"/>
                </a:cubicBezTo>
                <a:cubicBezTo>
                  <a:pt x="309" y="34"/>
                  <a:pt x="307" y="24"/>
                  <a:pt x="305" y="15"/>
                </a:cubicBezTo>
                <a:cubicBezTo>
                  <a:pt x="306" y="20"/>
                  <a:pt x="307" y="26"/>
                  <a:pt x="307" y="32"/>
                </a:cubicBezTo>
                <a:cubicBezTo>
                  <a:pt x="307" y="31"/>
                  <a:pt x="302" y="20"/>
                  <a:pt x="299" y="15"/>
                </a:cubicBezTo>
                <a:cubicBezTo>
                  <a:pt x="298" y="12"/>
                  <a:pt x="296" y="10"/>
                  <a:pt x="295" y="7"/>
                </a:cubicBezTo>
                <a:cubicBezTo>
                  <a:pt x="297" y="14"/>
                  <a:pt x="298" y="22"/>
                  <a:pt x="300" y="29"/>
                </a:cubicBezTo>
                <a:cubicBezTo>
                  <a:pt x="302" y="34"/>
                  <a:pt x="302" y="39"/>
                  <a:pt x="303" y="44"/>
                </a:cubicBezTo>
                <a:cubicBezTo>
                  <a:pt x="299" y="33"/>
                  <a:pt x="290" y="19"/>
                  <a:pt x="290" y="8"/>
                </a:cubicBezTo>
                <a:cubicBezTo>
                  <a:pt x="289" y="13"/>
                  <a:pt x="286" y="38"/>
                  <a:pt x="285" y="38"/>
                </a:cubicBezTo>
                <a:cubicBezTo>
                  <a:pt x="281" y="33"/>
                  <a:pt x="282" y="26"/>
                  <a:pt x="280" y="20"/>
                </a:cubicBezTo>
                <a:cubicBezTo>
                  <a:pt x="279" y="23"/>
                  <a:pt x="279" y="25"/>
                  <a:pt x="279" y="27"/>
                </a:cubicBezTo>
                <a:cubicBezTo>
                  <a:pt x="278" y="25"/>
                  <a:pt x="277" y="23"/>
                  <a:pt x="275" y="22"/>
                </a:cubicBezTo>
                <a:cubicBezTo>
                  <a:pt x="276" y="25"/>
                  <a:pt x="277" y="30"/>
                  <a:pt x="278" y="35"/>
                </a:cubicBezTo>
                <a:cubicBezTo>
                  <a:pt x="278" y="40"/>
                  <a:pt x="278" y="45"/>
                  <a:pt x="277" y="49"/>
                </a:cubicBezTo>
                <a:cubicBezTo>
                  <a:pt x="276" y="48"/>
                  <a:pt x="275" y="43"/>
                  <a:pt x="273" y="40"/>
                </a:cubicBezTo>
                <a:cubicBezTo>
                  <a:pt x="272" y="41"/>
                  <a:pt x="272" y="43"/>
                  <a:pt x="272" y="44"/>
                </a:cubicBezTo>
                <a:cubicBezTo>
                  <a:pt x="271" y="39"/>
                  <a:pt x="270" y="34"/>
                  <a:pt x="268" y="29"/>
                </a:cubicBezTo>
                <a:cubicBezTo>
                  <a:pt x="268" y="36"/>
                  <a:pt x="271" y="44"/>
                  <a:pt x="271" y="52"/>
                </a:cubicBezTo>
                <a:cubicBezTo>
                  <a:pt x="271" y="51"/>
                  <a:pt x="270" y="50"/>
                  <a:pt x="270" y="49"/>
                </a:cubicBezTo>
                <a:cubicBezTo>
                  <a:pt x="269" y="44"/>
                  <a:pt x="267" y="38"/>
                  <a:pt x="265" y="33"/>
                </a:cubicBezTo>
                <a:cubicBezTo>
                  <a:pt x="264" y="31"/>
                  <a:pt x="264" y="30"/>
                  <a:pt x="263" y="28"/>
                </a:cubicBezTo>
                <a:cubicBezTo>
                  <a:pt x="263" y="29"/>
                  <a:pt x="263" y="29"/>
                  <a:pt x="264" y="30"/>
                </a:cubicBezTo>
                <a:cubicBezTo>
                  <a:pt x="263" y="29"/>
                  <a:pt x="263" y="28"/>
                  <a:pt x="263" y="28"/>
                </a:cubicBezTo>
                <a:cubicBezTo>
                  <a:pt x="263" y="31"/>
                  <a:pt x="263" y="35"/>
                  <a:pt x="263" y="39"/>
                </a:cubicBezTo>
                <a:cubicBezTo>
                  <a:pt x="262" y="37"/>
                  <a:pt x="261" y="34"/>
                  <a:pt x="260" y="32"/>
                </a:cubicBezTo>
                <a:cubicBezTo>
                  <a:pt x="261" y="37"/>
                  <a:pt x="263" y="42"/>
                  <a:pt x="263" y="48"/>
                </a:cubicBezTo>
                <a:cubicBezTo>
                  <a:pt x="263" y="51"/>
                  <a:pt x="263" y="53"/>
                  <a:pt x="263" y="56"/>
                </a:cubicBezTo>
                <a:cubicBezTo>
                  <a:pt x="263" y="57"/>
                  <a:pt x="263" y="57"/>
                  <a:pt x="263" y="58"/>
                </a:cubicBezTo>
                <a:cubicBezTo>
                  <a:pt x="259" y="55"/>
                  <a:pt x="259" y="45"/>
                  <a:pt x="259" y="40"/>
                </a:cubicBezTo>
                <a:cubicBezTo>
                  <a:pt x="258" y="41"/>
                  <a:pt x="257" y="52"/>
                  <a:pt x="258" y="56"/>
                </a:cubicBezTo>
                <a:cubicBezTo>
                  <a:pt x="255" y="50"/>
                  <a:pt x="250" y="38"/>
                  <a:pt x="248" y="35"/>
                </a:cubicBezTo>
                <a:cubicBezTo>
                  <a:pt x="249" y="39"/>
                  <a:pt x="250" y="42"/>
                  <a:pt x="251" y="46"/>
                </a:cubicBezTo>
                <a:cubicBezTo>
                  <a:pt x="247" y="39"/>
                  <a:pt x="242" y="32"/>
                  <a:pt x="239" y="27"/>
                </a:cubicBezTo>
                <a:cubicBezTo>
                  <a:pt x="244" y="37"/>
                  <a:pt x="250" y="50"/>
                  <a:pt x="253" y="63"/>
                </a:cubicBezTo>
                <a:cubicBezTo>
                  <a:pt x="252" y="61"/>
                  <a:pt x="251" y="59"/>
                  <a:pt x="250" y="57"/>
                </a:cubicBezTo>
                <a:cubicBezTo>
                  <a:pt x="250" y="60"/>
                  <a:pt x="251" y="63"/>
                  <a:pt x="252" y="66"/>
                </a:cubicBezTo>
                <a:cubicBezTo>
                  <a:pt x="251" y="65"/>
                  <a:pt x="250" y="63"/>
                  <a:pt x="249" y="62"/>
                </a:cubicBezTo>
                <a:cubicBezTo>
                  <a:pt x="250" y="63"/>
                  <a:pt x="250" y="65"/>
                  <a:pt x="250" y="67"/>
                </a:cubicBezTo>
                <a:cubicBezTo>
                  <a:pt x="249" y="63"/>
                  <a:pt x="246" y="59"/>
                  <a:pt x="244" y="56"/>
                </a:cubicBezTo>
                <a:cubicBezTo>
                  <a:pt x="245" y="60"/>
                  <a:pt x="248" y="64"/>
                  <a:pt x="249" y="68"/>
                </a:cubicBezTo>
                <a:cubicBezTo>
                  <a:pt x="249" y="69"/>
                  <a:pt x="249" y="70"/>
                  <a:pt x="249" y="72"/>
                </a:cubicBezTo>
                <a:cubicBezTo>
                  <a:pt x="248" y="67"/>
                  <a:pt x="246" y="63"/>
                  <a:pt x="243" y="59"/>
                </a:cubicBezTo>
                <a:cubicBezTo>
                  <a:pt x="243" y="62"/>
                  <a:pt x="244" y="65"/>
                  <a:pt x="244" y="68"/>
                </a:cubicBezTo>
                <a:cubicBezTo>
                  <a:pt x="244" y="68"/>
                  <a:pt x="243" y="67"/>
                  <a:pt x="242" y="66"/>
                </a:cubicBezTo>
                <a:cubicBezTo>
                  <a:pt x="243" y="69"/>
                  <a:pt x="247" y="76"/>
                  <a:pt x="247" y="77"/>
                </a:cubicBezTo>
                <a:cubicBezTo>
                  <a:pt x="247" y="78"/>
                  <a:pt x="247" y="79"/>
                  <a:pt x="247" y="80"/>
                </a:cubicBezTo>
                <a:cubicBezTo>
                  <a:pt x="245" y="75"/>
                  <a:pt x="243" y="71"/>
                  <a:pt x="241" y="67"/>
                </a:cubicBezTo>
                <a:cubicBezTo>
                  <a:pt x="242" y="70"/>
                  <a:pt x="243" y="73"/>
                  <a:pt x="244" y="77"/>
                </a:cubicBezTo>
                <a:cubicBezTo>
                  <a:pt x="243" y="76"/>
                  <a:pt x="241" y="74"/>
                  <a:pt x="240" y="71"/>
                </a:cubicBezTo>
                <a:cubicBezTo>
                  <a:pt x="242" y="75"/>
                  <a:pt x="245" y="88"/>
                  <a:pt x="245" y="90"/>
                </a:cubicBezTo>
                <a:cubicBezTo>
                  <a:pt x="244" y="90"/>
                  <a:pt x="240" y="81"/>
                  <a:pt x="239" y="76"/>
                </a:cubicBezTo>
                <a:cubicBezTo>
                  <a:pt x="240" y="84"/>
                  <a:pt x="241" y="91"/>
                  <a:pt x="241" y="98"/>
                </a:cubicBezTo>
                <a:cubicBezTo>
                  <a:pt x="241" y="98"/>
                  <a:pt x="241" y="98"/>
                  <a:pt x="241" y="99"/>
                </a:cubicBezTo>
                <a:cubicBezTo>
                  <a:pt x="240" y="89"/>
                  <a:pt x="236" y="84"/>
                  <a:pt x="231" y="77"/>
                </a:cubicBezTo>
                <a:cubicBezTo>
                  <a:pt x="234" y="86"/>
                  <a:pt x="236" y="93"/>
                  <a:pt x="237" y="102"/>
                </a:cubicBezTo>
                <a:cubicBezTo>
                  <a:pt x="235" y="99"/>
                  <a:pt x="234" y="97"/>
                  <a:pt x="234" y="94"/>
                </a:cubicBezTo>
                <a:cubicBezTo>
                  <a:pt x="234" y="98"/>
                  <a:pt x="235" y="102"/>
                  <a:pt x="234" y="106"/>
                </a:cubicBezTo>
                <a:cubicBezTo>
                  <a:pt x="233" y="104"/>
                  <a:pt x="232" y="101"/>
                  <a:pt x="232" y="99"/>
                </a:cubicBezTo>
                <a:cubicBezTo>
                  <a:pt x="232" y="105"/>
                  <a:pt x="231" y="112"/>
                  <a:pt x="231" y="118"/>
                </a:cubicBezTo>
                <a:cubicBezTo>
                  <a:pt x="230" y="114"/>
                  <a:pt x="230" y="111"/>
                  <a:pt x="229" y="108"/>
                </a:cubicBezTo>
                <a:cubicBezTo>
                  <a:pt x="230" y="114"/>
                  <a:pt x="228" y="131"/>
                  <a:pt x="227" y="132"/>
                </a:cubicBezTo>
                <a:cubicBezTo>
                  <a:pt x="227" y="130"/>
                  <a:pt x="227" y="128"/>
                  <a:pt x="227" y="126"/>
                </a:cubicBezTo>
                <a:cubicBezTo>
                  <a:pt x="224" y="133"/>
                  <a:pt x="224" y="141"/>
                  <a:pt x="224" y="150"/>
                </a:cubicBezTo>
                <a:cubicBezTo>
                  <a:pt x="224" y="150"/>
                  <a:pt x="224" y="151"/>
                  <a:pt x="224" y="152"/>
                </a:cubicBezTo>
                <a:cubicBezTo>
                  <a:pt x="223" y="147"/>
                  <a:pt x="223" y="143"/>
                  <a:pt x="222" y="139"/>
                </a:cubicBezTo>
                <a:cubicBezTo>
                  <a:pt x="221" y="143"/>
                  <a:pt x="222" y="149"/>
                  <a:pt x="222" y="153"/>
                </a:cubicBezTo>
                <a:cubicBezTo>
                  <a:pt x="223" y="159"/>
                  <a:pt x="223" y="165"/>
                  <a:pt x="225" y="171"/>
                </a:cubicBezTo>
                <a:cubicBezTo>
                  <a:pt x="225" y="170"/>
                  <a:pt x="225" y="170"/>
                  <a:pt x="224" y="170"/>
                </a:cubicBezTo>
                <a:cubicBezTo>
                  <a:pt x="222" y="164"/>
                  <a:pt x="220" y="157"/>
                  <a:pt x="218" y="152"/>
                </a:cubicBezTo>
                <a:cubicBezTo>
                  <a:pt x="219" y="157"/>
                  <a:pt x="220" y="162"/>
                  <a:pt x="221" y="167"/>
                </a:cubicBezTo>
                <a:cubicBezTo>
                  <a:pt x="218" y="166"/>
                  <a:pt x="214" y="171"/>
                  <a:pt x="214" y="177"/>
                </a:cubicBezTo>
                <a:cubicBezTo>
                  <a:pt x="214" y="184"/>
                  <a:pt x="220" y="198"/>
                  <a:pt x="220" y="203"/>
                </a:cubicBezTo>
                <a:cubicBezTo>
                  <a:pt x="220" y="208"/>
                  <a:pt x="222" y="221"/>
                  <a:pt x="225" y="230"/>
                </a:cubicBezTo>
                <a:cubicBezTo>
                  <a:pt x="227" y="237"/>
                  <a:pt x="226" y="241"/>
                  <a:pt x="228" y="245"/>
                </a:cubicBezTo>
                <a:cubicBezTo>
                  <a:pt x="229" y="246"/>
                  <a:pt x="229" y="246"/>
                  <a:pt x="229" y="247"/>
                </a:cubicBezTo>
                <a:cubicBezTo>
                  <a:pt x="230" y="248"/>
                  <a:pt x="231" y="250"/>
                  <a:pt x="231" y="251"/>
                </a:cubicBezTo>
                <a:cubicBezTo>
                  <a:pt x="232" y="252"/>
                  <a:pt x="232" y="253"/>
                  <a:pt x="233" y="254"/>
                </a:cubicBezTo>
                <a:cubicBezTo>
                  <a:pt x="234" y="256"/>
                  <a:pt x="235" y="258"/>
                  <a:pt x="236" y="260"/>
                </a:cubicBezTo>
                <a:cubicBezTo>
                  <a:pt x="239" y="264"/>
                  <a:pt x="245" y="269"/>
                  <a:pt x="248" y="270"/>
                </a:cubicBezTo>
                <a:cubicBezTo>
                  <a:pt x="249" y="281"/>
                  <a:pt x="255" y="304"/>
                  <a:pt x="261" y="314"/>
                </a:cubicBezTo>
                <a:cubicBezTo>
                  <a:pt x="261" y="315"/>
                  <a:pt x="262" y="317"/>
                  <a:pt x="263" y="318"/>
                </a:cubicBezTo>
                <a:cubicBezTo>
                  <a:pt x="263" y="318"/>
                  <a:pt x="263" y="319"/>
                  <a:pt x="263" y="320"/>
                </a:cubicBezTo>
                <a:cubicBezTo>
                  <a:pt x="268" y="328"/>
                  <a:pt x="276" y="340"/>
                  <a:pt x="284" y="351"/>
                </a:cubicBezTo>
                <a:cubicBezTo>
                  <a:pt x="290" y="379"/>
                  <a:pt x="289" y="413"/>
                  <a:pt x="256" y="434"/>
                </a:cubicBezTo>
                <a:cubicBezTo>
                  <a:pt x="242" y="440"/>
                  <a:pt x="214" y="453"/>
                  <a:pt x="180" y="461"/>
                </a:cubicBezTo>
                <a:cubicBezTo>
                  <a:pt x="147" y="469"/>
                  <a:pt x="93" y="485"/>
                  <a:pt x="71" y="562"/>
                </a:cubicBezTo>
                <a:cubicBezTo>
                  <a:pt x="62" y="596"/>
                  <a:pt x="64" y="618"/>
                  <a:pt x="69" y="658"/>
                </a:cubicBezTo>
                <a:cubicBezTo>
                  <a:pt x="57" y="746"/>
                  <a:pt x="47" y="812"/>
                  <a:pt x="46" y="862"/>
                </a:cubicBezTo>
                <a:cubicBezTo>
                  <a:pt x="46" y="894"/>
                  <a:pt x="39" y="915"/>
                  <a:pt x="36" y="929"/>
                </a:cubicBezTo>
                <a:cubicBezTo>
                  <a:pt x="19" y="976"/>
                  <a:pt x="23" y="1098"/>
                  <a:pt x="21" y="1130"/>
                </a:cubicBezTo>
                <a:cubicBezTo>
                  <a:pt x="17" y="1185"/>
                  <a:pt x="13" y="1185"/>
                  <a:pt x="13" y="1191"/>
                </a:cubicBezTo>
                <a:cubicBezTo>
                  <a:pt x="13" y="1216"/>
                  <a:pt x="8" y="1227"/>
                  <a:pt x="4" y="1239"/>
                </a:cubicBezTo>
                <a:cubicBezTo>
                  <a:pt x="4" y="1241"/>
                  <a:pt x="3" y="1243"/>
                  <a:pt x="3" y="1245"/>
                </a:cubicBezTo>
                <a:cubicBezTo>
                  <a:pt x="3" y="1245"/>
                  <a:pt x="5" y="1303"/>
                  <a:pt x="3" y="1321"/>
                </a:cubicBezTo>
                <a:cubicBezTo>
                  <a:pt x="0" y="1339"/>
                  <a:pt x="2" y="1350"/>
                  <a:pt x="3" y="1362"/>
                </a:cubicBezTo>
                <a:cubicBezTo>
                  <a:pt x="4" y="1373"/>
                  <a:pt x="14" y="1390"/>
                  <a:pt x="17" y="1404"/>
                </a:cubicBezTo>
                <a:cubicBezTo>
                  <a:pt x="23" y="1434"/>
                  <a:pt x="31" y="1434"/>
                  <a:pt x="36" y="1444"/>
                </a:cubicBezTo>
                <a:cubicBezTo>
                  <a:pt x="42" y="1454"/>
                  <a:pt x="57" y="1461"/>
                  <a:pt x="59" y="1464"/>
                </a:cubicBezTo>
                <a:cubicBezTo>
                  <a:pt x="61" y="1467"/>
                  <a:pt x="69" y="1474"/>
                  <a:pt x="76" y="1473"/>
                </a:cubicBezTo>
                <a:cubicBezTo>
                  <a:pt x="83" y="1471"/>
                  <a:pt x="82" y="1462"/>
                  <a:pt x="82" y="1462"/>
                </a:cubicBezTo>
                <a:cubicBezTo>
                  <a:pt x="82" y="1462"/>
                  <a:pt x="85" y="1463"/>
                  <a:pt x="88" y="1463"/>
                </a:cubicBezTo>
                <a:cubicBezTo>
                  <a:pt x="91" y="1463"/>
                  <a:pt x="103" y="1464"/>
                  <a:pt x="106" y="1461"/>
                </a:cubicBezTo>
                <a:cubicBezTo>
                  <a:pt x="114" y="1453"/>
                  <a:pt x="103" y="1444"/>
                  <a:pt x="103" y="1444"/>
                </a:cubicBezTo>
                <a:cubicBezTo>
                  <a:pt x="111" y="1443"/>
                  <a:pt x="111" y="1443"/>
                  <a:pt x="111" y="1443"/>
                </a:cubicBezTo>
                <a:cubicBezTo>
                  <a:pt x="120" y="1437"/>
                  <a:pt x="109" y="1426"/>
                  <a:pt x="109" y="1426"/>
                </a:cubicBezTo>
                <a:cubicBezTo>
                  <a:pt x="109" y="1423"/>
                  <a:pt x="88" y="1425"/>
                  <a:pt x="88" y="1422"/>
                </a:cubicBezTo>
                <a:cubicBezTo>
                  <a:pt x="88" y="1420"/>
                  <a:pt x="110" y="1413"/>
                  <a:pt x="109" y="1412"/>
                </a:cubicBezTo>
                <a:cubicBezTo>
                  <a:pt x="108" y="1385"/>
                  <a:pt x="86" y="1409"/>
                  <a:pt x="83" y="1405"/>
                </a:cubicBezTo>
                <a:cubicBezTo>
                  <a:pt x="76" y="1394"/>
                  <a:pt x="70" y="1405"/>
                  <a:pt x="68" y="1393"/>
                </a:cubicBezTo>
                <a:cubicBezTo>
                  <a:pt x="67" y="1382"/>
                  <a:pt x="61" y="1380"/>
                  <a:pt x="63" y="1377"/>
                </a:cubicBezTo>
                <a:cubicBezTo>
                  <a:pt x="68" y="1368"/>
                  <a:pt x="60" y="1358"/>
                  <a:pt x="63" y="1351"/>
                </a:cubicBezTo>
                <a:cubicBezTo>
                  <a:pt x="66" y="1345"/>
                  <a:pt x="59" y="1330"/>
                  <a:pt x="59" y="1330"/>
                </a:cubicBezTo>
                <a:cubicBezTo>
                  <a:pt x="59" y="1330"/>
                  <a:pt x="69" y="1336"/>
                  <a:pt x="73" y="1349"/>
                </a:cubicBezTo>
                <a:cubicBezTo>
                  <a:pt x="78" y="1361"/>
                  <a:pt x="91" y="1382"/>
                  <a:pt x="105" y="1372"/>
                </a:cubicBezTo>
                <a:cubicBezTo>
                  <a:pt x="119" y="1362"/>
                  <a:pt x="100" y="1330"/>
                  <a:pt x="88" y="1318"/>
                </a:cubicBezTo>
                <a:cubicBezTo>
                  <a:pt x="82" y="1311"/>
                  <a:pt x="82" y="1302"/>
                  <a:pt x="83" y="1293"/>
                </a:cubicBezTo>
                <a:cubicBezTo>
                  <a:pt x="83" y="1293"/>
                  <a:pt x="85" y="1278"/>
                  <a:pt x="84" y="1273"/>
                </a:cubicBezTo>
                <a:cubicBezTo>
                  <a:pt x="84" y="1262"/>
                  <a:pt x="75" y="1249"/>
                  <a:pt x="77" y="1246"/>
                </a:cubicBezTo>
                <a:cubicBezTo>
                  <a:pt x="78" y="1243"/>
                  <a:pt x="82" y="1225"/>
                  <a:pt x="84" y="1211"/>
                </a:cubicBezTo>
                <a:cubicBezTo>
                  <a:pt x="86" y="1197"/>
                  <a:pt x="119" y="1069"/>
                  <a:pt x="123" y="1041"/>
                </a:cubicBezTo>
                <a:cubicBezTo>
                  <a:pt x="132" y="989"/>
                  <a:pt x="143" y="974"/>
                  <a:pt x="138" y="938"/>
                </a:cubicBezTo>
                <a:cubicBezTo>
                  <a:pt x="139" y="912"/>
                  <a:pt x="148" y="841"/>
                  <a:pt x="150" y="828"/>
                </a:cubicBezTo>
                <a:cubicBezTo>
                  <a:pt x="151" y="825"/>
                  <a:pt x="151" y="812"/>
                  <a:pt x="152" y="803"/>
                </a:cubicBezTo>
                <a:cubicBezTo>
                  <a:pt x="153" y="798"/>
                  <a:pt x="154" y="789"/>
                  <a:pt x="154" y="778"/>
                </a:cubicBezTo>
                <a:cubicBezTo>
                  <a:pt x="154" y="779"/>
                  <a:pt x="154" y="779"/>
                  <a:pt x="154" y="779"/>
                </a:cubicBezTo>
                <a:cubicBezTo>
                  <a:pt x="155" y="791"/>
                  <a:pt x="165" y="815"/>
                  <a:pt x="167" y="848"/>
                </a:cubicBezTo>
                <a:cubicBezTo>
                  <a:pt x="166" y="875"/>
                  <a:pt x="172" y="939"/>
                  <a:pt x="174" y="964"/>
                </a:cubicBezTo>
                <a:cubicBezTo>
                  <a:pt x="183" y="1124"/>
                  <a:pt x="150" y="1163"/>
                  <a:pt x="149" y="1194"/>
                </a:cubicBezTo>
                <a:cubicBezTo>
                  <a:pt x="153" y="1328"/>
                  <a:pt x="110" y="1503"/>
                  <a:pt x="183" y="1729"/>
                </a:cubicBezTo>
                <a:cubicBezTo>
                  <a:pt x="187" y="1741"/>
                  <a:pt x="187" y="1785"/>
                  <a:pt x="191" y="1808"/>
                </a:cubicBezTo>
                <a:cubicBezTo>
                  <a:pt x="192" y="1814"/>
                  <a:pt x="203" y="1841"/>
                  <a:pt x="204" y="1878"/>
                </a:cubicBezTo>
                <a:cubicBezTo>
                  <a:pt x="205" y="1938"/>
                  <a:pt x="199" y="2015"/>
                  <a:pt x="200" y="2058"/>
                </a:cubicBezTo>
                <a:cubicBezTo>
                  <a:pt x="203" y="2128"/>
                  <a:pt x="229" y="2192"/>
                  <a:pt x="239" y="2237"/>
                </a:cubicBezTo>
                <a:cubicBezTo>
                  <a:pt x="249" y="2282"/>
                  <a:pt x="253" y="2318"/>
                  <a:pt x="251" y="2327"/>
                </a:cubicBezTo>
                <a:cubicBezTo>
                  <a:pt x="250" y="2334"/>
                  <a:pt x="248" y="2349"/>
                  <a:pt x="254" y="2362"/>
                </a:cubicBezTo>
                <a:cubicBezTo>
                  <a:pt x="254" y="2363"/>
                  <a:pt x="236" y="2408"/>
                  <a:pt x="226" y="2416"/>
                </a:cubicBezTo>
                <a:cubicBezTo>
                  <a:pt x="216" y="2424"/>
                  <a:pt x="214" y="2431"/>
                  <a:pt x="207" y="2435"/>
                </a:cubicBezTo>
                <a:cubicBezTo>
                  <a:pt x="199" y="2440"/>
                  <a:pt x="195" y="2444"/>
                  <a:pt x="193" y="2453"/>
                </a:cubicBezTo>
                <a:cubicBezTo>
                  <a:pt x="190" y="2460"/>
                  <a:pt x="183" y="2470"/>
                  <a:pt x="188" y="2475"/>
                </a:cubicBezTo>
                <a:cubicBezTo>
                  <a:pt x="189" y="2476"/>
                  <a:pt x="190" y="2476"/>
                  <a:pt x="191" y="2477"/>
                </a:cubicBezTo>
                <a:cubicBezTo>
                  <a:pt x="191" y="2477"/>
                  <a:pt x="191" y="2477"/>
                  <a:pt x="191" y="2477"/>
                </a:cubicBezTo>
                <a:cubicBezTo>
                  <a:pt x="191" y="2479"/>
                  <a:pt x="191" y="2482"/>
                  <a:pt x="192" y="2483"/>
                </a:cubicBezTo>
                <a:cubicBezTo>
                  <a:pt x="195" y="2489"/>
                  <a:pt x="200" y="2490"/>
                  <a:pt x="207" y="2490"/>
                </a:cubicBezTo>
                <a:cubicBezTo>
                  <a:pt x="208" y="2488"/>
                  <a:pt x="208" y="2488"/>
                  <a:pt x="208" y="2488"/>
                </a:cubicBezTo>
                <a:cubicBezTo>
                  <a:pt x="208" y="2491"/>
                  <a:pt x="208" y="2493"/>
                  <a:pt x="210" y="2495"/>
                </a:cubicBezTo>
                <a:cubicBezTo>
                  <a:pt x="215" y="2502"/>
                  <a:pt x="229" y="2506"/>
                  <a:pt x="236" y="2499"/>
                </a:cubicBezTo>
                <a:cubicBezTo>
                  <a:pt x="244" y="2504"/>
                  <a:pt x="259" y="2505"/>
                  <a:pt x="265" y="2497"/>
                </a:cubicBezTo>
                <a:cubicBezTo>
                  <a:pt x="270" y="2510"/>
                  <a:pt x="287" y="2508"/>
                  <a:pt x="298" y="2506"/>
                </a:cubicBezTo>
                <a:cubicBezTo>
                  <a:pt x="309" y="2503"/>
                  <a:pt x="313" y="2496"/>
                  <a:pt x="319" y="2491"/>
                </a:cubicBezTo>
                <a:cubicBezTo>
                  <a:pt x="325" y="2486"/>
                  <a:pt x="330" y="2481"/>
                  <a:pt x="328" y="2468"/>
                </a:cubicBezTo>
                <a:cubicBezTo>
                  <a:pt x="326" y="2456"/>
                  <a:pt x="328" y="2455"/>
                  <a:pt x="329" y="2440"/>
                </a:cubicBezTo>
                <a:cubicBezTo>
                  <a:pt x="330" y="2431"/>
                  <a:pt x="337" y="2428"/>
                  <a:pt x="338" y="2413"/>
                </a:cubicBezTo>
                <a:cubicBezTo>
                  <a:pt x="339" y="2401"/>
                  <a:pt x="331" y="2351"/>
                  <a:pt x="332" y="2344"/>
                </a:cubicBezTo>
                <a:cubicBezTo>
                  <a:pt x="334" y="2328"/>
                  <a:pt x="324" y="2315"/>
                  <a:pt x="320" y="2289"/>
                </a:cubicBezTo>
                <a:cubicBezTo>
                  <a:pt x="317" y="2263"/>
                  <a:pt x="326" y="2174"/>
                  <a:pt x="326" y="2158"/>
                </a:cubicBezTo>
                <a:cubicBezTo>
                  <a:pt x="326" y="2127"/>
                  <a:pt x="341" y="2077"/>
                  <a:pt x="337" y="2014"/>
                </a:cubicBezTo>
                <a:cubicBezTo>
                  <a:pt x="335" y="1978"/>
                  <a:pt x="319" y="1868"/>
                  <a:pt x="319" y="1843"/>
                </a:cubicBezTo>
                <a:cubicBezTo>
                  <a:pt x="319" y="1839"/>
                  <a:pt x="318" y="1811"/>
                  <a:pt x="319" y="1806"/>
                </a:cubicBezTo>
                <a:cubicBezTo>
                  <a:pt x="324" y="1790"/>
                  <a:pt x="336" y="1587"/>
                  <a:pt x="336" y="1585"/>
                </a:cubicBezTo>
                <a:cubicBezTo>
                  <a:pt x="338" y="1561"/>
                  <a:pt x="353" y="1416"/>
                  <a:pt x="353" y="1416"/>
                </a:cubicBezTo>
                <a:cubicBezTo>
                  <a:pt x="359" y="1416"/>
                  <a:pt x="359" y="1416"/>
                  <a:pt x="359" y="1416"/>
                </a:cubicBezTo>
                <a:cubicBezTo>
                  <a:pt x="359" y="1416"/>
                  <a:pt x="377" y="1558"/>
                  <a:pt x="379" y="1582"/>
                </a:cubicBezTo>
                <a:cubicBezTo>
                  <a:pt x="379" y="1584"/>
                  <a:pt x="390" y="1790"/>
                  <a:pt x="394" y="1806"/>
                </a:cubicBezTo>
                <a:cubicBezTo>
                  <a:pt x="396" y="1811"/>
                  <a:pt x="395" y="1839"/>
                  <a:pt x="395" y="1843"/>
                </a:cubicBezTo>
                <a:cubicBezTo>
                  <a:pt x="395" y="1868"/>
                  <a:pt x="379" y="1978"/>
                  <a:pt x="377" y="2014"/>
                </a:cubicBezTo>
                <a:cubicBezTo>
                  <a:pt x="373" y="2077"/>
                  <a:pt x="387" y="2127"/>
                  <a:pt x="387" y="2158"/>
                </a:cubicBezTo>
                <a:cubicBezTo>
                  <a:pt x="387" y="2174"/>
                  <a:pt x="396" y="2263"/>
                  <a:pt x="393" y="2289"/>
                </a:cubicBezTo>
                <a:cubicBezTo>
                  <a:pt x="390" y="2315"/>
                  <a:pt x="380" y="2328"/>
                  <a:pt x="382" y="2344"/>
                </a:cubicBezTo>
                <a:cubicBezTo>
                  <a:pt x="383" y="2351"/>
                  <a:pt x="375" y="2401"/>
                  <a:pt x="375" y="2413"/>
                </a:cubicBezTo>
                <a:cubicBezTo>
                  <a:pt x="376" y="2428"/>
                  <a:pt x="384" y="2431"/>
                  <a:pt x="384" y="2440"/>
                </a:cubicBezTo>
                <a:cubicBezTo>
                  <a:pt x="386" y="2455"/>
                  <a:pt x="387" y="2456"/>
                  <a:pt x="385" y="2468"/>
                </a:cubicBezTo>
                <a:cubicBezTo>
                  <a:pt x="384" y="2481"/>
                  <a:pt x="388" y="2486"/>
                  <a:pt x="394" y="2491"/>
                </a:cubicBezTo>
                <a:cubicBezTo>
                  <a:pt x="400" y="2496"/>
                  <a:pt x="405" y="2503"/>
                  <a:pt x="416" y="2506"/>
                </a:cubicBezTo>
                <a:cubicBezTo>
                  <a:pt x="426" y="2508"/>
                  <a:pt x="444" y="2510"/>
                  <a:pt x="448" y="2497"/>
                </a:cubicBezTo>
                <a:cubicBezTo>
                  <a:pt x="454" y="2505"/>
                  <a:pt x="470" y="2504"/>
                  <a:pt x="478" y="2499"/>
                </a:cubicBezTo>
                <a:cubicBezTo>
                  <a:pt x="484" y="2506"/>
                  <a:pt x="499" y="2502"/>
                  <a:pt x="504" y="2495"/>
                </a:cubicBezTo>
                <a:cubicBezTo>
                  <a:pt x="505" y="2493"/>
                  <a:pt x="506" y="2491"/>
                  <a:pt x="506" y="2489"/>
                </a:cubicBezTo>
                <a:cubicBezTo>
                  <a:pt x="507" y="2490"/>
                  <a:pt x="507" y="2490"/>
                  <a:pt x="507" y="2490"/>
                </a:cubicBezTo>
                <a:cubicBezTo>
                  <a:pt x="513" y="2490"/>
                  <a:pt x="521" y="2488"/>
                  <a:pt x="522" y="2483"/>
                </a:cubicBezTo>
                <a:cubicBezTo>
                  <a:pt x="523" y="2482"/>
                  <a:pt x="523" y="2479"/>
                  <a:pt x="523" y="2477"/>
                </a:cubicBezTo>
                <a:cubicBezTo>
                  <a:pt x="523" y="2477"/>
                  <a:pt x="523" y="2477"/>
                  <a:pt x="523" y="2477"/>
                </a:cubicBezTo>
                <a:cubicBezTo>
                  <a:pt x="524" y="2476"/>
                  <a:pt x="525" y="2476"/>
                  <a:pt x="525" y="2475"/>
                </a:cubicBezTo>
                <a:cubicBezTo>
                  <a:pt x="531" y="2470"/>
                  <a:pt x="523" y="2460"/>
                  <a:pt x="521" y="2453"/>
                </a:cubicBezTo>
                <a:cubicBezTo>
                  <a:pt x="518" y="2444"/>
                  <a:pt x="514" y="2440"/>
                  <a:pt x="507" y="2435"/>
                </a:cubicBezTo>
                <a:cubicBezTo>
                  <a:pt x="500" y="2431"/>
                  <a:pt x="497" y="2424"/>
                  <a:pt x="488" y="2416"/>
                </a:cubicBezTo>
                <a:cubicBezTo>
                  <a:pt x="478" y="2408"/>
                  <a:pt x="460" y="2363"/>
                  <a:pt x="460" y="2362"/>
                </a:cubicBezTo>
                <a:cubicBezTo>
                  <a:pt x="466" y="2349"/>
                  <a:pt x="464" y="2334"/>
                  <a:pt x="462" y="2327"/>
                </a:cubicBezTo>
                <a:cubicBezTo>
                  <a:pt x="460" y="2318"/>
                  <a:pt x="464" y="2282"/>
                  <a:pt x="474" y="2237"/>
                </a:cubicBezTo>
                <a:cubicBezTo>
                  <a:pt x="484" y="2192"/>
                  <a:pt x="510" y="2128"/>
                  <a:pt x="513" y="2058"/>
                </a:cubicBezTo>
                <a:cubicBezTo>
                  <a:pt x="515" y="2015"/>
                  <a:pt x="509" y="1938"/>
                  <a:pt x="510" y="1878"/>
                </a:cubicBezTo>
                <a:cubicBezTo>
                  <a:pt x="511" y="1841"/>
                  <a:pt x="521" y="1814"/>
                  <a:pt x="522" y="1808"/>
                </a:cubicBezTo>
                <a:cubicBezTo>
                  <a:pt x="527" y="1785"/>
                  <a:pt x="527" y="1741"/>
                  <a:pt x="530" y="1729"/>
                </a:cubicBezTo>
                <a:cubicBezTo>
                  <a:pt x="587" y="1523"/>
                  <a:pt x="569" y="1347"/>
                  <a:pt x="567" y="1304"/>
                </a:cubicBezTo>
                <a:cubicBezTo>
                  <a:pt x="567" y="1304"/>
                  <a:pt x="569" y="1185"/>
                  <a:pt x="567" y="1170"/>
                </a:cubicBezTo>
                <a:cubicBezTo>
                  <a:pt x="530" y="1051"/>
                  <a:pt x="549" y="969"/>
                  <a:pt x="546" y="961"/>
                </a:cubicBezTo>
                <a:cubicBezTo>
                  <a:pt x="547" y="935"/>
                  <a:pt x="555" y="874"/>
                  <a:pt x="554" y="847"/>
                </a:cubicBezTo>
                <a:cubicBezTo>
                  <a:pt x="556" y="815"/>
                  <a:pt x="559" y="791"/>
                  <a:pt x="560" y="779"/>
                </a:cubicBezTo>
                <a:cubicBezTo>
                  <a:pt x="560" y="778"/>
                  <a:pt x="560" y="778"/>
                  <a:pt x="560" y="778"/>
                </a:cubicBezTo>
                <a:cubicBezTo>
                  <a:pt x="560" y="782"/>
                  <a:pt x="560" y="786"/>
                  <a:pt x="560" y="790"/>
                </a:cubicBezTo>
                <a:cubicBezTo>
                  <a:pt x="560" y="793"/>
                  <a:pt x="560" y="793"/>
                  <a:pt x="560" y="793"/>
                </a:cubicBezTo>
                <a:cubicBezTo>
                  <a:pt x="561" y="797"/>
                  <a:pt x="561" y="797"/>
                  <a:pt x="561" y="797"/>
                </a:cubicBezTo>
                <a:cubicBezTo>
                  <a:pt x="561" y="799"/>
                  <a:pt x="561" y="801"/>
                  <a:pt x="562" y="803"/>
                </a:cubicBezTo>
                <a:cubicBezTo>
                  <a:pt x="563" y="812"/>
                  <a:pt x="565" y="826"/>
                  <a:pt x="565" y="826"/>
                </a:cubicBezTo>
                <a:cubicBezTo>
                  <a:pt x="580" y="946"/>
                  <a:pt x="580" y="946"/>
                  <a:pt x="580" y="946"/>
                </a:cubicBezTo>
                <a:cubicBezTo>
                  <a:pt x="575" y="982"/>
                  <a:pt x="587" y="997"/>
                  <a:pt x="596" y="1049"/>
                </a:cubicBezTo>
                <a:cubicBezTo>
                  <a:pt x="600" y="1076"/>
                  <a:pt x="632" y="1205"/>
                  <a:pt x="634" y="1219"/>
                </a:cubicBezTo>
                <a:cubicBezTo>
                  <a:pt x="636" y="1232"/>
                  <a:pt x="641" y="1247"/>
                  <a:pt x="643" y="1250"/>
                </a:cubicBezTo>
                <a:cubicBezTo>
                  <a:pt x="644" y="1253"/>
                  <a:pt x="638" y="1268"/>
                  <a:pt x="636" y="1281"/>
                </a:cubicBezTo>
                <a:cubicBezTo>
                  <a:pt x="635" y="1282"/>
                  <a:pt x="635" y="1283"/>
                  <a:pt x="635" y="1285"/>
                </a:cubicBezTo>
                <a:cubicBezTo>
                  <a:pt x="635" y="1285"/>
                  <a:pt x="635" y="1285"/>
                  <a:pt x="635" y="1286"/>
                </a:cubicBezTo>
                <a:cubicBezTo>
                  <a:pt x="634" y="1290"/>
                  <a:pt x="635" y="1293"/>
                  <a:pt x="636" y="1298"/>
                </a:cubicBezTo>
                <a:cubicBezTo>
                  <a:pt x="637" y="1307"/>
                  <a:pt x="638" y="1316"/>
                  <a:pt x="632" y="1322"/>
                </a:cubicBezTo>
                <a:cubicBezTo>
                  <a:pt x="620" y="1334"/>
                  <a:pt x="601" y="1368"/>
                  <a:pt x="615" y="1378"/>
                </a:cubicBezTo>
                <a:cubicBezTo>
                  <a:pt x="630" y="1389"/>
                  <a:pt x="643" y="1364"/>
                  <a:pt x="647" y="1352"/>
                </a:cubicBezTo>
                <a:cubicBezTo>
                  <a:pt x="652" y="1339"/>
                  <a:pt x="660" y="1337"/>
                  <a:pt x="660" y="1337"/>
                </a:cubicBezTo>
                <a:cubicBezTo>
                  <a:pt x="660" y="1337"/>
                  <a:pt x="652" y="1351"/>
                  <a:pt x="655" y="1358"/>
                </a:cubicBezTo>
                <a:cubicBezTo>
                  <a:pt x="658" y="1364"/>
                  <a:pt x="650" y="1375"/>
                  <a:pt x="655" y="1383"/>
                </a:cubicBezTo>
                <a:cubicBezTo>
                  <a:pt x="657" y="1386"/>
                  <a:pt x="651" y="1388"/>
                  <a:pt x="650" y="1400"/>
                </a:cubicBezTo>
                <a:cubicBezTo>
                  <a:pt x="648" y="1411"/>
                  <a:pt x="642" y="1400"/>
                  <a:pt x="635" y="1412"/>
                </a:cubicBezTo>
                <a:cubicBezTo>
                  <a:pt x="632" y="1415"/>
                  <a:pt x="611" y="1391"/>
                  <a:pt x="609" y="1419"/>
                </a:cubicBezTo>
                <a:cubicBezTo>
                  <a:pt x="609" y="1421"/>
                  <a:pt x="630" y="1427"/>
                  <a:pt x="630" y="1429"/>
                </a:cubicBezTo>
                <a:cubicBezTo>
                  <a:pt x="630" y="1431"/>
                  <a:pt x="609" y="1430"/>
                  <a:pt x="609" y="1433"/>
                </a:cubicBezTo>
                <a:cubicBezTo>
                  <a:pt x="609" y="1433"/>
                  <a:pt x="598" y="1444"/>
                  <a:pt x="607" y="1450"/>
                </a:cubicBezTo>
                <a:cubicBezTo>
                  <a:pt x="615" y="1451"/>
                  <a:pt x="615" y="1451"/>
                  <a:pt x="615" y="1451"/>
                </a:cubicBezTo>
                <a:cubicBezTo>
                  <a:pt x="615" y="1451"/>
                  <a:pt x="604" y="1459"/>
                  <a:pt x="612" y="1468"/>
                </a:cubicBezTo>
                <a:cubicBezTo>
                  <a:pt x="615" y="1471"/>
                  <a:pt x="627" y="1469"/>
                  <a:pt x="630" y="1469"/>
                </a:cubicBezTo>
                <a:cubicBezTo>
                  <a:pt x="633" y="1469"/>
                  <a:pt x="636" y="1469"/>
                  <a:pt x="636" y="1469"/>
                </a:cubicBezTo>
                <a:cubicBezTo>
                  <a:pt x="636" y="1469"/>
                  <a:pt x="635" y="1478"/>
                  <a:pt x="642" y="1479"/>
                </a:cubicBezTo>
                <a:cubicBezTo>
                  <a:pt x="649" y="1480"/>
                  <a:pt x="657" y="1474"/>
                  <a:pt x="659" y="1470"/>
                </a:cubicBezTo>
                <a:cubicBezTo>
                  <a:pt x="661" y="1467"/>
                  <a:pt x="676" y="1460"/>
                  <a:pt x="682" y="1450"/>
                </a:cubicBezTo>
                <a:cubicBezTo>
                  <a:pt x="687" y="1441"/>
                  <a:pt x="695" y="1440"/>
                  <a:pt x="701" y="1411"/>
                </a:cubicBezTo>
                <a:cubicBezTo>
                  <a:pt x="704" y="1397"/>
                  <a:pt x="714" y="1379"/>
                  <a:pt x="715" y="1368"/>
                </a:cubicBezTo>
                <a:cubicBezTo>
                  <a:pt x="716" y="1357"/>
                  <a:pt x="718" y="1346"/>
                  <a:pt x="715" y="1328"/>
                </a:cubicBezTo>
                <a:close/>
                <a:moveTo>
                  <a:pt x="455" y="271"/>
                </a:moveTo>
                <a:cubicBezTo>
                  <a:pt x="454" y="273"/>
                  <a:pt x="454" y="273"/>
                  <a:pt x="454" y="273"/>
                </a:cubicBezTo>
                <a:cubicBezTo>
                  <a:pt x="454" y="272"/>
                  <a:pt x="454" y="272"/>
                  <a:pt x="454" y="271"/>
                </a:cubicBezTo>
                <a:cubicBezTo>
                  <a:pt x="455" y="271"/>
                  <a:pt x="455" y="271"/>
                  <a:pt x="455" y="271"/>
                </a:cubicBezTo>
                <a:close/>
              </a:path>
            </a:pathLst>
          </a:custGeom>
          <a:solidFill>
            <a:schemeClr val="bg1"/>
          </a:solidFill>
          <a:ln w="3175" cap="rnd">
            <a:solidFill>
              <a:schemeClr val="tx1">
                <a:lumMod val="50000"/>
                <a:lumOff val="50000"/>
              </a:schemeClr>
            </a:solidFill>
            <a:prstDash val="lgDash"/>
            <a:round/>
            <a:headEnd/>
            <a:tailEnd/>
          </a:ln>
        </p:spPr>
        <p:txBody>
          <a:bodyPr/>
          <a:lstStyle/>
          <a:p>
            <a:endParaRPr lang="en-US">
              <a:solidFill>
                <a:srgbClr val="92D050"/>
              </a:solidFill>
            </a:endParaRPr>
          </a:p>
        </p:txBody>
      </p:sp>
      <p:sp>
        <p:nvSpPr>
          <p:cNvPr id="20" name="Freeform 35">
            <a:extLst>
              <a:ext uri="{FF2B5EF4-FFF2-40B4-BE49-F238E27FC236}">
                <a16:creationId xmlns:a16="http://schemas.microsoft.com/office/drawing/2014/main" id="{42E2D9C3-A15C-4636-2AFE-CA2ACA093208}"/>
              </a:ext>
            </a:extLst>
          </p:cNvPr>
          <p:cNvSpPr>
            <a:spLocks noEditPoints="1"/>
          </p:cNvSpPr>
          <p:nvPr/>
        </p:nvSpPr>
        <p:spPr bwMode="auto">
          <a:xfrm>
            <a:off x="5854165" y="1095406"/>
            <a:ext cx="216098" cy="776238"/>
          </a:xfrm>
          <a:custGeom>
            <a:avLst/>
            <a:gdLst>
              <a:gd name="T0" fmla="*/ 2147483647 w 718"/>
              <a:gd name="T1" fmla="*/ 2147483647 h 2510"/>
              <a:gd name="T2" fmla="*/ 2147483647 w 718"/>
              <a:gd name="T3" fmla="*/ 2147483647 h 2510"/>
              <a:gd name="T4" fmla="*/ 2147483647 w 718"/>
              <a:gd name="T5" fmla="*/ 2147483647 h 2510"/>
              <a:gd name="T6" fmla="*/ 2147483647 w 718"/>
              <a:gd name="T7" fmla="*/ 2147483647 h 2510"/>
              <a:gd name="T8" fmla="*/ 2147483647 w 718"/>
              <a:gd name="T9" fmla="*/ 2147483647 h 2510"/>
              <a:gd name="T10" fmla="*/ 2147483647 w 718"/>
              <a:gd name="T11" fmla="*/ 2147483647 h 2510"/>
              <a:gd name="T12" fmla="*/ 2147483647 w 718"/>
              <a:gd name="T13" fmla="*/ 2147483647 h 2510"/>
              <a:gd name="T14" fmla="*/ 2147483647 w 718"/>
              <a:gd name="T15" fmla="*/ 2147483647 h 2510"/>
              <a:gd name="T16" fmla="*/ 2147483647 w 718"/>
              <a:gd name="T17" fmla="*/ 2147483647 h 2510"/>
              <a:gd name="T18" fmla="*/ 2147483647 w 718"/>
              <a:gd name="T19" fmla="*/ 2147483647 h 2510"/>
              <a:gd name="T20" fmla="*/ 2147483647 w 718"/>
              <a:gd name="T21" fmla="*/ 2147483647 h 2510"/>
              <a:gd name="T22" fmla="*/ 2147483647 w 718"/>
              <a:gd name="T23" fmla="*/ 2147483647 h 2510"/>
              <a:gd name="T24" fmla="*/ 2147483647 w 718"/>
              <a:gd name="T25" fmla="*/ 2147483647 h 2510"/>
              <a:gd name="T26" fmla="*/ 2147483647 w 718"/>
              <a:gd name="T27" fmla="*/ 2147483647 h 2510"/>
              <a:gd name="T28" fmla="*/ 2147483647 w 718"/>
              <a:gd name="T29" fmla="*/ 2147483647 h 2510"/>
              <a:gd name="T30" fmla="*/ 2147483647 w 718"/>
              <a:gd name="T31" fmla="*/ 2147483647 h 2510"/>
              <a:gd name="T32" fmla="*/ 2147483647 w 718"/>
              <a:gd name="T33" fmla="*/ 2147483647 h 2510"/>
              <a:gd name="T34" fmla="*/ 2147483647 w 718"/>
              <a:gd name="T35" fmla="*/ 2147483647 h 2510"/>
              <a:gd name="T36" fmla="*/ 2147483647 w 718"/>
              <a:gd name="T37" fmla="*/ 2147483647 h 2510"/>
              <a:gd name="T38" fmla="*/ 2147483647 w 718"/>
              <a:gd name="T39" fmla="*/ 2147483647 h 2510"/>
              <a:gd name="T40" fmla="*/ 2147483647 w 718"/>
              <a:gd name="T41" fmla="*/ 2147483647 h 2510"/>
              <a:gd name="T42" fmla="*/ 2147483647 w 718"/>
              <a:gd name="T43" fmla="*/ 2147483647 h 2510"/>
              <a:gd name="T44" fmla="*/ 2147483647 w 718"/>
              <a:gd name="T45" fmla="*/ 2147483647 h 2510"/>
              <a:gd name="T46" fmla="*/ 2147483647 w 718"/>
              <a:gd name="T47" fmla="*/ 2147483647 h 2510"/>
              <a:gd name="T48" fmla="*/ 2147483647 w 718"/>
              <a:gd name="T49" fmla="*/ 2147483647 h 2510"/>
              <a:gd name="T50" fmla="*/ 2147483647 w 718"/>
              <a:gd name="T51" fmla="*/ 2147483647 h 2510"/>
              <a:gd name="T52" fmla="*/ 2147483647 w 718"/>
              <a:gd name="T53" fmla="*/ 2147483647 h 2510"/>
              <a:gd name="T54" fmla="*/ 2147483647 w 718"/>
              <a:gd name="T55" fmla="*/ 2147483647 h 2510"/>
              <a:gd name="T56" fmla="*/ 2147483647 w 718"/>
              <a:gd name="T57" fmla="*/ 2147483647 h 2510"/>
              <a:gd name="T58" fmla="*/ 2147483647 w 718"/>
              <a:gd name="T59" fmla="*/ 2147483647 h 2510"/>
              <a:gd name="T60" fmla="*/ 2147483647 w 718"/>
              <a:gd name="T61" fmla="*/ 2147483647 h 2510"/>
              <a:gd name="T62" fmla="*/ 2147483647 w 718"/>
              <a:gd name="T63" fmla="*/ 2147483647 h 2510"/>
              <a:gd name="T64" fmla="*/ 2147483647 w 718"/>
              <a:gd name="T65" fmla="*/ 2147483647 h 2510"/>
              <a:gd name="T66" fmla="*/ 2147483647 w 718"/>
              <a:gd name="T67" fmla="*/ 2147483647 h 2510"/>
              <a:gd name="T68" fmla="*/ 2147483647 w 718"/>
              <a:gd name="T69" fmla="*/ 2147483647 h 2510"/>
              <a:gd name="T70" fmla="*/ 2147483647 w 718"/>
              <a:gd name="T71" fmla="*/ 2147483647 h 2510"/>
              <a:gd name="T72" fmla="*/ 2147483647 w 718"/>
              <a:gd name="T73" fmla="*/ 2147483647 h 2510"/>
              <a:gd name="T74" fmla="*/ 2147483647 w 718"/>
              <a:gd name="T75" fmla="*/ 2147483647 h 2510"/>
              <a:gd name="T76" fmla="*/ 2147483647 w 718"/>
              <a:gd name="T77" fmla="*/ 2147483647 h 2510"/>
              <a:gd name="T78" fmla="*/ 2147483647 w 718"/>
              <a:gd name="T79" fmla="*/ 2147483647 h 2510"/>
              <a:gd name="T80" fmla="*/ 2147483647 w 718"/>
              <a:gd name="T81" fmla="*/ 2147483647 h 2510"/>
              <a:gd name="T82" fmla="*/ 2147483647 w 718"/>
              <a:gd name="T83" fmla="*/ 2147483647 h 2510"/>
              <a:gd name="T84" fmla="*/ 2147483647 w 718"/>
              <a:gd name="T85" fmla="*/ 2147483647 h 2510"/>
              <a:gd name="T86" fmla="*/ 2147483647 w 718"/>
              <a:gd name="T87" fmla="*/ 2147483647 h 2510"/>
              <a:gd name="T88" fmla="*/ 2147483647 w 718"/>
              <a:gd name="T89" fmla="*/ 2147483647 h 2510"/>
              <a:gd name="T90" fmla="*/ 2147483647 w 718"/>
              <a:gd name="T91" fmla="*/ 2147483647 h 2510"/>
              <a:gd name="T92" fmla="*/ 2147483647 w 718"/>
              <a:gd name="T93" fmla="*/ 2147483647 h 2510"/>
              <a:gd name="T94" fmla="*/ 2147483647 w 718"/>
              <a:gd name="T95" fmla="*/ 2147483647 h 2510"/>
              <a:gd name="T96" fmla="*/ 2147483647 w 718"/>
              <a:gd name="T97" fmla="*/ 2147483647 h 2510"/>
              <a:gd name="T98" fmla="*/ 2147483647 w 718"/>
              <a:gd name="T99" fmla="*/ 2147483647 h 2510"/>
              <a:gd name="T100" fmla="*/ 2147483647 w 718"/>
              <a:gd name="T101" fmla="*/ 2147483647 h 2510"/>
              <a:gd name="T102" fmla="*/ 2147483647 w 718"/>
              <a:gd name="T103" fmla="*/ 2147483647 h 2510"/>
              <a:gd name="T104" fmla="*/ 2147483647 w 718"/>
              <a:gd name="T105" fmla="*/ 2147483647 h 2510"/>
              <a:gd name="T106" fmla="*/ 2147483647 w 718"/>
              <a:gd name="T107" fmla="*/ 2147483647 h 2510"/>
              <a:gd name="T108" fmla="*/ 2147483647 w 718"/>
              <a:gd name="T109" fmla="*/ 2147483647 h 2510"/>
              <a:gd name="T110" fmla="*/ 2147483647 w 718"/>
              <a:gd name="T111" fmla="*/ 2147483647 h 2510"/>
              <a:gd name="T112" fmla="*/ 2147483647 w 718"/>
              <a:gd name="T113" fmla="*/ 2147483647 h 2510"/>
              <a:gd name="T114" fmla="*/ 2147483647 w 718"/>
              <a:gd name="T115" fmla="*/ 2147483647 h 2510"/>
              <a:gd name="T116" fmla="*/ 2147483647 w 718"/>
              <a:gd name="T117" fmla="*/ 2147483647 h 2510"/>
              <a:gd name="T118" fmla="*/ 2147483647 w 718"/>
              <a:gd name="T119" fmla="*/ 2147483647 h 2510"/>
              <a:gd name="T120" fmla="*/ 2147483647 w 718"/>
              <a:gd name="T121" fmla="*/ 2147483647 h 2510"/>
              <a:gd name="T122" fmla="*/ 2147483647 w 718"/>
              <a:gd name="T123" fmla="*/ 2147483647 h 2510"/>
              <a:gd name="T124" fmla="*/ 2147483647 w 718"/>
              <a:gd name="T125" fmla="*/ 2147483647 h 25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18"/>
              <a:gd name="T190" fmla="*/ 0 h 2510"/>
              <a:gd name="T191" fmla="*/ 718 w 718"/>
              <a:gd name="T192" fmla="*/ 2510 h 25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18" h="2510">
                <a:moveTo>
                  <a:pt x="715" y="1328"/>
                </a:moveTo>
                <a:cubicBezTo>
                  <a:pt x="714" y="1318"/>
                  <a:pt x="714" y="1296"/>
                  <a:pt x="714" y="1278"/>
                </a:cubicBezTo>
                <a:cubicBezTo>
                  <a:pt x="714" y="1274"/>
                  <a:pt x="715" y="1271"/>
                  <a:pt x="715" y="1271"/>
                </a:cubicBezTo>
                <a:cubicBezTo>
                  <a:pt x="715" y="1262"/>
                  <a:pt x="717" y="1259"/>
                  <a:pt x="714" y="1247"/>
                </a:cubicBezTo>
                <a:cubicBezTo>
                  <a:pt x="711" y="1235"/>
                  <a:pt x="705" y="1223"/>
                  <a:pt x="705" y="1199"/>
                </a:cubicBezTo>
                <a:cubicBezTo>
                  <a:pt x="705" y="1193"/>
                  <a:pt x="701" y="1193"/>
                  <a:pt x="697" y="1137"/>
                </a:cubicBezTo>
                <a:cubicBezTo>
                  <a:pt x="695" y="1105"/>
                  <a:pt x="699" y="983"/>
                  <a:pt x="682" y="937"/>
                </a:cubicBezTo>
                <a:cubicBezTo>
                  <a:pt x="679" y="922"/>
                  <a:pt x="672" y="902"/>
                  <a:pt x="673" y="869"/>
                </a:cubicBezTo>
                <a:cubicBezTo>
                  <a:pt x="672" y="823"/>
                  <a:pt x="662" y="764"/>
                  <a:pt x="652" y="685"/>
                </a:cubicBezTo>
                <a:cubicBezTo>
                  <a:pt x="654" y="683"/>
                  <a:pt x="654" y="683"/>
                  <a:pt x="654" y="683"/>
                </a:cubicBezTo>
                <a:cubicBezTo>
                  <a:pt x="652" y="668"/>
                  <a:pt x="652" y="655"/>
                  <a:pt x="652" y="643"/>
                </a:cubicBezTo>
                <a:cubicBezTo>
                  <a:pt x="654" y="623"/>
                  <a:pt x="655" y="607"/>
                  <a:pt x="652" y="589"/>
                </a:cubicBezTo>
                <a:cubicBezTo>
                  <a:pt x="651" y="582"/>
                  <a:pt x="650" y="576"/>
                  <a:pt x="649" y="568"/>
                </a:cubicBezTo>
                <a:cubicBezTo>
                  <a:pt x="645" y="550"/>
                  <a:pt x="638" y="535"/>
                  <a:pt x="629" y="523"/>
                </a:cubicBezTo>
                <a:cubicBezTo>
                  <a:pt x="610" y="489"/>
                  <a:pt x="588" y="479"/>
                  <a:pt x="565" y="473"/>
                </a:cubicBezTo>
                <a:cubicBezTo>
                  <a:pt x="551" y="467"/>
                  <a:pt x="540" y="464"/>
                  <a:pt x="536" y="463"/>
                </a:cubicBezTo>
                <a:cubicBezTo>
                  <a:pt x="508" y="455"/>
                  <a:pt x="454" y="436"/>
                  <a:pt x="438" y="426"/>
                </a:cubicBezTo>
                <a:cubicBezTo>
                  <a:pt x="415" y="412"/>
                  <a:pt x="414" y="377"/>
                  <a:pt x="418" y="350"/>
                </a:cubicBezTo>
                <a:cubicBezTo>
                  <a:pt x="428" y="339"/>
                  <a:pt x="437" y="325"/>
                  <a:pt x="440" y="318"/>
                </a:cubicBezTo>
                <a:cubicBezTo>
                  <a:pt x="446" y="307"/>
                  <a:pt x="453" y="285"/>
                  <a:pt x="454" y="273"/>
                </a:cubicBezTo>
                <a:cubicBezTo>
                  <a:pt x="455" y="272"/>
                  <a:pt x="455" y="272"/>
                  <a:pt x="455" y="271"/>
                </a:cubicBezTo>
                <a:cubicBezTo>
                  <a:pt x="458" y="270"/>
                  <a:pt x="464" y="265"/>
                  <a:pt x="467" y="262"/>
                </a:cubicBezTo>
                <a:cubicBezTo>
                  <a:pt x="470" y="258"/>
                  <a:pt x="471" y="253"/>
                  <a:pt x="474" y="249"/>
                </a:cubicBezTo>
                <a:cubicBezTo>
                  <a:pt x="477" y="244"/>
                  <a:pt x="476" y="240"/>
                  <a:pt x="478" y="231"/>
                </a:cubicBezTo>
                <a:cubicBezTo>
                  <a:pt x="481" y="223"/>
                  <a:pt x="483" y="210"/>
                  <a:pt x="483" y="205"/>
                </a:cubicBezTo>
                <a:cubicBezTo>
                  <a:pt x="483" y="200"/>
                  <a:pt x="489" y="186"/>
                  <a:pt x="489" y="179"/>
                </a:cubicBezTo>
                <a:cubicBezTo>
                  <a:pt x="489" y="177"/>
                  <a:pt x="489" y="175"/>
                  <a:pt x="488" y="173"/>
                </a:cubicBezTo>
                <a:cubicBezTo>
                  <a:pt x="488" y="172"/>
                  <a:pt x="487" y="170"/>
                  <a:pt x="486" y="170"/>
                </a:cubicBezTo>
                <a:cubicBezTo>
                  <a:pt x="485" y="169"/>
                  <a:pt x="484" y="169"/>
                  <a:pt x="484" y="169"/>
                </a:cubicBezTo>
                <a:cubicBezTo>
                  <a:pt x="483" y="169"/>
                  <a:pt x="482" y="169"/>
                  <a:pt x="481" y="169"/>
                </a:cubicBezTo>
                <a:cubicBezTo>
                  <a:pt x="481" y="169"/>
                  <a:pt x="477" y="180"/>
                  <a:pt x="474" y="188"/>
                </a:cubicBezTo>
                <a:cubicBezTo>
                  <a:pt x="476" y="182"/>
                  <a:pt x="477" y="176"/>
                  <a:pt x="478" y="170"/>
                </a:cubicBezTo>
                <a:cubicBezTo>
                  <a:pt x="479" y="164"/>
                  <a:pt x="481" y="155"/>
                  <a:pt x="479" y="150"/>
                </a:cubicBezTo>
                <a:cubicBezTo>
                  <a:pt x="478" y="157"/>
                  <a:pt x="474" y="163"/>
                  <a:pt x="473" y="169"/>
                </a:cubicBezTo>
                <a:cubicBezTo>
                  <a:pt x="473" y="169"/>
                  <a:pt x="473" y="168"/>
                  <a:pt x="473" y="167"/>
                </a:cubicBezTo>
                <a:cubicBezTo>
                  <a:pt x="476" y="160"/>
                  <a:pt x="476" y="133"/>
                  <a:pt x="475" y="131"/>
                </a:cubicBezTo>
                <a:cubicBezTo>
                  <a:pt x="474" y="132"/>
                  <a:pt x="473" y="134"/>
                  <a:pt x="472" y="136"/>
                </a:cubicBezTo>
                <a:cubicBezTo>
                  <a:pt x="472" y="131"/>
                  <a:pt x="473" y="126"/>
                  <a:pt x="473" y="121"/>
                </a:cubicBezTo>
                <a:cubicBezTo>
                  <a:pt x="472" y="123"/>
                  <a:pt x="472" y="125"/>
                  <a:pt x="471" y="127"/>
                </a:cubicBezTo>
                <a:cubicBezTo>
                  <a:pt x="471" y="123"/>
                  <a:pt x="473" y="116"/>
                  <a:pt x="472" y="110"/>
                </a:cubicBezTo>
                <a:cubicBezTo>
                  <a:pt x="471" y="113"/>
                  <a:pt x="471" y="116"/>
                  <a:pt x="470" y="119"/>
                </a:cubicBezTo>
                <a:cubicBezTo>
                  <a:pt x="471" y="116"/>
                  <a:pt x="471" y="112"/>
                  <a:pt x="471" y="108"/>
                </a:cubicBezTo>
                <a:cubicBezTo>
                  <a:pt x="471" y="108"/>
                  <a:pt x="470" y="109"/>
                  <a:pt x="470" y="109"/>
                </a:cubicBezTo>
                <a:cubicBezTo>
                  <a:pt x="472" y="103"/>
                  <a:pt x="472" y="95"/>
                  <a:pt x="473" y="90"/>
                </a:cubicBezTo>
                <a:cubicBezTo>
                  <a:pt x="472" y="92"/>
                  <a:pt x="466" y="102"/>
                  <a:pt x="466" y="104"/>
                </a:cubicBezTo>
                <a:cubicBezTo>
                  <a:pt x="466" y="98"/>
                  <a:pt x="469" y="92"/>
                  <a:pt x="469" y="86"/>
                </a:cubicBezTo>
                <a:cubicBezTo>
                  <a:pt x="468" y="92"/>
                  <a:pt x="465" y="98"/>
                  <a:pt x="463" y="104"/>
                </a:cubicBezTo>
                <a:cubicBezTo>
                  <a:pt x="463" y="103"/>
                  <a:pt x="466" y="94"/>
                  <a:pt x="467" y="90"/>
                </a:cubicBezTo>
                <a:cubicBezTo>
                  <a:pt x="466" y="91"/>
                  <a:pt x="466" y="92"/>
                  <a:pt x="465" y="93"/>
                </a:cubicBezTo>
                <a:cubicBezTo>
                  <a:pt x="465" y="92"/>
                  <a:pt x="465" y="91"/>
                  <a:pt x="465" y="89"/>
                </a:cubicBezTo>
                <a:cubicBezTo>
                  <a:pt x="462" y="93"/>
                  <a:pt x="459" y="102"/>
                  <a:pt x="459" y="102"/>
                </a:cubicBezTo>
                <a:cubicBezTo>
                  <a:pt x="461" y="95"/>
                  <a:pt x="463" y="89"/>
                  <a:pt x="464" y="82"/>
                </a:cubicBezTo>
                <a:cubicBezTo>
                  <a:pt x="466" y="79"/>
                  <a:pt x="467" y="76"/>
                  <a:pt x="470" y="74"/>
                </a:cubicBezTo>
                <a:cubicBezTo>
                  <a:pt x="465" y="77"/>
                  <a:pt x="462" y="81"/>
                  <a:pt x="460" y="86"/>
                </a:cubicBezTo>
                <a:cubicBezTo>
                  <a:pt x="460" y="79"/>
                  <a:pt x="460" y="58"/>
                  <a:pt x="461" y="54"/>
                </a:cubicBezTo>
                <a:cubicBezTo>
                  <a:pt x="459" y="58"/>
                  <a:pt x="454" y="67"/>
                  <a:pt x="453" y="67"/>
                </a:cubicBezTo>
                <a:cubicBezTo>
                  <a:pt x="453" y="58"/>
                  <a:pt x="453" y="48"/>
                  <a:pt x="456" y="40"/>
                </a:cubicBezTo>
                <a:cubicBezTo>
                  <a:pt x="452" y="50"/>
                  <a:pt x="448" y="73"/>
                  <a:pt x="448" y="73"/>
                </a:cubicBezTo>
                <a:cubicBezTo>
                  <a:pt x="448" y="61"/>
                  <a:pt x="448" y="49"/>
                  <a:pt x="450" y="37"/>
                </a:cubicBezTo>
                <a:cubicBezTo>
                  <a:pt x="448" y="41"/>
                  <a:pt x="447" y="46"/>
                  <a:pt x="446" y="51"/>
                </a:cubicBezTo>
                <a:cubicBezTo>
                  <a:pt x="446" y="46"/>
                  <a:pt x="446" y="42"/>
                  <a:pt x="446" y="37"/>
                </a:cubicBezTo>
                <a:cubicBezTo>
                  <a:pt x="445" y="40"/>
                  <a:pt x="445" y="43"/>
                  <a:pt x="443" y="45"/>
                </a:cubicBezTo>
                <a:cubicBezTo>
                  <a:pt x="444" y="37"/>
                  <a:pt x="444" y="28"/>
                  <a:pt x="443" y="20"/>
                </a:cubicBezTo>
                <a:cubicBezTo>
                  <a:pt x="440" y="25"/>
                  <a:pt x="440" y="33"/>
                  <a:pt x="439" y="39"/>
                </a:cubicBezTo>
                <a:cubicBezTo>
                  <a:pt x="439" y="40"/>
                  <a:pt x="438" y="42"/>
                  <a:pt x="438" y="44"/>
                </a:cubicBezTo>
                <a:cubicBezTo>
                  <a:pt x="438" y="43"/>
                  <a:pt x="438" y="43"/>
                  <a:pt x="438" y="42"/>
                </a:cubicBezTo>
                <a:cubicBezTo>
                  <a:pt x="436" y="46"/>
                  <a:pt x="435" y="49"/>
                  <a:pt x="435" y="53"/>
                </a:cubicBezTo>
                <a:cubicBezTo>
                  <a:pt x="434" y="54"/>
                  <a:pt x="434" y="54"/>
                  <a:pt x="434" y="55"/>
                </a:cubicBezTo>
                <a:cubicBezTo>
                  <a:pt x="435" y="47"/>
                  <a:pt x="436" y="35"/>
                  <a:pt x="434" y="28"/>
                </a:cubicBezTo>
                <a:cubicBezTo>
                  <a:pt x="432" y="32"/>
                  <a:pt x="432" y="37"/>
                  <a:pt x="431" y="42"/>
                </a:cubicBezTo>
                <a:cubicBezTo>
                  <a:pt x="431" y="39"/>
                  <a:pt x="431" y="37"/>
                  <a:pt x="430" y="34"/>
                </a:cubicBezTo>
                <a:cubicBezTo>
                  <a:pt x="430" y="32"/>
                  <a:pt x="430" y="31"/>
                  <a:pt x="430" y="29"/>
                </a:cubicBezTo>
                <a:cubicBezTo>
                  <a:pt x="430" y="31"/>
                  <a:pt x="429" y="33"/>
                  <a:pt x="429" y="35"/>
                </a:cubicBezTo>
                <a:cubicBezTo>
                  <a:pt x="429" y="36"/>
                  <a:pt x="428" y="37"/>
                  <a:pt x="428" y="38"/>
                </a:cubicBezTo>
                <a:cubicBezTo>
                  <a:pt x="428" y="38"/>
                  <a:pt x="428" y="39"/>
                  <a:pt x="428" y="39"/>
                </a:cubicBezTo>
                <a:cubicBezTo>
                  <a:pt x="426" y="34"/>
                  <a:pt x="426" y="27"/>
                  <a:pt x="426" y="21"/>
                </a:cubicBezTo>
                <a:cubicBezTo>
                  <a:pt x="424" y="23"/>
                  <a:pt x="423" y="26"/>
                  <a:pt x="422" y="30"/>
                </a:cubicBezTo>
                <a:cubicBezTo>
                  <a:pt x="421" y="26"/>
                  <a:pt x="421" y="23"/>
                  <a:pt x="421" y="19"/>
                </a:cubicBezTo>
                <a:cubicBezTo>
                  <a:pt x="420" y="23"/>
                  <a:pt x="419" y="27"/>
                  <a:pt x="419" y="31"/>
                </a:cubicBezTo>
                <a:cubicBezTo>
                  <a:pt x="418" y="29"/>
                  <a:pt x="418" y="27"/>
                  <a:pt x="417" y="26"/>
                </a:cubicBezTo>
                <a:cubicBezTo>
                  <a:pt x="417" y="23"/>
                  <a:pt x="417" y="20"/>
                  <a:pt x="417" y="17"/>
                </a:cubicBezTo>
                <a:cubicBezTo>
                  <a:pt x="412" y="22"/>
                  <a:pt x="415" y="35"/>
                  <a:pt x="413" y="42"/>
                </a:cubicBezTo>
                <a:cubicBezTo>
                  <a:pt x="413" y="42"/>
                  <a:pt x="413" y="42"/>
                  <a:pt x="413" y="42"/>
                </a:cubicBezTo>
                <a:cubicBezTo>
                  <a:pt x="412" y="41"/>
                  <a:pt x="412" y="39"/>
                  <a:pt x="412" y="37"/>
                </a:cubicBezTo>
                <a:cubicBezTo>
                  <a:pt x="412" y="32"/>
                  <a:pt x="414" y="26"/>
                  <a:pt x="413" y="21"/>
                </a:cubicBezTo>
                <a:cubicBezTo>
                  <a:pt x="412" y="23"/>
                  <a:pt x="410" y="28"/>
                  <a:pt x="410" y="29"/>
                </a:cubicBezTo>
                <a:cubicBezTo>
                  <a:pt x="409" y="27"/>
                  <a:pt x="409" y="25"/>
                  <a:pt x="409" y="23"/>
                </a:cubicBezTo>
                <a:cubicBezTo>
                  <a:pt x="409" y="25"/>
                  <a:pt x="409" y="27"/>
                  <a:pt x="409" y="29"/>
                </a:cubicBezTo>
                <a:cubicBezTo>
                  <a:pt x="407" y="26"/>
                  <a:pt x="409" y="22"/>
                  <a:pt x="406" y="19"/>
                </a:cubicBezTo>
                <a:cubicBezTo>
                  <a:pt x="403" y="23"/>
                  <a:pt x="402" y="36"/>
                  <a:pt x="402" y="37"/>
                </a:cubicBezTo>
                <a:cubicBezTo>
                  <a:pt x="400" y="31"/>
                  <a:pt x="400" y="21"/>
                  <a:pt x="401" y="14"/>
                </a:cubicBezTo>
                <a:cubicBezTo>
                  <a:pt x="400" y="20"/>
                  <a:pt x="398" y="26"/>
                  <a:pt x="397" y="32"/>
                </a:cubicBezTo>
                <a:cubicBezTo>
                  <a:pt x="397" y="27"/>
                  <a:pt x="397" y="21"/>
                  <a:pt x="397" y="16"/>
                </a:cubicBezTo>
                <a:cubicBezTo>
                  <a:pt x="396" y="19"/>
                  <a:pt x="396" y="23"/>
                  <a:pt x="395" y="26"/>
                </a:cubicBezTo>
                <a:cubicBezTo>
                  <a:pt x="394" y="29"/>
                  <a:pt x="393" y="32"/>
                  <a:pt x="394" y="36"/>
                </a:cubicBezTo>
                <a:cubicBezTo>
                  <a:pt x="393" y="33"/>
                  <a:pt x="392" y="22"/>
                  <a:pt x="391" y="20"/>
                </a:cubicBezTo>
                <a:cubicBezTo>
                  <a:pt x="391" y="23"/>
                  <a:pt x="390" y="26"/>
                  <a:pt x="390" y="27"/>
                </a:cubicBezTo>
                <a:cubicBezTo>
                  <a:pt x="389" y="31"/>
                  <a:pt x="388" y="34"/>
                  <a:pt x="387" y="38"/>
                </a:cubicBezTo>
                <a:cubicBezTo>
                  <a:pt x="388" y="34"/>
                  <a:pt x="388" y="31"/>
                  <a:pt x="388" y="27"/>
                </a:cubicBezTo>
                <a:cubicBezTo>
                  <a:pt x="388" y="21"/>
                  <a:pt x="388" y="14"/>
                  <a:pt x="388" y="8"/>
                </a:cubicBezTo>
                <a:cubicBezTo>
                  <a:pt x="388" y="12"/>
                  <a:pt x="388" y="17"/>
                  <a:pt x="387" y="22"/>
                </a:cubicBezTo>
                <a:cubicBezTo>
                  <a:pt x="387" y="21"/>
                  <a:pt x="387" y="21"/>
                  <a:pt x="386" y="20"/>
                </a:cubicBezTo>
                <a:cubicBezTo>
                  <a:pt x="385" y="24"/>
                  <a:pt x="382" y="34"/>
                  <a:pt x="381" y="34"/>
                </a:cubicBezTo>
                <a:cubicBezTo>
                  <a:pt x="382" y="25"/>
                  <a:pt x="384" y="15"/>
                  <a:pt x="382" y="6"/>
                </a:cubicBezTo>
                <a:cubicBezTo>
                  <a:pt x="382" y="9"/>
                  <a:pt x="381" y="12"/>
                  <a:pt x="381" y="15"/>
                </a:cubicBezTo>
                <a:cubicBezTo>
                  <a:pt x="381" y="13"/>
                  <a:pt x="381" y="12"/>
                  <a:pt x="380" y="10"/>
                </a:cubicBezTo>
                <a:cubicBezTo>
                  <a:pt x="380" y="14"/>
                  <a:pt x="378" y="30"/>
                  <a:pt x="376" y="35"/>
                </a:cubicBezTo>
                <a:cubicBezTo>
                  <a:pt x="376" y="30"/>
                  <a:pt x="377" y="24"/>
                  <a:pt x="377" y="19"/>
                </a:cubicBezTo>
                <a:cubicBezTo>
                  <a:pt x="377" y="15"/>
                  <a:pt x="377" y="11"/>
                  <a:pt x="376" y="8"/>
                </a:cubicBezTo>
                <a:cubicBezTo>
                  <a:pt x="376" y="9"/>
                  <a:pt x="376" y="10"/>
                  <a:pt x="376" y="11"/>
                </a:cubicBezTo>
                <a:cubicBezTo>
                  <a:pt x="375" y="11"/>
                  <a:pt x="375" y="10"/>
                  <a:pt x="375" y="9"/>
                </a:cubicBezTo>
                <a:cubicBezTo>
                  <a:pt x="374" y="12"/>
                  <a:pt x="374" y="15"/>
                  <a:pt x="373" y="18"/>
                </a:cubicBezTo>
                <a:cubicBezTo>
                  <a:pt x="373" y="16"/>
                  <a:pt x="373" y="13"/>
                  <a:pt x="373" y="10"/>
                </a:cubicBezTo>
                <a:cubicBezTo>
                  <a:pt x="372" y="16"/>
                  <a:pt x="369" y="34"/>
                  <a:pt x="368" y="37"/>
                </a:cubicBezTo>
                <a:cubicBezTo>
                  <a:pt x="367" y="27"/>
                  <a:pt x="371" y="16"/>
                  <a:pt x="368" y="6"/>
                </a:cubicBezTo>
                <a:cubicBezTo>
                  <a:pt x="366" y="10"/>
                  <a:pt x="365" y="29"/>
                  <a:pt x="364" y="33"/>
                </a:cubicBezTo>
                <a:cubicBezTo>
                  <a:pt x="364" y="28"/>
                  <a:pt x="362" y="11"/>
                  <a:pt x="361" y="9"/>
                </a:cubicBezTo>
                <a:cubicBezTo>
                  <a:pt x="360" y="12"/>
                  <a:pt x="360" y="16"/>
                  <a:pt x="359" y="19"/>
                </a:cubicBezTo>
                <a:cubicBezTo>
                  <a:pt x="356" y="13"/>
                  <a:pt x="358" y="6"/>
                  <a:pt x="357" y="0"/>
                </a:cubicBezTo>
                <a:cubicBezTo>
                  <a:pt x="355" y="6"/>
                  <a:pt x="356" y="17"/>
                  <a:pt x="352" y="22"/>
                </a:cubicBezTo>
                <a:cubicBezTo>
                  <a:pt x="350" y="17"/>
                  <a:pt x="351" y="11"/>
                  <a:pt x="350" y="6"/>
                </a:cubicBezTo>
                <a:cubicBezTo>
                  <a:pt x="349" y="12"/>
                  <a:pt x="349" y="17"/>
                  <a:pt x="348" y="23"/>
                </a:cubicBezTo>
                <a:cubicBezTo>
                  <a:pt x="347" y="16"/>
                  <a:pt x="348" y="9"/>
                  <a:pt x="346" y="3"/>
                </a:cubicBezTo>
                <a:cubicBezTo>
                  <a:pt x="347" y="9"/>
                  <a:pt x="346" y="15"/>
                  <a:pt x="345" y="21"/>
                </a:cubicBezTo>
                <a:cubicBezTo>
                  <a:pt x="345" y="20"/>
                  <a:pt x="345" y="18"/>
                  <a:pt x="345" y="16"/>
                </a:cubicBezTo>
                <a:cubicBezTo>
                  <a:pt x="344" y="19"/>
                  <a:pt x="345" y="25"/>
                  <a:pt x="343" y="28"/>
                </a:cubicBezTo>
                <a:cubicBezTo>
                  <a:pt x="343" y="27"/>
                  <a:pt x="341" y="6"/>
                  <a:pt x="341" y="2"/>
                </a:cubicBezTo>
                <a:cubicBezTo>
                  <a:pt x="340" y="5"/>
                  <a:pt x="339" y="21"/>
                  <a:pt x="339" y="28"/>
                </a:cubicBezTo>
                <a:cubicBezTo>
                  <a:pt x="339" y="28"/>
                  <a:pt x="339" y="28"/>
                  <a:pt x="339" y="28"/>
                </a:cubicBezTo>
                <a:cubicBezTo>
                  <a:pt x="338" y="25"/>
                  <a:pt x="337" y="24"/>
                  <a:pt x="336" y="30"/>
                </a:cubicBezTo>
                <a:cubicBezTo>
                  <a:pt x="336" y="27"/>
                  <a:pt x="335" y="25"/>
                  <a:pt x="334" y="23"/>
                </a:cubicBezTo>
                <a:cubicBezTo>
                  <a:pt x="333" y="25"/>
                  <a:pt x="333" y="26"/>
                  <a:pt x="333" y="28"/>
                </a:cubicBezTo>
                <a:cubicBezTo>
                  <a:pt x="332" y="27"/>
                  <a:pt x="332" y="26"/>
                  <a:pt x="331" y="25"/>
                </a:cubicBezTo>
                <a:cubicBezTo>
                  <a:pt x="331" y="20"/>
                  <a:pt x="330" y="15"/>
                  <a:pt x="330" y="11"/>
                </a:cubicBezTo>
                <a:cubicBezTo>
                  <a:pt x="331" y="14"/>
                  <a:pt x="330" y="17"/>
                  <a:pt x="330" y="20"/>
                </a:cubicBezTo>
                <a:cubicBezTo>
                  <a:pt x="328" y="15"/>
                  <a:pt x="329" y="9"/>
                  <a:pt x="327" y="3"/>
                </a:cubicBezTo>
                <a:cubicBezTo>
                  <a:pt x="325" y="8"/>
                  <a:pt x="325" y="15"/>
                  <a:pt x="325" y="20"/>
                </a:cubicBezTo>
                <a:cubicBezTo>
                  <a:pt x="325" y="19"/>
                  <a:pt x="323" y="9"/>
                  <a:pt x="323" y="5"/>
                </a:cubicBezTo>
                <a:cubicBezTo>
                  <a:pt x="322" y="13"/>
                  <a:pt x="321" y="29"/>
                  <a:pt x="321" y="30"/>
                </a:cubicBezTo>
                <a:cubicBezTo>
                  <a:pt x="321" y="30"/>
                  <a:pt x="320" y="19"/>
                  <a:pt x="320" y="16"/>
                </a:cubicBezTo>
                <a:cubicBezTo>
                  <a:pt x="320" y="16"/>
                  <a:pt x="319" y="17"/>
                  <a:pt x="319" y="18"/>
                </a:cubicBezTo>
                <a:cubicBezTo>
                  <a:pt x="318" y="12"/>
                  <a:pt x="317" y="6"/>
                  <a:pt x="315" y="0"/>
                </a:cubicBezTo>
                <a:cubicBezTo>
                  <a:pt x="316" y="9"/>
                  <a:pt x="317" y="19"/>
                  <a:pt x="317" y="28"/>
                </a:cubicBezTo>
                <a:cubicBezTo>
                  <a:pt x="316" y="30"/>
                  <a:pt x="314" y="24"/>
                  <a:pt x="312" y="19"/>
                </a:cubicBezTo>
                <a:cubicBezTo>
                  <a:pt x="310" y="27"/>
                  <a:pt x="312" y="35"/>
                  <a:pt x="312" y="43"/>
                </a:cubicBezTo>
                <a:cubicBezTo>
                  <a:pt x="312" y="43"/>
                  <a:pt x="312" y="43"/>
                  <a:pt x="312" y="43"/>
                </a:cubicBezTo>
                <a:cubicBezTo>
                  <a:pt x="309" y="34"/>
                  <a:pt x="307" y="24"/>
                  <a:pt x="305" y="15"/>
                </a:cubicBezTo>
                <a:cubicBezTo>
                  <a:pt x="306" y="20"/>
                  <a:pt x="307" y="26"/>
                  <a:pt x="307" y="32"/>
                </a:cubicBezTo>
                <a:cubicBezTo>
                  <a:pt x="307" y="31"/>
                  <a:pt x="302" y="20"/>
                  <a:pt x="299" y="15"/>
                </a:cubicBezTo>
                <a:cubicBezTo>
                  <a:pt x="298" y="12"/>
                  <a:pt x="296" y="10"/>
                  <a:pt x="295" y="7"/>
                </a:cubicBezTo>
                <a:cubicBezTo>
                  <a:pt x="297" y="14"/>
                  <a:pt x="298" y="22"/>
                  <a:pt x="300" y="29"/>
                </a:cubicBezTo>
                <a:cubicBezTo>
                  <a:pt x="302" y="34"/>
                  <a:pt x="302" y="39"/>
                  <a:pt x="303" y="44"/>
                </a:cubicBezTo>
                <a:cubicBezTo>
                  <a:pt x="299" y="33"/>
                  <a:pt x="290" y="19"/>
                  <a:pt x="290" y="8"/>
                </a:cubicBezTo>
                <a:cubicBezTo>
                  <a:pt x="289" y="13"/>
                  <a:pt x="286" y="38"/>
                  <a:pt x="285" y="38"/>
                </a:cubicBezTo>
                <a:cubicBezTo>
                  <a:pt x="281" y="33"/>
                  <a:pt x="282" y="26"/>
                  <a:pt x="280" y="20"/>
                </a:cubicBezTo>
                <a:cubicBezTo>
                  <a:pt x="279" y="23"/>
                  <a:pt x="279" y="25"/>
                  <a:pt x="279" y="27"/>
                </a:cubicBezTo>
                <a:cubicBezTo>
                  <a:pt x="278" y="25"/>
                  <a:pt x="277" y="23"/>
                  <a:pt x="275" y="22"/>
                </a:cubicBezTo>
                <a:cubicBezTo>
                  <a:pt x="276" y="25"/>
                  <a:pt x="277" y="30"/>
                  <a:pt x="278" y="35"/>
                </a:cubicBezTo>
                <a:cubicBezTo>
                  <a:pt x="278" y="40"/>
                  <a:pt x="278" y="45"/>
                  <a:pt x="277" y="49"/>
                </a:cubicBezTo>
                <a:cubicBezTo>
                  <a:pt x="276" y="48"/>
                  <a:pt x="275" y="43"/>
                  <a:pt x="273" y="40"/>
                </a:cubicBezTo>
                <a:cubicBezTo>
                  <a:pt x="272" y="41"/>
                  <a:pt x="272" y="43"/>
                  <a:pt x="272" y="44"/>
                </a:cubicBezTo>
                <a:cubicBezTo>
                  <a:pt x="271" y="39"/>
                  <a:pt x="270" y="34"/>
                  <a:pt x="268" y="29"/>
                </a:cubicBezTo>
                <a:cubicBezTo>
                  <a:pt x="268" y="36"/>
                  <a:pt x="271" y="44"/>
                  <a:pt x="271" y="52"/>
                </a:cubicBezTo>
                <a:cubicBezTo>
                  <a:pt x="271" y="51"/>
                  <a:pt x="270" y="50"/>
                  <a:pt x="270" y="49"/>
                </a:cubicBezTo>
                <a:cubicBezTo>
                  <a:pt x="269" y="44"/>
                  <a:pt x="267" y="38"/>
                  <a:pt x="265" y="33"/>
                </a:cubicBezTo>
                <a:cubicBezTo>
                  <a:pt x="264" y="31"/>
                  <a:pt x="264" y="30"/>
                  <a:pt x="263" y="28"/>
                </a:cubicBezTo>
                <a:cubicBezTo>
                  <a:pt x="263" y="29"/>
                  <a:pt x="263" y="29"/>
                  <a:pt x="264" y="30"/>
                </a:cubicBezTo>
                <a:cubicBezTo>
                  <a:pt x="263" y="29"/>
                  <a:pt x="263" y="28"/>
                  <a:pt x="263" y="28"/>
                </a:cubicBezTo>
                <a:cubicBezTo>
                  <a:pt x="263" y="31"/>
                  <a:pt x="263" y="35"/>
                  <a:pt x="263" y="39"/>
                </a:cubicBezTo>
                <a:cubicBezTo>
                  <a:pt x="262" y="37"/>
                  <a:pt x="261" y="34"/>
                  <a:pt x="260" y="32"/>
                </a:cubicBezTo>
                <a:cubicBezTo>
                  <a:pt x="261" y="37"/>
                  <a:pt x="263" y="42"/>
                  <a:pt x="263" y="48"/>
                </a:cubicBezTo>
                <a:cubicBezTo>
                  <a:pt x="263" y="51"/>
                  <a:pt x="263" y="53"/>
                  <a:pt x="263" y="56"/>
                </a:cubicBezTo>
                <a:cubicBezTo>
                  <a:pt x="263" y="57"/>
                  <a:pt x="263" y="57"/>
                  <a:pt x="263" y="58"/>
                </a:cubicBezTo>
                <a:cubicBezTo>
                  <a:pt x="259" y="55"/>
                  <a:pt x="259" y="45"/>
                  <a:pt x="259" y="40"/>
                </a:cubicBezTo>
                <a:cubicBezTo>
                  <a:pt x="258" y="41"/>
                  <a:pt x="257" y="52"/>
                  <a:pt x="258" y="56"/>
                </a:cubicBezTo>
                <a:cubicBezTo>
                  <a:pt x="255" y="50"/>
                  <a:pt x="250" y="38"/>
                  <a:pt x="248" y="35"/>
                </a:cubicBezTo>
                <a:cubicBezTo>
                  <a:pt x="249" y="39"/>
                  <a:pt x="250" y="42"/>
                  <a:pt x="251" y="46"/>
                </a:cubicBezTo>
                <a:cubicBezTo>
                  <a:pt x="247" y="39"/>
                  <a:pt x="242" y="32"/>
                  <a:pt x="239" y="27"/>
                </a:cubicBezTo>
                <a:cubicBezTo>
                  <a:pt x="244" y="37"/>
                  <a:pt x="250" y="50"/>
                  <a:pt x="253" y="63"/>
                </a:cubicBezTo>
                <a:cubicBezTo>
                  <a:pt x="252" y="61"/>
                  <a:pt x="251" y="59"/>
                  <a:pt x="250" y="57"/>
                </a:cubicBezTo>
                <a:cubicBezTo>
                  <a:pt x="250" y="60"/>
                  <a:pt x="251" y="63"/>
                  <a:pt x="252" y="66"/>
                </a:cubicBezTo>
                <a:cubicBezTo>
                  <a:pt x="251" y="65"/>
                  <a:pt x="250" y="63"/>
                  <a:pt x="249" y="62"/>
                </a:cubicBezTo>
                <a:cubicBezTo>
                  <a:pt x="250" y="63"/>
                  <a:pt x="250" y="65"/>
                  <a:pt x="250" y="67"/>
                </a:cubicBezTo>
                <a:cubicBezTo>
                  <a:pt x="249" y="63"/>
                  <a:pt x="246" y="59"/>
                  <a:pt x="244" y="56"/>
                </a:cubicBezTo>
                <a:cubicBezTo>
                  <a:pt x="245" y="60"/>
                  <a:pt x="248" y="64"/>
                  <a:pt x="249" y="68"/>
                </a:cubicBezTo>
                <a:cubicBezTo>
                  <a:pt x="249" y="69"/>
                  <a:pt x="249" y="70"/>
                  <a:pt x="249" y="72"/>
                </a:cubicBezTo>
                <a:cubicBezTo>
                  <a:pt x="248" y="67"/>
                  <a:pt x="246" y="63"/>
                  <a:pt x="243" y="59"/>
                </a:cubicBezTo>
                <a:cubicBezTo>
                  <a:pt x="243" y="62"/>
                  <a:pt x="244" y="65"/>
                  <a:pt x="244" y="68"/>
                </a:cubicBezTo>
                <a:cubicBezTo>
                  <a:pt x="244" y="68"/>
                  <a:pt x="243" y="67"/>
                  <a:pt x="242" y="66"/>
                </a:cubicBezTo>
                <a:cubicBezTo>
                  <a:pt x="243" y="69"/>
                  <a:pt x="247" y="76"/>
                  <a:pt x="247" y="77"/>
                </a:cubicBezTo>
                <a:cubicBezTo>
                  <a:pt x="247" y="78"/>
                  <a:pt x="247" y="79"/>
                  <a:pt x="247" y="80"/>
                </a:cubicBezTo>
                <a:cubicBezTo>
                  <a:pt x="245" y="75"/>
                  <a:pt x="243" y="71"/>
                  <a:pt x="241" y="67"/>
                </a:cubicBezTo>
                <a:cubicBezTo>
                  <a:pt x="242" y="70"/>
                  <a:pt x="243" y="73"/>
                  <a:pt x="244" y="77"/>
                </a:cubicBezTo>
                <a:cubicBezTo>
                  <a:pt x="243" y="76"/>
                  <a:pt x="241" y="74"/>
                  <a:pt x="240" y="71"/>
                </a:cubicBezTo>
                <a:cubicBezTo>
                  <a:pt x="242" y="75"/>
                  <a:pt x="245" y="88"/>
                  <a:pt x="245" y="90"/>
                </a:cubicBezTo>
                <a:cubicBezTo>
                  <a:pt x="244" y="90"/>
                  <a:pt x="240" y="81"/>
                  <a:pt x="239" y="76"/>
                </a:cubicBezTo>
                <a:cubicBezTo>
                  <a:pt x="240" y="84"/>
                  <a:pt x="241" y="91"/>
                  <a:pt x="241" y="98"/>
                </a:cubicBezTo>
                <a:cubicBezTo>
                  <a:pt x="241" y="98"/>
                  <a:pt x="241" y="98"/>
                  <a:pt x="241" y="99"/>
                </a:cubicBezTo>
                <a:cubicBezTo>
                  <a:pt x="240" y="89"/>
                  <a:pt x="236" y="84"/>
                  <a:pt x="231" y="77"/>
                </a:cubicBezTo>
                <a:cubicBezTo>
                  <a:pt x="234" y="86"/>
                  <a:pt x="236" y="93"/>
                  <a:pt x="237" y="102"/>
                </a:cubicBezTo>
                <a:cubicBezTo>
                  <a:pt x="235" y="99"/>
                  <a:pt x="234" y="97"/>
                  <a:pt x="234" y="94"/>
                </a:cubicBezTo>
                <a:cubicBezTo>
                  <a:pt x="234" y="98"/>
                  <a:pt x="235" y="102"/>
                  <a:pt x="234" y="106"/>
                </a:cubicBezTo>
                <a:cubicBezTo>
                  <a:pt x="233" y="104"/>
                  <a:pt x="232" y="101"/>
                  <a:pt x="232" y="99"/>
                </a:cubicBezTo>
                <a:cubicBezTo>
                  <a:pt x="232" y="105"/>
                  <a:pt x="231" y="112"/>
                  <a:pt x="231" y="118"/>
                </a:cubicBezTo>
                <a:cubicBezTo>
                  <a:pt x="230" y="114"/>
                  <a:pt x="230" y="111"/>
                  <a:pt x="229" y="108"/>
                </a:cubicBezTo>
                <a:cubicBezTo>
                  <a:pt x="230" y="114"/>
                  <a:pt x="228" y="131"/>
                  <a:pt x="227" y="132"/>
                </a:cubicBezTo>
                <a:cubicBezTo>
                  <a:pt x="227" y="130"/>
                  <a:pt x="227" y="128"/>
                  <a:pt x="227" y="126"/>
                </a:cubicBezTo>
                <a:cubicBezTo>
                  <a:pt x="224" y="133"/>
                  <a:pt x="224" y="141"/>
                  <a:pt x="224" y="150"/>
                </a:cubicBezTo>
                <a:cubicBezTo>
                  <a:pt x="224" y="150"/>
                  <a:pt x="224" y="151"/>
                  <a:pt x="224" y="152"/>
                </a:cubicBezTo>
                <a:cubicBezTo>
                  <a:pt x="223" y="147"/>
                  <a:pt x="223" y="143"/>
                  <a:pt x="222" y="139"/>
                </a:cubicBezTo>
                <a:cubicBezTo>
                  <a:pt x="221" y="143"/>
                  <a:pt x="222" y="149"/>
                  <a:pt x="222" y="153"/>
                </a:cubicBezTo>
                <a:cubicBezTo>
                  <a:pt x="223" y="159"/>
                  <a:pt x="223" y="165"/>
                  <a:pt x="225" y="171"/>
                </a:cubicBezTo>
                <a:cubicBezTo>
                  <a:pt x="225" y="170"/>
                  <a:pt x="225" y="170"/>
                  <a:pt x="224" y="170"/>
                </a:cubicBezTo>
                <a:cubicBezTo>
                  <a:pt x="222" y="164"/>
                  <a:pt x="220" y="157"/>
                  <a:pt x="218" y="152"/>
                </a:cubicBezTo>
                <a:cubicBezTo>
                  <a:pt x="219" y="157"/>
                  <a:pt x="220" y="162"/>
                  <a:pt x="221" y="167"/>
                </a:cubicBezTo>
                <a:cubicBezTo>
                  <a:pt x="218" y="166"/>
                  <a:pt x="214" y="171"/>
                  <a:pt x="214" y="177"/>
                </a:cubicBezTo>
                <a:cubicBezTo>
                  <a:pt x="214" y="184"/>
                  <a:pt x="220" y="198"/>
                  <a:pt x="220" y="203"/>
                </a:cubicBezTo>
                <a:cubicBezTo>
                  <a:pt x="220" y="208"/>
                  <a:pt x="222" y="221"/>
                  <a:pt x="225" y="230"/>
                </a:cubicBezTo>
                <a:cubicBezTo>
                  <a:pt x="227" y="237"/>
                  <a:pt x="226" y="241"/>
                  <a:pt x="228" y="245"/>
                </a:cubicBezTo>
                <a:cubicBezTo>
                  <a:pt x="229" y="246"/>
                  <a:pt x="229" y="246"/>
                  <a:pt x="229" y="247"/>
                </a:cubicBezTo>
                <a:cubicBezTo>
                  <a:pt x="230" y="248"/>
                  <a:pt x="231" y="250"/>
                  <a:pt x="231" y="251"/>
                </a:cubicBezTo>
                <a:cubicBezTo>
                  <a:pt x="232" y="252"/>
                  <a:pt x="232" y="253"/>
                  <a:pt x="233" y="254"/>
                </a:cubicBezTo>
                <a:cubicBezTo>
                  <a:pt x="234" y="256"/>
                  <a:pt x="235" y="258"/>
                  <a:pt x="236" y="260"/>
                </a:cubicBezTo>
                <a:cubicBezTo>
                  <a:pt x="239" y="264"/>
                  <a:pt x="245" y="269"/>
                  <a:pt x="248" y="270"/>
                </a:cubicBezTo>
                <a:cubicBezTo>
                  <a:pt x="249" y="281"/>
                  <a:pt x="255" y="304"/>
                  <a:pt x="261" y="314"/>
                </a:cubicBezTo>
                <a:cubicBezTo>
                  <a:pt x="261" y="315"/>
                  <a:pt x="262" y="317"/>
                  <a:pt x="263" y="318"/>
                </a:cubicBezTo>
                <a:cubicBezTo>
                  <a:pt x="263" y="318"/>
                  <a:pt x="263" y="319"/>
                  <a:pt x="263" y="320"/>
                </a:cubicBezTo>
                <a:cubicBezTo>
                  <a:pt x="268" y="328"/>
                  <a:pt x="276" y="340"/>
                  <a:pt x="284" y="351"/>
                </a:cubicBezTo>
                <a:cubicBezTo>
                  <a:pt x="290" y="379"/>
                  <a:pt x="289" y="413"/>
                  <a:pt x="256" y="434"/>
                </a:cubicBezTo>
                <a:cubicBezTo>
                  <a:pt x="242" y="440"/>
                  <a:pt x="214" y="453"/>
                  <a:pt x="180" y="461"/>
                </a:cubicBezTo>
                <a:cubicBezTo>
                  <a:pt x="147" y="469"/>
                  <a:pt x="93" y="485"/>
                  <a:pt x="71" y="562"/>
                </a:cubicBezTo>
                <a:cubicBezTo>
                  <a:pt x="62" y="596"/>
                  <a:pt x="64" y="618"/>
                  <a:pt x="69" y="658"/>
                </a:cubicBezTo>
                <a:cubicBezTo>
                  <a:pt x="57" y="746"/>
                  <a:pt x="47" y="812"/>
                  <a:pt x="46" y="862"/>
                </a:cubicBezTo>
                <a:cubicBezTo>
                  <a:pt x="46" y="894"/>
                  <a:pt x="39" y="915"/>
                  <a:pt x="36" y="929"/>
                </a:cubicBezTo>
                <a:cubicBezTo>
                  <a:pt x="19" y="976"/>
                  <a:pt x="23" y="1098"/>
                  <a:pt x="21" y="1130"/>
                </a:cubicBezTo>
                <a:cubicBezTo>
                  <a:pt x="17" y="1185"/>
                  <a:pt x="13" y="1185"/>
                  <a:pt x="13" y="1191"/>
                </a:cubicBezTo>
                <a:cubicBezTo>
                  <a:pt x="13" y="1216"/>
                  <a:pt x="8" y="1227"/>
                  <a:pt x="4" y="1239"/>
                </a:cubicBezTo>
                <a:cubicBezTo>
                  <a:pt x="4" y="1241"/>
                  <a:pt x="3" y="1243"/>
                  <a:pt x="3" y="1245"/>
                </a:cubicBezTo>
                <a:cubicBezTo>
                  <a:pt x="3" y="1245"/>
                  <a:pt x="5" y="1303"/>
                  <a:pt x="3" y="1321"/>
                </a:cubicBezTo>
                <a:cubicBezTo>
                  <a:pt x="0" y="1339"/>
                  <a:pt x="2" y="1350"/>
                  <a:pt x="3" y="1362"/>
                </a:cubicBezTo>
                <a:cubicBezTo>
                  <a:pt x="4" y="1373"/>
                  <a:pt x="14" y="1390"/>
                  <a:pt x="17" y="1404"/>
                </a:cubicBezTo>
                <a:cubicBezTo>
                  <a:pt x="23" y="1434"/>
                  <a:pt x="31" y="1434"/>
                  <a:pt x="36" y="1444"/>
                </a:cubicBezTo>
                <a:cubicBezTo>
                  <a:pt x="42" y="1454"/>
                  <a:pt x="57" y="1461"/>
                  <a:pt x="59" y="1464"/>
                </a:cubicBezTo>
                <a:cubicBezTo>
                  <a:pt x="61" y="1467"/>
                  <a:pt x="69" y="1474"/>
                  <a:pt x="76" y="1473"/>
                </a:cubicBezTo>
                <a:cubicBezTo>
                  <a:pt x="83" y="1471"/>
                  <a:pt x="82" y="1462"/>
                  <a:pt x="82" y="1462"/>
                </a:cubicBezTo>
                <a:cubicBezTo>
                  <a:pt x="82" y="1462"/>
                  <a:pt x="85" y="1463"/>
                  <a:pt x="88" y="1463"/>
                </a:cubicBezTo>
                <a:cubicBezTo>
                  <a:pt x="91" y="1463"/>
                  <a:pt x="103" y="1464"/>
                  <a:pt x="106" y="1461"/>
                </a:cubicBezTo>
                <a:cubicBezTo>
                  <a:pt x="114" y="1453"/>
                  <a:pt x="103" y="1444"/>
                  <a:pt x="103" y="1444"/>
                </a:cubicBezTo>
                <a:cubicBezTo>
                  <a:pt x="111" y="1443"/>
                  <a:pt x="111" y="1443"/>
                  <a:pt x="111" y="1443"/>
                </a:cubicBezTo>
                <a:cubicBezTo>
                  <a:pt x="120" y="1437"/>
                  <a:pt x="109" y="1426"/>
                  <a:pt x="109" y="1426"/>
                </a:cubicBezTo>
                <a:cubicBezTo>
                  <a:pt x="109" y="1423"/>
                  <a:pt x="88" y="1425"/>
                  <a:pt x="88" y="1422"/>
                </a:cubicBezTo>
                <a:cubicBezTo>
                  <a:pt x="88" y="1420"/>
                  <a:pt x="110" y="1413"/>
                  <a:pt x="109" y="1412"/>
                </a:cubicBezTo>
                <a:cubicBezTo>
                  <a:pt x="108" y="1385"/>
                  <a:pt x="86" y="1409"/>
                  <a:pt x="83" y="1405"/>
                </a:cubicBezTo>
                <a:cubicBezTo>
                  <a:pt x="76" y="1394"/>
                  <a:pt x="70" y="1405"/>
                  <a:pt x="68" y="1393"/>
                </a:cubicBezTo>
                <a:cubicBezTo>
                  <a:pt x="67" y="1382"/>
                  <a:pt x="61" y="1380"/>
                  <a:pt x="63" y="1377"/>
                </a:cubicBezTo>
                <a:cubicBezTo>
                  <a:pt x="68" y="1368"/>
                  <a:pt x="60" y="1358"/>
                  <a:pt x="63" y="1351"/>
                </a:cubicBezTo>
                <a:cubicBezTo>
                  <a:pt x="66" y="1345"/>
                  <a:pt x="59" y="1330"/>
                  <a:pt x="59" y="1330"/>
                </a:cubicBezTo>
                <a:cubicBezTo>
                  <a:pt x="59" y="1330"/>
                  <a:pt x="69" y="1336"/>
                  <a:pt x="73" y="1349"/>
                </a:cubicBezTo>
                <a:cubicBezTo>
                  <a:pt x="78" y="1361"/>
                  <a:pt x="91" y="1382"/>
                  <a:pt x="105" y="1372"/>
                </a:cubicBezTo>
                <a:cubicBezTo>
                  <a:pt x="119" y="1362"/>
                  <a:pt x="100" y="1330"/>
                  <a:pt x="88" y="1318"/>
                </a:cubicBezTo>
                <a:cubicBezTo>
                  <a:pt x="82" y="1311"/>
                  <a:pt x="82" y="1302"/>
                  <a:pt x="83" y="1293"/>
                </a:cubicBezTo>
                <a:cubicBezTo>
                  <a:pt x="83" y="1293"/>
                  <a:pt x="85" y="1278"/>
                  <a:pt x="84" y="1273"/>
                </a:cubicBezTo>
                <a:cubicBezTo>
                  <a:pt x="84" y="1262"/>
                  <a:pt x="75" y="1249"/>
                  <a:pt x="77" y="1246"/>
                </a:cubicBezTo>
                <a:cubicBezTo>
                  <a:pt x="78" y="1243"/>
                  <a:pt x="82" y="1225"/>
                  <a:pt x="84" y="1211"/>
                </a:cubicBezTo>
                <a:cubicBezTo>
                  <a:pt x="86" y="1197"/>
                  <a:pt x="119" y="1069"/>
                  <a:pt x="123" y="1041"/>
                </a:cubicBezTo>
                <a:cubicBezTo>
                  <a:pt x="132" y="989"/>
                  <a:pt x="143" y="974"/>
                  <a:pt x="138" y="938"/>
                </a:cubicBezTo>
                <a:cubicBezTo>
                  <a:pt x="139" y="912"/>
                  <a:pt x="148" y="841"/>
                  <a:pt x="150" y="828"/>
                </a:cubicBezTo>
                <a:cubicBezTo>
                  <a:pt x="151" y="825"/>
                  <a:pt x="151" y="812"/>
                  <a:pt x="152" y="803"/>
                </a:cubicBezTo>
                <a:cubicBezTo>
                  <a:pt x="153" y="798"/>
                  <a:pt x="154" y="789"/>
                  <a:pt x="154" y="778"/>
                </a:cubicBezTo>
                <a:cubicBezTo>
                  <a:pt x="154" y="779"/>
                  <a:pt x="154" y="779"/>
                  <a:pt x="154" y="779"/>
                </a:cubicBezTo>
                <a:cubicBezTo>
                  <a:pt x="155" y="791"/>
                  <a:pt x="165" y="815"/>
                  <a:pt x="167" y="848"/>
                </a:cubicBezTo>
                <a:cubicBezTo>
                  <a:pt x="166" y="875"/>
                  <a:pt x="172" y="939"/>
                  <a:pt x="174" y="964"/>
                </a:cubicBezTo>
                <a:cubicBezTo>
                  <a:pt x="183" y="1124"/>
                  <a:pt x="150" y="1163"/>
                  <a:pt x="149" y="1194"/>
                </a:cubicBezTo>
                <a:cubicBezTo>
                  <a:pt x="153" y="1328"/>
                  <a:pt x="110" y="1503"/>
                  <a:pt x="183" y="1729"/>
                </a:cubicBezTo>
                <a:cubicBezTo>
                  <a:pt x="187" y="1741"/>
                  <a:pt x="187" y="1785"/>
                  <a:pt x="191" y="1808"/>
                </a:cubicBezTo>
                <a:cubicBezTo>
                  <a:pt x="192" y="1814"/>
                  <a:pt x="203" y="1841"/>
                  <a:pt x="204" y="1878"/>
                </a:cubicBezTo>
                <a:cubicBezTo>
                  <a:pt x="205" y="1938"/>
                  <a:pt x="199" y="2015"/>
                  <a:pt x="200" y="2058"/>
                </a:cubicBezTo>
                <a:cubicBezTo>
                  <a:pt x="203" y="2128"/>
                  <a:pt x="229" y="2192"/>
                  <a:pt x="239" y="2237"/>
                </a:cubicBezTo>
                <a:cubicBezTo>
                  <a:pt x="249" y="2282"/>
                  <a:pt x="253" y="2318"/>
                  <a:pt x="251" y="2327"/>
                </a:cubicBezTo>
                <a:cubicBezTo>
                  <a:pt x="250" y="2334"/>
                  <a:pt x="248" y="2349"/>
                  <a:pt x="254" y="2362"/>
                </a:cubicBezTo>
                <a:cubicBezTo>
                  <a:pt x="254" y="2363"/>
                  <a:pt x="236" y="2408"/>
                  <a:pt x="226" y="2416"/>
                </a:cubicBezTo>
                <a:cubicBezTo>
                  <a:pt x="216" y="2424"/>
                  <a:pt x="214" y="2431"/>
                  <a:pt x="207" y="2435"/>
                </a:cubicBezTo>
                <a:cubicBezTo>
                  <a:pt x="199" y="2440"/>
                  <a:pt x="195" y="2444"/>
                  <a:pt x="193" y="2453"/>
                </a:cubicBezTo>
                <a:cubicBezTo>
                  <a:pt x="190" y="2460"/>
                  <a:pt x="183" y="2470"/>
                  <a:pt x="188" y="2475"/>
                </a:cubicBezTo>
                <a:cubicBezTo>
                  <a:pt x="189" y="2476"/>
                  <a:pt x="190" y="2476"/>
                  <a:pt x="191" y="2477"/>
                </a:cubicBezTo>
                <a:cubicBezTo>
                  <a:pt x="191" y="2477"/>
                  <a:pt x="191" y="2477"/>
                  <a:pt x="191" y="2477"/>
                </a:cubicBezTo>
                <a:cubicBezTo>
                  <a:pt x="191" y="2479"/>
                  <a:pt x="191" y="2482"/>
                  <a:pt x="192" y="2483"/>
                </a:cubicBezTo>
                <a:cubicBezTo>
                  <a:pt x="195" y="2489"/>
                  <a:pt x="200" y="2490"/>
                  <a:pt x="207" y="2490"/>
                </a:cubicBezTo>
                <a:cubicBezTo>
                  <a:pt x="208" y="2488"/>
                  <a:pt x="208" y="2488"/>
                  <a:pt x="208" y="2488"/>
                </a:cubicBezTo>
                <a:cubicBezTo>
                  <a:pt x="208" y="2491"/>
                  <a:pt x="208" y="2493"/>
                  <a:pt x="210" y="2495"/>
                </a:cubicBezTo>
                <a:cubicBezTo>
                  <a:pt x="215" y="2502"/>
                  <a:pt x="229" y="2506"/>
                  <a:pt x="236" y="2499"/>
                </a:cubicBezTo>
                <a:cubicBezTo>
                  <a:pt x="244" y="2504"/>
                  <a:pt x="259" y="2505"/>
                  <a:pt x="265" y="2497"/>
                </a:cubicBezTo>
                <a:cubicBezTo>
                  <a:pt x="270" y="2510"/>
                  <a:pt x="287" y="2508"/>
                  <a:pt x="298" y="2506"/>
                </a:cubicBezTo>
                <a:cubicBezTo>
                  <a:pt x="309" y="2503"/>
                  <a:pt x="313" y="2496"/>
                  <a:pt x="319" y="2491"/>
                </a:cubicBezTo>
                <a:cubicBezTo>
                  <a:pt x="325" y="2486"/>
                  <a:pt x="330" y="2481"/>
                  <a:pt x="328" y="2468"/>
                </a:cubicBezTo>
                <a:cubicBezTo>
                  <a:pt x="326" y="2456"/>
                  <a:pt x="328" y="2455"/>
                  <a:pt x="329" y="2440"/>
                </a:cubicBezTo>
                <a:cubicBezTo>
                  <a:pt x="330" y="2431"/>
                  <a:pt x="337" y="2428"/>
                  <a:pt x="338" y="2413"/>
                </a:cubicBezTo>
                <a:cubicBezTo>
                  <a:pt x="339" y="2401"/>
                  <a:pt x="331" y="2351"/>
                  <a:pt x="332" y="2344"/>
                </a:cubicBezTo>
                <a:cubicBezTo>
                  <a:pt x="334" y="2328"/>
                  <a:pt x="324" y="2315"/>
                  <a:pt x="320" y="2289"/>
                </a:cubicBezTo>
                <a:cubicBezTo>
                  <a:pt x="317" y="2263"/>
                  <a:pt x="326" y="2174"/>
                  <a:pt x="326" y="2158"/>
                </a:cubicBezTo>
                <a:cubicBezTo>
                  <a:pt x="326" y="2127"/>
                  <a:pt x="341" y="2077"/>
                  <a:pt x="337" y="2014"/>
                </a:cubicBezTo>
                <a:cubicBezTo>
                  <a:pt x="335" y="1978"/>
                  <a:pt x="319" y="1868"/>
                  <a:pt x="319" y="1843"/>
                </a:cubicBezTo>
                <a:cubicBezTo>
                  <a:pt x="319" y="1839"/>
                  <a:pt x="318" y="1811"/>
                  <a:pt x="319" y="1806"/>
                </a:cubicBezTo>
                <a:cubicBezTo>
                  <a:pt x="324" y="1790"/>
                  <a:pt x="336" y="1587"/>
                  <a:pt x="336" y="1585"/>
                </a:cubicBezTo>
                <a:cubicBezTo>
                  <a:pt x="338" y="1561"/>
                  <a:pt x="353" y="1416"/>
                  <a:pt x="353" y="1416"/>
                </a:cubicBezTo>
                <a:cubicBezTo>
                  <a:pt x="359" y="1416"/>
                  <a:pt x="359" y="1416"/>
                  <a:pt x="359" y="1416"/>
                </a:cubicBezTo>
                <a:cubicBezTo>
                  <a:pt x="359" y="1416"/>
                  <a:pt x="377" y="1558"/>
                  <a:pt x="379" y="1582"/>
                </a:cubicBezTo>
                <a:cubicBezTo>
                  <a:pt x="379" y="1584"/>
                  <a:pt x="390" y="1790"/>
                  <a:pt x="394" y="1806"/>
                </a:cubicBezTo>
                <a:cubicBezTo>
                  <a:pt x="396" y="1811"/>
                  <a:pt x="395" y="1839"/>
                  <a:pt x="395" y="1843"/>
                </a:cubicBezTo>
                <a:cubicBezTo>
                  <a:pt x="395" y="1868"/>
                  <a:pt x="379" y="1978"/>
                  <a:pt x="377" y="2014"/>
                </a:cubicBezTo>
                <a:cubicBezTo>
                  <a:pt x="373" y="2077"/>
                  <a:pt x="387" y="2127"/>
                  <a:pt x="387" y="2158"/>
                </a:cubicBezTo>
                <a:cubicBezTo>
                  <a:pt x="387" y="2174"/>
                  <a:pt x="396" y="2263"/>
                  <a:pt x="393" y="2289"/>
                </a:cubicBezTo>
                <a:cubicBezTo>
                  <a:pt x="390" y="2315"/>
                  <a:pt x="380" y="2328"/>
                  <a:pt x="382" y="2344"/>
                </a:cubicBezTo>
                <a:cubicBezTo>
                  <a:pt x="383" y="2351"/>
                  <a:pt x="375" y="2401"/>
                  <a:pt x="375" y="2413"/>
                </a:cubicBezTo>
                <a:cubicBezTo>
                  <a:pt x="376" y="2428"/>
                  <a:pt x="384" y="2431"/>
                  <a:pt x="384" y="2440"/>
                </a:cubicBezTo>
                <a:cubicBezTo>
                  <a:pt x="386" y="2455"/>
                  <a:pt x="387" y="2456"/>
                  <a:pt x="385" y="2468"/>
                </a:cubicBezTo>
                <a:cubicBezTo>
                  <a:pt x="384" y="2481"/>
                  <a:pt x="388" y="2486"/>
                  <a:pt x="394" y="2491"/>
                </a:cubicBezTo>
                <a:cubicBezTo>
                  <a:pt x="400" y="2496"/>
                  <a:pt x="405" y="2503"/>
                  <a:pt x="416" y="2506"/>
                </a:cubicBezTo>
                <a:cubicBezTo>
                  <a:pt x="426" y="2508"/>
                  <a:pt x="444" y="2510"/>
                  <a:pt x="448" y="2497"/>
                </a:cubicBezTo>
                <a:cubicBezTo>
                  <a:pt x="454" y="2505"/>
                  <a:pt x="470" y="2504"/>
                  <a:pt x="478" y="2499"/>
                </a:cubicBezTo>
                <a:cubicBezTo>
                  <a:pt x="484" y="2506"/>
                  <a:pt x="499" y="2502"/>
                  <a:pt x="504" y="2495"/>
                </a:cubicBezTo>
                <a:cubicBezTo>
                  <a:pt x="505" y="2493"/>
                  <a:pt x="506" y="2491"/>
                  <a:pt x="506" y="2489"/>
                </a:cubicBezTo>
                <a:cubicBezTo>
                  <a:pt x="507" y="2490"/>
                  <a:pt x="507" y="2490"/>
                  <a:pt x="507" y="2490"/>
                </a:cubicBezTo>
                <a:cubicBezTo>
                  <a:pt x="513" y="2490"/>
                  <a:pt x="521" y="2488"/>
                  <a:pt x="522" y="2483"/>
                </a:cubicBezTo>
                <a:cubicBezTo>
                  <a:pt x="523" y="2482"/>
                  <a:pt x="523" y="2479"/>
                  <a:pt x="523" y="2477"/>
                </a:cubicBezTo>
                <a:cubicBezTo>
                  <a:pt x="523" y="2477"/>
                  <a:pt x="523" y="2477"/>
                  <a:pt x="523" y="2477"/>
                </a:cubicBezTo>
                <a:cubicBezTo>
                  <a:pt x="524" y="2476"/>
                  <a:pt x="525" y="2476"/>
                  <a:pt x="525" y="2475"/>
                </a:cubicBezTo>
                <a:cubicBezTo>
                  <a:pt x="531" y="2470"/>
                  <a:pt x="523" y="2460"/>
                  <a:pt x="521" y="2453"/>
                </a:cubicBezTo>
                <a:cubicBezTo>
                  <a:pt x="518" y="2444"/>
                  <a:pt x="514" y="2440"/>
                  <a:pt x="507" y="2435"/>
                </a:cubicBezTo>
                <a:cubicBezTo>
                  <a:pt x="500" y="2431"/>
                  <a:pt x="497" y="2424"/>
                  <a:pt x="488" y="2416"/>
                </a:cubicBezTo>
                <a:cubicBezTo>
                  <a:pt x="478" y="2408"/>
                  <a:pt x="460" y="2363"/>
                  <a:pt x="460" y="2362"/>
                </a:cubicBezTo>
                <a:cubicBezTo>
                  <a:pt x="466" y="2349"/>
                  <a:pt x="464" y="2334"/>
                  <a:pt x="462" y="2327"/>
                </a:cubicBezTo>
                <a:cubicBezTo>
                  <a:pt x="460" y="2318"/>
                  <a:pt x="464" y="2282"/>
                  <a:pt x="474" y="2237"/>
                </a:cubicBezTo>
                <a:cubicBezTo>
                  <a:pt x="484" y="2192"/>
                  <a:pt x="510" y="2128"/>
                  <a:pt x="513" y="2058"/>
                </a:cubicBezTo>
                <a:cubicBezTo>
                  <a:pt x="515" y="2015"/>
                  <a:pt x="509" y="1938"/>
                  <a:pt x="510" y="1878"/>
                </a:cubicBezTo>
                <a:cubicBezTo>
                  <a:pt x="511" y="1841"/>
                  <a:pt x="521" y="1814"/>
                  <a:pt x="522" y="1808"/>
                </a:cubicBezTo>
                <a:cubicBezTo>
                  <a:pt x="527" y="1785"/>
                  <a:pt x="527" y="1741"/>
                  <a:pt x="530" y="1729"/>
                </a:cubicBezTo>
                <a:cubicBezTo>
                  <a:pt x="587" y="1523"/>
                  <a:pt x="569" y="1347"/>
                  <a:pt x="567" y="1304"/>
                </a:cubicBezTo>
                <a:cubicBezTo>
                  <a:pt x="567" y="1304"/>
                  <a:pt x="569" y="1185"/>
                  <a:pt x="567" y="1170"/>
                </a:cubicBezTo>
                <a:cubicBezTo>
                  <a:pt x="530" y="1051"/>
                  <a:pt x="549" y="969"/>
                  <a:pt x="546" y="961"/>
                </a:cubicBezTo>
                <a:cubicBezTo>
                  <a:pt x="547" y="935"/>
                  <a:pt x="555" y="874"/>
                  <a:pt x="554" y="847"/>
                </a:cubicBezTo>
                <a:cubicBezTo>
                  <a:pt x="556" y="815"/>
                  <a:pt x="559" y="791"/>
                  <a:pt x="560" y="779"/>
                </a:cubicBezTo>
                <a:cubicBezTo>
                  <a:pt x="560" y="778"/>
                  <a:pt x="560" y="778"/>
                  <a:pt x="560" y="778"/>
                </a:cubicBezTo>
                <a:cubicBezTo>
                  <a:pt x="560" y="782"/>
                  <a:pt x="560" y="786"/>
                  <a:pt x="560" y="790"/>
                </a:cubicBezTo>
                <a:cubicBezTo>
                  <a:pt x="560" y="793"/>
                  <a:pt x="560" y="793"/>
                  <a:pt x="560" y="793"/>
                </a:cubicBezTo>
                <a:cubicBezTo>
                  <a:pt x="561" y="797"/>
                  <a:pt x="561" y="797"/>
                  <a:pt x="561" y="797"/>
                </a:cubicBezTo>
                <a:cubicBezTo>
                  <a:pt x="561" y="799"/>
                  <a:pt x="561" y="801"/>
                  <a:pt x="562" y="803"/>
                </a:cubicBezTo>
                <a:cubicBezTo>
                  <a:pt x="563" y="812"/>
                  <a:pt x="565" y="826"/>
                  <a:pt x="565" y="826"/>
                </a:cubicBezTo>
                <a:cubicBezTo>
                  <a:pt x="580" y="946"/>
                  <a:pt x="580" y="946"/>
                  <a:pt x="580" y="946"/>
                </a:cubicBezTo>
                <a:cubicBezTo>
                  <a:pt x="575" y="982"/>
                  <a:pt x="587" y="997"/>
                  <a:pt x="596" y="1049"/>
                </a:cubicBezTo>
                <a:cubicBezTo>
                  <a:pt x="600" y="1076"/>
                  <a:pt x="632" y="1205"/>
                  <a:pt x="634" y="1219"/>
                </a:cubicBezTo>
                <a:cubicBezTo>
                  <a:pt x="636" y="1232"/>
                  <a:pt x="641" y="1247"/>
                  <a:pt x="643" y="1250"/>
                </a:cubicBezTo>
                <a:cubicBezTo>
                  <a:pt x="644" y="1253"/>
                  <a:pt x="638" y="1268"/>
                  <a:pt x="636" y="1281"/>
                </a:cubicBezTo>
                <a:cubicBezTo>
                  <a:pt x="635" y="1282"/>
                  <a:pt x="635" y="1283"/>
                  <a:pt x="635" y="1285"/>
                </a:cubicBezTo>
                <a:cubicBezTo>
                  <a:pt x="635" y="1285"/>
                  <a:pt x="635" y="1285"/>
                  <a:pt x="635" y="1286"/>
                </a:cubicBezTo>
                <a:cubicBezTo>
                  <a:pt x="634" y="1290"/>
                  <a:pt x="635" y="1293"/>
                  <a:pt x="636" y="1298"/>
                </a:cubicBezTo>
                <a:cubicBezTo>
                  <a:pt x="637" y="1307"/>
                  <a:pt x="638" y="1316"/>
                  <a:pt x="632" y="1322"/>
                </a:cubicBezTo>
                <a:cubicBezTo>
                  <a:pt x="620" y="1334"/>
                  <a:pt x="601" y="1368"/>
                  <a:pt x="615" y="1378"/>
                </a:cubicBezTo>
                <a:cubicBezTo>
                  <a:pt x="630" y="1389"/>
                  <a:pt x="643" y="1364"/>
                  <a:pt x="647" y="1352"/>
                </a:cubicBezTo>
                <a:cubicBezTo>
                  <a:pt x="652" y="1339"/>
                  <a:pt x="660" y="1337"/>
                  <a:pt x="660" y="1337"/>
                </a:cubicBezTo>
                <a:cubicBezTo>
                  <a:pt x="660" y="1337"/>
                  <a:pt x="652" y="1351"/>
                  <a:pt x="655" y="1358"/>
                </a:cubicBezTo>
                <a:cubicBezTo>
                  <a:pt x="658" y="1364"/>
                  <a:pt x="650" y="1375"/>
                  <a:pt x="655" y="1383"/>
                </a:cubicBezTo>
                <a:cubicBezTo>
                  <a:pt x="657" y="1386"/>
                  <a:pt x="651" y="1388"/>
                  <a:pt x="650" y="1400"/>
                </a:cubicBezTo>
                <a:cubicBezTo>
                  <a:pt x="648" y="1411"/>
                  <a:pt x="642" y="1400"/>
                  <a:pt x="635" y="1412"/>
                </a:cubicBezTo>
                <a:cubicBezTo>
                  <a:pt x="632" y="1415"/>
                  <a:pt x="611" y="1391"/>
                  <a:pt x="609" y="1419"/>
                </a:cubicBezTo>
                <a:cubicBezTo>
                  <a:pt x="609" y="1421"/>
                  <a:pt x="630" y="1427"/>
                  <a:pt x="630" y="1429"/>
                </a:cubicBezTo>
                <a:cubicBezTo>
                  <a:pt x="630" y="1431"/>
                  <a:pt x="609" y="1430"/>
                  <a:pt x="609" y="1433"/>
                </a:cubicBezTo>
                <a:cubicBezTo>
                  <a:pt x="609" y="1433"/>
                  <a:pt x="598" y="1444"/>
                  <a:pt x="607" y="1450"/>
                </a:cubicBezTo>
                <a:cubicBezTo>
                  <a:pt x="615" y="1451"/>
                  <a:pt x="615" y="1451"/>
                  <a:pt x="615" y="1451"/>
                </a:cubicBezTo>
                <a:cubicBezTo>
                  <a:pt x="615" y="1451"/>
                  <a:pt x="604" y="1459"/>
                  <a:pt x="612" y="1468"/>
                </a:cubicBezTo>
                <a:cubicBezTo>
                  <a:pt x="615" y="1471"/>
                  <a:pt x="627" y="1469"/>
                  <a:pt x="630" y="1469"/>
                </a:cubicBezTo>
                <a:cubicBezTo>
                  <a:pt x="633" y="1469"/>
                  <a:pt x="636" y="1469"/>
                  <a:pt x="636" y="1469"/>
                </a:cubicBezTo>
                <a:cubicBezTo>
                  <a:pt x="636" y="1469"/>
                  <a:pt x="635" y="1478"/>
                  <a:pt x="642" y="1479"/>
                </a:cubicBezTo>
                <a:cubicBezTo>
                  <a:pt x="649" y="1480"/>
                  <a:pt x="657" y="1474"/>
                  <a:pt x="659" y="1470"/>
                </a:cubicBezTo>
                <a:cubicBezTo>
                  <a:pt x="661" y="1467"/>
                  <a:pt x="676" y="1460"/>
                  <a:pt x="682" y="1450"/>
                </a:cubicBezTo>
                <a:cubicBezTo>
                  <a:pt x="687" y="1441"/>
                  <a:pt x="695" y="1440"/>
                  <a:pt x="701" y="1411"/>
                </a:cubicBezTo>
                <a:cubicBezTo>
                  <a:pt x="704" y="1397"/>
                  <a:pt x="714" y="1379"/>
                  <a:pt x="715" y="1368"/>
                </a:cubicBezTo>
                <a:cubicBezTo>
                  <a:pt x="716" y="1357"/>
                  <a:pt x="718" y="1346"/>
                  <a:pt x="715" y="1328"/>
                </a:cubicBezTo>
                <a:close/>
                <a:moveTo>
                  <a:pt x="455" y="271"/>
                </a:moveTo>
                <a:cubicBezTo>
                  <a:pt x="454" y="273"/>
                  <a:pt x="454" y="273"/>
                  <a:pt x="454" y="273"/>
                </a:cubicBezTo>
                <a:cubicBezTo>
                  <a:pt x="454" y="272"/>
                  <a:pt x="454" y="272"/>
                  <a:pt x="454" y="271"/>
                </a:cubicBezTo>
                <a:cubicBezTo>
                  <a:pt x="455" y="271"/>
                  <a:pt x="455" y="271"/>
                  <a:pt x="455" y="271"/>
                </a:cubicBezTo>
                <a:close/>
              </a:path>
            </a:pathLst>
          </a:custGeom>
          <a:solidFill>
            <a:schemeClr val="bg1"/>
          </a:solidFill>
          <a:ln w="3175" cap="rnd">
            <a:solidFill>
              <a:schemeClr val="tx1">
                <a:lumMod val="50000"/>
                <a:lumOff val="50000"/>
              </a:schemeClr>
            </a:solidFill>
            <a:prstDash val="lgDash"/>
            <a:round/>
            <a:headEnd/>
            <a:tailEnd/>
          </a:ln>
        </p:spPr>
        <p:txBody>
          <a:bodyPr/>
          <a:lstStyle/>
          <a:p>
            <a:endParaRPr lang="en-US">
              <a:solidFill>
                <a:srgbClr val="92D050"/>
              </a:solidFill>
            </a:endParaRPr>
          </a:p>
        </p:txBody>
      </p:sp>
      <p:sp>
        <p:nvSpPr>
          <p:cNvPr id="21" name="Freeform 35">
            <a:extLst>
              <a:ext uri="{FF2B5EF4-FFF2-40B4-BE49-F238E27FC236}">
                <a16:creationId xmlns:a16="http://schemas.microsoft.com/office/drawing/2014/main" id="{8A4F0A12-ADEF-C782-2704-67E0778E496C}"/>
              </a:ext>
            </a:extLst>
          </p:cNvPr>
          <p:cNvSpPr>
            <a:spLocks noEditPoints="1"/>
          </p:cNvSpPr>
          <p:nvPr/>
        </p:nvSpPr>
        <p:spPr bwMode="auto">
          <a:xfrm>
            <a:off x="6208658" y="1095406"/>
            <a:ext cx="216098" cy="776238"/>
          </a:xfrm>
          <a:custGeom>
            <a:avLst/>
            <a:gdLst>
              <a:gd name="T0" fmla="*/ 2147483647 w 718"/>
              <a:gd name="T1" fmla="*/ 2147483647 h 2510"/>
              <a:gd name="T2" fmla="*/ 2147483647 w 718"/>
              <a:gd name="T3" fmla="*/ 2147483647 h 2510"/>
              <a:gd name="T4" fmla="*/ 2147483647 w 718"/>
              <a:gd name="T5" fmla="*/ 2147483647 h 2510"/>
              <a:gd name="T6" fmla="*/ 2147483647 w 718"/>
              <a:gd name="T7" fmla="*/ 2147483647 h 2510"/>
              <a:gd name="T8" fmla="*/ 2147483647 w 718"/>
              <a:gd name="T9" fmla="*/ 2147483647 h 2510"/>
              <a:gd name="T10" fmla="*/ 2147483647 w 718"/>
              <a:gd name="T11" fmla="*/ 2147483647 h 2510"/>
              <a:gd name="T12" fmla="*/ 2147483647 w 718"/>
              <a:gd name="T13" fmla="*/ 2147483647 h 2510"/>
              <a:gd name="T14" fmla="*/ 2147483647 w 718"/>
              <a:gd name="T15" fmla="*/ 2147483647 h 2510"/>
              <a:gd name="T16" fmla="*/ 2147483647 w 718"/>
              <a:gd name="T17" fmla="*/ 2147483647 h 2510"/>
              <a:gd name="T18" fmla="*/ 2147483647 w 718"/>
              <a:gd name="T19" fmla="*/ 2147483647 h 2510"/>
              <a:gd name="T20" fmla="*/ 2147483647 w 718"/>
              <a:gd name="T21" fmla="*/ 2147483647 h 2510"/>
              <a:gd name="T22" fmla="*/ 2147483647 w 718"/>
              <a:gd name="T23" fmla="*/ 2147483647 h 2510"/>
              <a:gd name="T24" fmla="*/ 2147483647 w 718"/>
              <a:gd name="T25" fmla="*/ 2147483647 h 2510"/>
              <a:gd name="T26" fmla="*/ 2147483647 w 718"/>
              <a:gd name="T27" fmla="*/ 2147483647 h 2510"/>
              <a:gd name="T28" fmla="*/ 2147483647 w 718"/>
              <a:gd name="T29" fmla="*/ 2147483647 h 2510"/>
              <a:gd name="T30" fmla="*/ 2147483647 w 718"/>
              <a:gd name="T31" fmla="*/ 2147483647 h 2510"/>
              <a:gd name="T32" fmla="*/ 2147483647 w 718"/>
              <a:gd name="T33" fmla="*/ 2147483647 h 2510"/>
              <a:gd name="T34" fmla="*/ 2147483647 w 718"/>
              <a:gd name="T35" fmla="*/ 2147483647 h 2510"/>
              <a:gd name="T36" fmla="*/ 2147483647 w 718"/>
              <a:gd name="T37" fmla="*/ 2147483647 h 2510"/>
              <a:gd name="T38" fmla="*/ 2147483647 w 718"/>
              <a:gd name="T39" fmla="*/ 2147483647 h 2510"/>
              <a:gd name="T40" fmla="*/ 2147483647 w 718"/>
              <a:gd name="T41" fmla="*/ 2147483647 h 2510"/>
              <a:gd name="T42" fmla="*/ 2147483647 w 718"/>
              <a:gd name="T43" fmla="*/ 2147483647 h 2510"/>
              <a:gd name="T44" fmla="*/ 2147483647 w 718"/>
              <a:gd name="T45" fmla="*/ 2147483647 h 2510"/>
              <a:gd name="T46" fmla="*/ 2147483647 w 718"/>
              <a:gd name="T47" fmla="*/ 2147483647 h 2510"/>
              <a:gd name="T48" fmla="*/ 2147483647 w 718"/>
              <a:gd name="T49" fmla="*/ 2147483647 h 2510"/>
              <a:gd name="T50" fmla="*/ 2147483647 w 718"/>
              <a:gd name="T51" fmla="*/ 2147483647 h 2510"/>
              <a:gd name="T52" fmla="*/ 2147483647 w 718"/>
              <a:gd name="T53" fmla="*/ 2147483647 h 2510"/>
              <a:gd name="T54" fmla="*/ 2147483647 w 718"/>
              <a:gd name="T55" fmla="*/ 2147483647 h 2510"/>
              <a:gd name="T56" fmla="*/ 2147483647 w 718"/>
              <a:gd name="T57" fmla="*/ 2147483647 h 2510"/>
              <a:gd name="T58" fmla="*/ 2147483647 w 718"/>
              <a:gd name="T59" fmla="*/ 2147483647 h 2510"/>
              <a:gd name="T60" fmla="*/ 2147483647 w 718"/>
              <a:gd name="T61" fmla="*/ 2147483647 h 2510"/>
              <a:gd name="T62" fmla="*/ 2147483647 w 718"/>
              <a:gd name="T63" fmla="*/ 2147483647 h 2510"/>
              <a:gd name="T64" fmla="*/ 2147483647 w 718"/>
              <a:gd name="T65" fmla="*/ 2147483647 h 2510"/>
              <a:gd name="T66" fmla="*/ 2147483647 w 718"/>
              <a:gd name="T67" fmla="*/ 2147483647 h 2510"/>
              <a:gd name="T68" fmla="*/ 2147483647 w 718"/>
              <a:gd name="T69" fmla="*/ 2147483647 h 2510"/>
              <a:gd name="T70" fmla="*/ 2147483647 w 718"/>
              <a:gd name="T71" fmla="*/ 2147483647 h 2510"/>
              <a:gd name="T72" fmla="*/ 2147483647 w 718"/>
              <a:gd name="T73" fmla="*/ 2147483647 h 2510"/>
              <a:gd name="T74" fmla="*/ 2147483647 w 718"/>
              <a:gd name="T75" fmla="*/ 2147483647 h 2510"/>
              <a:gd name="T76" fmla="*/ 2147483647 w 718"/>
              <a:gd name="T77" fmla="*/ 2147483647 h 2510"/>
              <a:gd name="T78" fmla="*/ 2147483647 w 718"/>
              <a:gd name="T79" fmla="*/ 2147483647 h 2510"/>
              <a:gd name="T80" fmla="*/ 2147483647 w 718"/>
              <a:gd name="T81" fmla="*/ 2147483647 h 2510"/>
              <a:gd name="T82" fmla="*/ 2147483647 w 718"/>
              <a:gd name="T83" fmla="*/ 2147483647 h 2510"/>
              <a:gd name="T84" fmla="*/ 2147483647 w 718"/>
              <a:gd name="T85" fmla="*/ 2147483647 h 2510"/>
              <a:gd name="T86" fmla="*/ 2147483647 w 718"/>
              <a:gd name="T87" fmla="*/ 2147483647 h 2510"/>
              <a:gd name="T88" fmla="*/ 2147483647 w 718"/>
              <a:gd name="T89" fmla="*/ 2147483647 h 2510"/>
              <a:gd name="T90" fmla="*/ 2147483647 w 718"/>
              <a:gd name="T91" fmla="*/ 2147483647 h 2510"/>
              <a:gd name="T92" fmla="*/ 2147483647 w 718"/>
              <a:gd name="T93" fmla="*/ 2147483647 h 2510"/>
              <a:gd name="T94" fmla="*/ 2147483647 w 718"/>
              <a:gd name="T95" fmla="*/ 2147483647 h 2510"/>
              <a:gd name="T96" fmla="*/ 2147483647 w 718"/>
              <a:gd name="T97" fmla="*/ 2147483647 h 2510"/>
              <a:gd name="T98" fmla="*/ 2147483647 w 718"/>
              <a:gd name="T99" fmla="*/ 2147483647 h 2510"/>
              <a:gd name="T100" fmla="*/ 2147483647 w 718"/>
              <a:gd name="T101" fmla="*/ 2147483647 h 2510"/>
              <a:gd name="T102" fmla="*/ 2147483647 w 718"/>
              <a:gd name="T103" fmla="*/ 2147483647 h 2510"/>
              <a:gd name="T104" fmla="*/ 2147483647 w 718"/>
              <a:gd name="T105" fmla="*/ 2147483647 h 2510"/>
              <a:gd name="T106" fmla="*/ 2147483647 w 718"/>
              <a:gd name="T107" fmla="*/ 2147483647 h 2510"/>
              <a:gd name="T108" fmla="*/ 2147483647 w 718"/>
              <a:gd name="T109" fmla="*/ 2147483647 h 2510"/>
              <a:gd name="T110" fmla="*/ 2147483647 w 718"/>
              <a:gd name="T111" fmla="*/ 2147483647 h 2510"/>
              <a:gd name="T112" fmla="*/ 2147483647 w 718"/>
              <a:gd name="T113" fmla="*/ 2147483647 h 2510"/>
              <a:gd name="T114" fmla="*/ 2147483647 w 718"/>
              <a:gd name="T115" fmla="*/ 2147483647 h 2510"/>
              <a:gd name="T116" fmla="*/ 2147483647 w 718"/>
              <a:gd name="T117" fmla="*/ 2147483647 h 2510"/>
              <a:gd name="T118" fmla="*/ 2147483647 w 718"/>
              <a:gd name="T119" fmla="*/ 2147483647 h 2510"/>
              <a:gd name="T120" fmla="*/ 2147483647 w 718"/>
              <a:gd name="T121" fmla="*/ 2147483647 h 2510"/>
              <a:gd name="T122" fmla="*/ 2147483647 w 718"/>
              <a:gd name="T123" fmla="*/ 2147483647 h 2510"/>
              <a:gd name="T124" fmla="*/ 2147483647 w 718"/>
              <a:gd name="T125" fmla="*/ 2147483647 h 25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18"/>
              <a:gd name="T190" fmla="*/ 0 h 2510"/>
              <a:gd name="T191" fmla="*/ 718 w 718"/>
              <a:gd name="T192" fmla="*/ 2510 h 25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18" h="2510">
                <a:moveTo>
                  <a:pt x="715" y="1328"/>
                </a:moveTo>
                <a:cubicBezTo>
                  <a:pt x="714" y="1318"/>
                  <a:pt x="714" y="1296"/>
                  <a:pt x="714" y="1278"/>
                </a:cubicBezTo>
                <a:cubicBezTo>
                  <a:pt x="714" y="1274"/>
                  <a:pt x="715" y="1271"/>
                  <a:pt x="715" y="1271"/>
                </a:cubicBezTo>
                <a:cubicBezTo>
                  <a:pt x="715" y="1262"/>
                  <a:pt x="717" y="1259"/>
                  <a:pt x="714" y="1247"/>
                </a:cubicBezTo>
                <a:cubicBezTo>
                  <a:pt x="711" y="1235"/>
                  <a:pt x="705" y="1223"/>
                  <a:pt x="705" y="1199"/>
                </a:cubicBezTo>
                <a:cubicBezTo>
                  <a:pt x="705" y="1193"/>
                  <a:pt x="701" y="1193"/>
                  <a:pt x="697" y="1137"/>
                </a:cubicBezTo>
                <a:cubicBezTo>
                  <a:pt x="695" y="1105"/>
                  <a:pt x="699" y="983"/>
                  <a:pt x="682" y="937"/>
                </a:cubicBezTo>
                <a:cubicBezTo>
                  <a:pt x="679" y="922"/>
                  <a:pt x="672" y="902"/>
                  <a:pt x="673" y="869"/>
                </a:cubicBezTo>
                <a:cubicBezTo>
                  <a:pt x="672" y="823"/>
                  <a:pt x="662" y="764"/>
                  <a:pt x="652" y="685"/>
                </a:cubicBezTo>
                <a:cubicBezTo>
                  <a:pt x="654" y="683"/>
                  <a:pt x="654" y="683"/>
                  <a:pt x="654" y="683"/>
                </a:cubicBezTo>
                <a:cubicBezTo>
                  <a:pt x="652" y="668"/>
                  <a:pt x="652" y="655"/>
                  <a:pt x="652" y="643"/>
                </a:cubicBezTo>
                <a:cubicBezTo>
                  <a:pt x="654" y="623"/>
                  <a:pt x="655" y="607"/>
                  <a:pt x="652" y="589"/>
                </a:cubicBezTo>
                <a:cubicBezTo>
                  <a:pt x="651" y="582"/>
                  <a:pt x="650" y="576"/>
                  <a:pt x="649" y="568"/>
                </a:cubicBezTo>
                <a:cubicBezTo>
                  <a:pt x="645" y="550"/>
                  <a:pt x="638" y="535"/>
                  <a:pt x="629" y="523"/>
                </a:cubicBezTo>
                <a:cubicBezTo>
                  <a:pt x="610" y="489"/>
                  <a:pt x="588" y="479"/>
                  <a:pt x="565" y="473"/>
                </a:cubicBezTo>
                <a:cubicBezTo>
                  <a:pt x="551" y="467"/>
                  <a:pt x="540" y="464"/>
                  <a:pt x="536" y="463"/>
                </a:cubicBezTo>
                <a:cubicBezTo>
                  <a:pt x="508" y="455"/>
                  <a:pt x="454" y="436"/>
                  <a:pt x="438" y="426"/>
                </a:cubicBezTo>
                <a:cubicBezTo>
                  <a:pt x="415" y="412"/>
                  <a:pt x="414" y="377"/>
                  <a:pt x="418" y="350"/>
                </a:cubicBezTo>
                <a:cubicBezTo>
                  <a:pt x="428" y="339"/>
                  <a:pt x="437" y="325"/>
                  <a:pt x="440" y="318"/>
                </a:cubicBezTo>
                <a:cubicBezTo>
                  <a:pt x="446" y="307"/>
                  <a:pt x="453" y="285"/>
                  <a:pt x="454" y="273"/>
                </a:cubicBezTo>
                <a:cubicBezTo>
                  <a:pt x="455" y="272"/>
                  <a:pt x="455" y="272"/>
                  <a:pt x="455" y="271"/>
                </a:cubicBezTo>
                <a:cubicBezTo>
                  <a:pt x="458" y="270"/>
                  <a:pt x="464" y="265"/>
                  <a:pt x="467" y="262"/>
                </a:cubicBezTo>
                <a:cubicBezTo>
                  <a:pt x="470" y="258"/>
                  <a:pt x="471" y="253"/>
                  <a:pt x="474" y="249"/>
                </a:cubicBezTo>
                <a:cubicBezTo>
                  <a:pt x="477" y="244"/>
                  <a:pt x="476" y="240"/>
                  <a:pt x="478" y="231"/>
                </a:cubicBezTo>
                <a:cubicBezTo>
                  <a:pt x="481" y="223"/>
                  <a:pt x="483" y="210"/>
                  <a:pt x="483" y="205"/>
                </a:cubicBezTo>
                <a:cubicBezTo>
                  <a:pt x="483" y="200"/>
                  <a:pt x="489" y="186"/>
                  <a:pt x="489" y="179"/>
                </a:cubicBezTo>
                <a:cubicBezTo>
                  <a:pt x="489" y="177"/>
                  <a:pt x="489" y="175"/>
                  <a:pt x="488" y="173"/>
                </a:cubicBezTo>
                <a:cubicBezTo>
                  <a:pt x="488" y="172"/>
                  <a:pt x="487" y="170"/>
                  <a:pt x="486" y="170"/>
                </a:cubicBezTo>
                <a:cubicBezTo>
                  <a:pt x="485" y="169"/>
                  <a:pt x="484" y="169"/>
                  <a:pt x="484" y="169"/>
                </a:cubicBezTo>
                <a:cubicBezTo>
                  <a:pt x="483" y="169"/>
                  <a:pt x="482" y="169"/>
                  <a:pt x="481" y="169"/>
                </a:cubicBezTo>
                <a:cubicBezTo>
                  <a:pt x="481" y="169"/>
                  <a:pt x="477" y="180"/>
                  <a:pt x="474" y="188"/>
                </a:cubicBezTo>
                <a:cubicBezTo>
                  <a:pt x="476" y="182"/>
                  <a:pt x="477" y="176"/>
                  <a:pt x="478" y="170"/>
                </a:cubicBezTo>
                <a:cubicBezTo>
                  <a:pt x="479" y="164"/>
                  <a:pt x="481" y="155"/>
                  <a:pt x="479" y="150"/>
                </a:cubicBezTo>
                <a:cubicBezTo>
                  <a:pt x="478" y="157"/>
                  <a:pt x="474" y="163"/>
                  <a:pt x="473" y="169"/>
                </a:cubicBezTo>
                <a:cubicBezTo>
                  <a:pt x="473" y="169"/>
                  <a:pt x="473" y="168"/>
                  <a:pt x="473" y="167"/>
                </a:cubicBezTo>
                <a:cubicBezTo>
                  <a:pt x="476" y="160"/>
                  <a:pt x="476" y="133"/>
                  <a:pt x="475" y="131"/>
                </a:cubicBezTo>
                <a:cubicBezTo>
                  <a:pt x="474" y="132"/>
                  <a:pt x="473" y="134"/>
                  <a:pt x="472" y="136"/>
                </a:cubicBezTo>
                <a:cubicBezTo>
                  <a:pt x="472" y="131"/>
                  <a:pt x="473" y="126"/>
                  <a:pt x="473" y="121"/>
                </a:cubicBezTo>
                <a:cubicBezTo>
                  <a:pt x="472" y="123"/>
                  <a:pt x="472" y="125"/>
                  <a:pt x="471" y="127"/>
                </a:cubicBezTo>
                <a:cubicBezTo>
                  <a:pt x="471" y="123"/>
                  <a:pt x="473" y="116"/>
                  <a:pt x="472" y="110"/>
                </a:cubicBezTo>
                <a:cubicBezTo>
                  <a:pt x="471" y="113"/>
                  <a:pt x="471" y="116"/>
                  <a:pt x="470" y="119"/>
                </a:cubicBezTo>
                <a:cubicBezTo>
                  <a:pt x="471" y="116"/>
                  <a:pt x="471" y="112"/>
                  <a:pt x="471" y="108"/>
                </a:cubicBezTo>
                <a:cubicBezTo>
                  <a:pt x="471" y="108"/>
                  <a:pt x="470" y="109"/>
                  <a:pt x="470" y="109"/>
                </a:cubicBezTo>
                <a:cubicBezTo>
                  <a:pt x="472" y="103"/>
                  <a:pt x="472" y="95"/>
                  <a:pt x="473" y="90"/>
                </a:cubicBezTo>
                <a:cubicBezTo>
                  <a:pt x="472" y="92"/>
                  <a:pt x="466" y="102"/>
                  <a:pt x="466" y="104"/>
                </a:cubicBezTo>
                <a:cubicBezTo>
                  <a:pt x="466" y="98"/>
                  <a:pt x="469" y="92"/>
                  <a:pt x="469" y="86"/>
                </a:cubicBezTo>
                <a:cubicBezTo>
                  <a:pt x="468" y="92"/>
                  <a:pt x="465" y="98"/>
                  <a:pt x="463" y="104"/>
                </a:cubicBezTo>
                <a:cubicBezTo>
                  <a:pt x="463" y="103"/>
                  <a:pt x="466" y="94"/>
                  <a:pt x="467" y="90"/>
                </a:cubicBezTo>
                <a:cubicBezTo>
                  <a:pt x="466" y="91"/>
                  <a:pt x="466" y="92"/>
                  <a:pt x="465" y="93"/>
                </a:cubicBezTo>
                <a:cubicBezTo>
                  <a:pt x="465" y="92"/>
                  <a:pt x="465" y="91"/>
                  <a:pt x="465" y="89"/>
                </a:cubicBezTo>
                <a:cubicBezTo>
                  <a:pt x="462" y="93"/>
                  <a:pt x="459" y="102"/>
                  <a:pt x="459" y="102"/>
                </a:cubicBezTo>
                <a:cubicBezTo>
                  <a:pt x="461" y="95"/>
                  <a:pt x="463" y="89"/>
                  <a:pt x="464" y="82"/>
                </a:cubicBezTo>
                <a:cubicBezTo>
                  <a:pt x="466" y="79"/>
                  <a:pt x="467" y="76"/>
                  <a:pt x="470" y="74"/>
                </a:cubicBezTo>
                <a:cubicBezTo>
                  <a:pt x="465" y="77"/>
                  <a:pt x="462" y="81"/>
                  <a:pt x="460" y="86"/>
                </a:cubicBezTo>
                <a:cubicBezTo>
                  <a:pt x="460" y="79"/>
                  <a:pt x="460" y="58"/>
                  <a:pt x="461" y="54"/>
                </a:cubicBezTo>
                <a:cubicBezTo>
                  <a:pt x="459" y="58"/>
                  <a:pt x="454" y="67"/>
                  <a:pt x="453" y="67"/>
                </a:cubicBezTo>
                <a:cubicBezTo>
                  <a:pt x="453" y="58"/>
                  <a:pt x="453" y="48"/>
                  <a:pt x="456" y="40"/>
                </a:cubicBezTo>
                <a:cubicBezTo>
                  <a:pt x="452" y="50"/>
                  <a:pt x="448" y="73"/>
                  <a:pt x="448" y="73"/>
                </a:cubicBezTo>
                <a:cubicBezTo>
                  <a:pt x="448" y="61"/>
                  <a:pt x="448" y="49"/>
                  <a:pt x="450" y="37"/>
                </a:cubicBezTo>
                <a:cubicBezTo>
                  <a:pt x="448" y="41"/>
                  <a:pt x="447" y="46"/>
                  <a:pt x="446" y="51"/>
                </a:cubicBezTo>
                <a:cubicBezTo>
                  <a:pt x="446" y="46"/>
                  <a:pt x="446" y="42"/>
                  <a:pt x="446" y="37"/>
                </a:cubicBezTo>
                <a:cubicBezTo>
                  <a:pt x="445" y="40"/>
                  <a:pt x="445" y="43"/>
                  <a:pt x="443" y="45"/>
                </a:cubicBezTo>
                <a:cubicBezTo>
                  <a:pt x="444" y="37"/>
                  <a:pt x="444" y="28"/>
                  <a:pt x="443" y="20"/>
                </a:cubicBezTo>
                <a:cubicBezTo>
                  <a:pt x="440" y="25"/>
                  <a:pt x="440" y="33"/>
                  <a:pt x="439" y="39"/>
                </a:cubicBezTo>
                <a:cubicBezTo>
                  <a:pt x="439" y="40"/>
                  <a:pt x="438" y="42"/>
                  <a:pt x="438" y="44"/>
                </a:cubicBezTo>
                <a:cubicBezTo>
                  <a:pt x="438" y="43"/>
                  <a:pt x="438" y="43"/>
                  <a:pt x="438" y="42"/>
                </a:cubicBezTo>
                <a:cubicBezTo>
                  <a:pt x="436" y="46"/>
                  <a:pt x="435" y="49"/>
                  <a:pt x="435" y="53"/>
                </a:cubicBezTo>
                <a:cubicBezTo>
                  <a:pt x="434" y="54"/>
                  <a:pt x="434" y="54"/>
                  <a:pt x="434" y="55"/>
                </a:cubicBezTo>
                <a:cubicBezTo>
                  <a:pt x="435" y="47"/>
                  <a:pt x="436" y="35"/>
                  <a:pt x="434" y="28"/>
                </a:cubicBezTo>
                <a:cubicBezTo>
                  <a:pt x="432" y="32"/>
                  <a:pt x="432" y="37"/>
                  <a:pt x="431" y="42"/>
                </a:cubicBezTo>
                <a:cubicBezTo>
                  <a:pt x="431" y="39"/>
                  <a:pt x="431" y="37"/>
                  <a:pt x="430" y="34"/>
                </a:cubicBezTo>
                <a:cubicBezTo>
                  <a:pt x="430" y="32"/>
                  <a:pt x="430" y="31"/>
                  <a:pt x="430" y="29"/>
                </a:cubicBezTo>
                <a:cubicBezTo>
                  <a:pt x="430" y="31"/>
                  <a:pt x="429" y="33"/>
                  <a:pt x="429" y="35"/>
                </a:cubicBezTo>
                <a:cubicBezTo>
                  <a:pt x="429" y="36"/>
                  <a:pt x="428" y="37"/>
                  <a:pt x="428" y="38"/>
                </a:cubicBezTo>
                <a:cubicBezTo>
                  <a:pt x="428" y="38"/>
                  <a:pt x="428" y="39"/>
                  <a:pt x="428" y="39"/>
                </a:cubicBezTo>
                <a:cubicBezTo>
                  <a:pt x="426" y="34"/>
                  <a:pt x="426" y="27"/>
                  <a:pt x="426" y="21"/>
                </a:cubicBezTo>
                <a:cubicBezTo>
                  <a:pt x="424" y="23"/>
                  <a:pt x="423" y="26"/>
                  <a:pt x="422" y="30"/>
                </a:cubicBezTo>
                <a:cubicBezTo>
                  <a:pt x="421" y="26"/>
                  <a:pt x="421" y="23"/>
                  <a:pt x="421" y="19"/>
                </a:cubicBezTo>
                <a:cubicBezTo>
                  <a:pt x="420" y="23"/>
                  <a:pt x="419" y="27"/>
                  <a:pt x="419" y="31"/>
                </a:cubicBezTo>
                <a:cubicBezTo>
                  <a:pt x="418" y="29"/>
                  <a:pt x="418" y="27"/>
                  <a:pt x="417" y="26"/>
                </a:cubicBezTo>
                <a:cubicBezTo>
                  <a:pt x="417" y="23"/>
                  <a:pt x="417" y="20"/>
                  <a:pt x="417" y="17"/>
                </a:cubicBezTo>
                <a:cubicBezTo>
                  <a:pt x="412" y="22"/>
                  <a:pt x="415" y="35"/>
                  <a:pt x="413" y="42"/>
                </a:cubicBezTo>
                <a:cubicBezTo>
                  <a:pt x="413" y="42"/>
                  <a:pt x="413" y="42"/>
                  <a:pt x="413" y="42"/>
                </a:cubicBezTo>
                <a:cubicBezTo>
                  <a:pt x="412" y="41"/>
                  <a:pt x="412" y="39"/>
                  <a:pt x="412" y="37"/>
                </a:cubicBezTo>
                <a:cubicBezTo>
                  <a:pt x="412" y="32"/>
                  <a:pt x="414" y="26"/>
                  <a:pt x="413" y="21"/>
                </a:cubicBezTo>
                <a:cubicBezTo>
                  <a:pt x="412" y="23"/>
                  <a:pt x="410" y="28"/>
                  <a:pt x="410" y="29"/>
                </a:cubicBezTo>
                <a:cubicBezTo>
                  <a:pt x="409" y="27"/>
                  <a:pt x="409" y="25"/>
                  <a:pt x="409" y="23"/>
                </a:cubicBezTo>
                <a:cubicBezTo>
                  <a:pt x="409" y="25"/>
                  <a:pt x="409" y="27"/>
                  <a:pt x="409" y="29"/>
                </a:cubicBezTo>
                <a:cubicBezTo>
                  <a:pt x="407" y="26"/>
                  <a:pt x="409" y="22"/>
                  <a:pt x="406" y="19"/>
                </a:cubicBezTo>
                <a:cubicBezTo>
                  <a:pt x="403" y="23"/>
                  <a:pt x="402" y="36"/>
                  <a:pt x="402" y="37"/>
                </a:cubicBezTo>
                <a:cubicBezTo>
                  <a:pt x="400" y="31"/>
                  <a:pt x="400" y="21"/>
                  <a:pt x="401" y="14"/>
                </a:cubicBezTo>
                <a:cubicBezTo>
                  <a:pt x="400" y="20"/>
                  <a:pt x="398" y="26"/>
                  <a:pt x="397" y="32"/>
                </a:cubicBezTo>
                <a:cubicBezTo>
                  <a:pt x="397" y="27"/>
                  <a:pt x="397" y="21"/>
                  <a:pt x="397" y="16"/>
                </a:cubicBezTo>
                <a:cubicBezTo>
                  <a:pt x="396" y="19"/>
                  <a:pt x="396" y="23"/>
                  <a:pt x="395" y="26"/>
                </a:cubicBezTo>
                <a:cubicBezTo>
                  <a:pt x="394" y="29"/>
                  <a:pt x="393" y="32"/>
                  <a:pt x="394" y="36"/>
                </a:cubicBezTo>
                <a:cubicBezTo>
                  <a:pt x="393" y="33"/>
                  <a:pt x="392" y="22"/>
                  <a:pt x="391" y="20"/>
                </a:cubicBezTo>
                <a:cubicBezTo>
                  <a:pt x="391" y="23"/>
                  <a:pt x="390" y="26"/>
                  <a:pt x="390" y="27"/>
                </a:cubicBezTo>
                <a:cubicBezTo>
                  <a:pt x="389" y="31"/>
                  <a:pt x="388" y="34"/>
                  <a:pt x="387" y="38"/>
                </a:cubicBezTo>
                <a:cubicBezTo>
                  <a:pt x="388" y="34"/>
                  <a:pt x="388" y="31"/>
                  <a:pt x="388" y="27"/>
                </a:cubicBezTo>
                <a:cubicBezTo>
                  <a:pt x="388" y="21"/>
                  <a:pt x="388" y="14"/>
                  <a:pt x="388" y="8"/>
                </a:cubicBezTo>
                <a:cubicBezTo>
                  <a:pt x="388" y="12"/>
                  <a:pt x="388" y="17"/>
                  <a:pt x="387" y="22"/>
                </a:cubicBezTo>
                <a:cubicBezTo>
                  <a:pt x="387" y="21"/>
                  <a:pt x="387" y="21"/>
                  <a:pt x="386" y="20"/>
                </a:cubicBezTo>
                <a:cubicBezTo>
                  <a:pt x="385" y="24"/>
                  <a:pt x="382" y="34"/>
                  <a:pt x="381" y="34"/>
                </a:cubicBezTo>
                <a:cubicBezTo>
                  <a:pt x="382" y="25"/>
                  <a:pt x="384" y="15"/>
                  <a:pt x="382" y="6"/>
                </a:cubicBezTo>
                <a:cubicBezTo>
                  <a:pt x="382" y="9"/>
                  <a:pt x="381" y="12"/>
                  <a:pt x="381" y="15"/>
                </a:cubicBezTo>
                <a:cubicBezTo>
                  <a:pt x="381" y="13"/>
                  <a:pt x="381" y="12"/>
                  <a:pt x="380" y="10"/>
                </a:cubicBezTo>
                <a:cubicBezTo>
                  <a:pt x="380" y="14"/>
                  <a:pt x="378" y="30"/>
                  <a:pt x="376" y="35"/>
                </a:cubicBezTo>
                <a:cubicBezTo>
                  <a:pt x="376" y="30"/>
                  <a:pt x="377" y="24"/>
                  <a:pt x="377" y="19"/>
                </a:cubicBezTo>
                <a:cubicBezTo>
                  <a:pt x="377" y="15"/>
                  <a:pt x="377" y="11"/>
                  <a:pt x="376" y="8"/>
                </a:cubicBezTo>
                <a:cubicBezTo>
                  <a:pt x="376" y="9"/>
                  <a:pt x="376" y="10"/>
                  <a:pt x="376" y="11"/>
                </a:cubicBezTo>
                <a:cubicBezTo>
                  <a:pt x="375" y="11"/>
                  <a:pt x="375" y="10"/>
                  <a:pt x="375" y="9"/>
                </a:cubicBezTo>
                <a:cubicBezTo>
                  <a:pt x="374" y="12"/>
                  <a:pt x="374" y="15"/>
                  <a:pt x="373" y="18"/>
                </a:cubicBezTo>
                <a:cubicBezTo>
                  <a:pt x="373" y="16"/>
                  <a:pt x="373" y="13"/>
                  <a:pt x="373" y="10"/>
                </a:cubicBezTo>
                <a:cubicBezTo>
                  <a:pt x="372" y="16"/>
                  <a:pt x="369" y="34"/>
                  <a:pt x="368" y="37"/>
                </a:cubicBezTo>
                <a:cubicBezTo>
                  <a:pt x="367" y="27"/>
                  <a:pt x="371" y="16"/>
                  <a:pt x="368" y="6"/>
                </a:cubicBezTo>
                <a:cubicBezTo>
                  <a:pt x="366" y="10"/>
                  <a:pt x="365" y="29"/>
                  <a:pt x="364" y="33"/>
                </a:cubicBezTo>
                <a:cubicBezTo>
                  <a:pt x="364" y="28"/>
                  <a:pt x="362" y="11"/>
                  <a:pt x="361" y="9"/>
                </a:cubicBezTo>
                <a:cubicBezTo>
                  <a:pt x="360" y="12"/>
                  <a:pt x="360" y="16"/>
                  <a:pt x="359" y="19"/>
                </a:cubicBezTo>
                <a:cubicBezTo>
                  <a:pt x="356" y="13"/>
                  <a:pt x="358" y="6"/>
                  <a:pt x="357" y="0"/>
                </a:cubicBezTo>
                <a:cubicBezTo>
                  <a:pt x="355" y="6"/>
                  <a:pt x="356" y="17"/>
                  <a:pt x="352" y="22"/>
                </a:cubicBezTo>
                <a:cubicBezTo>
                  <a:pt x="350" y="17"/>
                  <a:pt x="351" y="11"/>
                  <a:pt x="350" y="6"/>
                </a:cubicBezTo>
                <a:cubicBezTo>
                  <a:pt x="349" y="12"/>
                  <a:pt x="349" y="17"/>
                  <a:pt x="348" y="23"/>
                </a:cubicBezTo>
                <a:cubicBezTo>
                  <a:pt x="347" y="16"/>
                  <a:pt x="348" y="9"/>
                  <a:pt x="346" y="3"/>
                </a:cubicBezTo>
                <a:cubicBezTo>
                  <a:pt x="347" y="9"/>
                  <a:pt x="346" y="15"/>
                  <a:pt x="345" y="21"/>
                </a:cubicBezTo>
                <a:cubicBezTo>
                  <a:pt x="345" y="20"/>
                  <a:pt x="345" y="18"/>
                  <a:pt x="345" y="16"/>
                </a:cubicBezTo>
                <a:cubicBezTo>
                  <a:pt x="344" y="19"/>
                  <a:pt x="345" y="25"/>
                  <a:pt x="343" y="28"/>
                </a:cubicBezTo>
                <a:cubicBezTo>
                  <a:pt x="343" y="27"/>
                  <a:pt x="341" y="6"/>
                  <a:pt x="341" y="2"/>
                </a:cubicBezTo>
                <a:cubicBezTo>
                  <a:pt x="340" y="5"/>
                  <a:pt x="339" y="21"/>
                  <a:pt x="339" y="28"/>
                </a:cubicBezTo>
                <a:cubicBezTo>
                  <a:pt x="339" y="28"/>
                  <a:pt x="339" y="28"/>
                  <a:pt x="339" y="28"/>
                </a:cubicBezTo>
                <a:cubicBezTo>
                  <a:pt x="338" y="25"/>
                  <a:pt x="337" y="24"/>
                  <a:pt x="336" y="30"/>
                </a:cubicBezTo>
                <a:cubicBezTo>
                  <a:pt x="336" y="27"/>
                  <a:pt x="335" y="25"/>
                  <a:pt x="334" y="23"/>
                </a:cubicBezTo>
                <a:cubicBezTo>
                  <a:pt x="333" y="25"/>
                  <a:pt x="333" y="26"/>
                  <a:pt x="333" y="28"/>
                </a:cubicBezTo>
                <a:cubicBezTo>
                  <a:pt x="332" y="27"/>
                  <a:pt x="332" y="26"/>
                  <a:pt x="331" y="25"/>
                </a:cubicBezTo>
                <a:cubicBezTo>
                  <a:pt x="331" y="20"/>
                  <a:pt x="330" y="15"/>
                  <a:pt x="330" y="11"/>
                </a:cubicBezTo>
                <a:cubicBezTo>
                  <a:pt x="331" y="14"/>
                  <a:pt x="330" y="17"/>
                  <a:pt x="330" y="20"/>
                </a:cubicBezTo>
                <a:cubicBezTo>
                  <a:pt x="328" y="15"/>
                  <a:pt x="329" y="9"/>
                  <a:pt x="327" y="3"/>
                </a:cubicBezTo>
                <a:cubicBezTo>
                  <a:pt x="325" y="8"/>
                  <a:pt x="325" y="15"/>
                  <a:pt x="325" y="20"/>
                </a:cubicBezTo>
                <a:cubicBezTo>
                  <a:pt x="325" y="19"/>
                  <a:pt x="323" y="9"/>
                  <a:pt x="323" y="5"/>
                </a:cubicBezTo>
                <a:cubicBezTo>
                  <a:pt x="322" y="13"/>
                  <a:pt x="321" y="29"/>
                  <a:pt x="321" y="30"/>
                </a:cubicBezTo>
                <a:cubicBezTo>
                  <a:pt x="321" y="30"/>
                  <a:pt x="320" y="19"/>
                  <a:pt x="320" y="16"/>
                </a:cubicBezTo>
                <a:cubicBezTo>
                  <a:pt x="320" y="16"/>
                  <a:pt x="319" y="17"/>
                  <a:pt x="319" y="18"/>
                </a:cubicBezTo>
                <a:cubicBezTo>
                  <a:pt x="318" y="12"/>
                  <a:pt x="317" y="6"/>
                  <a:pt x="315" y="0"/>
                </a:cubicBezTo>
                <a:cubicBezTo>
                  <a:pt x="316" y="9"/>
                  <a:pt x="317" y="19"/>
                  <a:pt x="317" y="28"/>
                </a:cubicBezTo>
                <a:cubicBezTo>
                  <a:pt x="316" y="30"/>
                  <a:pt x="314" y="24"/>
                  <a:pt x="312" y="19"/>
                </a:cubicBezTo>
                <a:cubicBezTo>
                  <a:pt x="310" y="27"/>
                  <a:pt x="312" y="35"/>
                  <a:pt x="312" y="43"/>
                </a:cubicBezTo>
                <a:cubicBezTo>
                  <a:pt x="312" y="43"/>
                  <a:pt x="312" y="43"/>
                  <a:pt x="312" y="43"/>
                </a:cubicBezTo>
                <a:cubicBezTo>
                  <a:pt x="309" y="34"/>
                  <a:pt x="307" y="24"/>
                  <a:pt x="305" y="15"/>
                </a:cubicBezTo>
                <a:cubicBezTo>
                  <a:pt x="306" y="20"/>
                  <a:pt x="307" y="26"/>
                  <a:pt x="307" y="32"/>
                </a:cubicBezTo>
                <a:cubicBezTo>
                  <a:pt x="307" y="31"/>
                  <a:pt x="302" y="20"/>
                  <a:pt x="299" y="15"/>
                </a:cubicBezTo>
                <a:cubicBezTo>
                  <a:pt x="298" y="12"/>
                  <a:pt x="296" y="10"/>
                  <a:pt x="295" y="7"/>
                </a:cubicBezTo>
                <a:cubicBezTo>
                  <a:pt x="297" y="14"/>
                  <a:pt x="298" y="22"/>
                  <a:pt x="300" y="29"/>
                </a:cubicBezTo>
                <a:cubicBezTo>
                  <a:pt x="302" y="34"/>
                  <a:pt x="302" y="39"/>
                  <a:pt x="303" y="44"/>
                </a:cubicBezTo>
                <a:cubicBezTo>
                  <a:pt x="299" y="33"/>
                  <a:pt x="290" y="19"/>
                  <a:pt x="290" y="8"/>
                </a:cubicBezTo>
                <a:cubicBezTo>
                  <a:pt x="289" y="13"/>
                  <a:pt x="286" y="38"/>
                  <a:pt x="285" y="38"/>
                </a:cubicBezTo>
                <a:cubicBezTo>
                  <a:pt x="281" y="33"/>
                  <a:pt x="282" y="26"/>
                  <a:pt x="280" y="20"/>
                </a:cubicBezTo>
                <a:cubicBezTo>
                  <a:pt x="279" y="23"/>
                  <a:pt x="279" y="25"/>
                  <a:pt x="279" y="27"/>
                </a:cubicBezTo>
                <a:cubicBezTo>
                  <a:pt x="278" y="25"/>
                  <a:pt x="277" y="23"/>
                  <a:pt x="275" y="22"/>
                </a:cubicBezTo>
                <a:cubicBezTo>
                  <a:pt x="276" y="25"/>
                  <a:pt x="277" y="30"/>
                  <a:pt x="278" y="35"/>
                </a:cubicBezTo>
                <a:cubicBezTo>
                  <a:pt x="278" y="40"/>
                  <a:pt x="278" y="45"/>
                  <a:pt x="277" y="49"/>
                </a:cubicBezTo>
                <a:cubicBezTo>
                  <a:pt x="276" y="48"/>
                  <a:pt x="275" y="43"/>
                  <a:pt x="273" y="40"/>
                </a:cubicBezTo>
                <a:cubicBezTo>
                  <a:pt x="272" y="41"/>
                  <a:pt x="272" y="43"/>
                  <a:pt x="272" y="44"/>
                </a:cubicBezTo>
                <a:cubicBezTo>
                  <a:pt x="271" y="39"/>
                  <a:pt x="270" y="34"/>
                  <a:pt x="268" y="29"/>
                </a:cubicBezTo>
                <a:cubicBezTo>
                  <a:pt x="268" y="36"/>
                  <a:pt x="271" y="44"/>
                  <a:pt x="271" y="52"/>
                </a:cubicBezTo>
                <a:cubicBezTo>
                  <a:pt x="271" y="51"/>
                  <a:pt x="270" y="50"/>
                  <a:pt x="270" y="49"/>
                </a:cubicBezTo>
                <a:cubicBezTo>
                  <a:pt x="269" y="44"/>
                  <a:pt x="267" y="38"/>
                  <a:pt x="265" y="33"/>
                </a:cubicBezTo>
                <a:cubicBezTo>
                  <a:pt x="264" y="31"/>
                  <a:pt x="264" y="30"/>
                  <a:pt x="263" y="28"/>
                </a:cubicBezTo>
                <a:cubicBezTo>
                  <a:pt x="263" y="29"/>
                  <a:pt x="263" y="29"/>
                  <a:pt x="264" y="30"/>
                </a:cubicBezTo>
                <a:cubicBezTo>
                  <a:pt x="263" y="29"/>
                  <a:pt x="263" y="28"/>
                  <a:pt x="263" y="28"/>
                </a:cubicBezTo>
                <a:cubicBezTo>
                  <a:pt x="263" y="31"/>
                  <a:pt x="263" y="35"/>
                  <a:pt x="263" y="39"/>
                </a:cubicBezTo>
                <a:cubicBezTo>
                  <a:pt x="262" y="37"/>
                  <a:pt x="261" y="34"/>
                  <a:pt x="260" y="32"/>
                </a:cubicBezTo>
                <a:cubicBezTo>
                  <a:pt x="261" y="37"/>
                  <a:pt x="263" y="42"/>
                  <a:pt x="263" y="48"/>
                </a:cubicBezTo>
                <a:cubicBezTo>
                  <a:pt x="263" y="51"/>
                  <a:pt x="263" y="53"/>
                  <a:pt x="263" y="56"/>
                </a:cubicBezTo>
                <a:cubicBezTo>
                  <a:pt x="263" y="57"/>
                  <a:pt x="263" y="57"/>
                  <a:pt x="263" y="58"/>
                </a:cubicBezTo>
                <a:cubicBezTo>
                  <a:pt x="259" y="55"/>
                  <a:pt x="259" y="45"/>
                  <a:pt x="259" y="40"/>
                </a:cubicBezTo>
                <a:cubicBezTo>
                  <a:pt x="258" y="41"/>
                  <a:pt x="257" y="52"/>
                  <a:pt x="258" y="56"/>
                </a:cubicBezTo>
                <a:cubicBezTo>
                  <a:pt x="255" y="50"/>
                  <a:pt x="250" y="38"/>
                  <a:pt x="248" y="35"/>
                </a:cubicBezTo>
                <a:cubicBezTo>
                  <a:pt x="249" y="39"/>
                  <a:pt x="250" y="42"/>
                  <a:pt x="251" y="46"/>
                </a:cubicBezTo>
                <a:cubicBezTo>
                  <a:pt x="247" y="39"/>
                  <a:pt x="242" y="32"/>
                  <a:pt x="239" y="27"/>
                </a:cubicBezTo>
                <a:cubicBezTo>
                  <a:pt x="244" y="37"/>
                  <a:pt x="250" y="50"/>
                  <a:pt x="253" y="63"/>
                </a:cubicBezTo>
                <a:cubicBezTo>
                  <a:pt x="252" y="61"/>
                  <a:pt x="251" y="59"/>
                  <a:pt x="250" y="57"/>
                </a:cubicBezTo>
                <a:cubicBezTo>
                  <a:pt x="250" y="60"/>
                  <a:pt x="251" y="63"/>
                  <a:pt x="252" y="66"/>
                </a:cubicBezTo>
                <a:cubicBezTo>
                  <a:pt x="251" y="65"/>
                  <a:pt x="250" y="63"/>
                  <a:pt x="249" y="62"/>
                </a:cubicBezTo>
                <a:cubicBezTo>
                  <a:pt x="250" y="63"/>
                  <a:pt x="250" y="65"/>
                  <a:pt x="250" y="67"/>
                </a:cubicBezTo>
                <a:cubicBezTo>
                  <a:pt x="249" y="63"/>
                  <a:pt x="246" y="59"/>
                  <a:pt x="244" y="56"/>
                </a:cubicBezTo>
                <a:cubicBezTo>
                  <a:pt x="245" y="60"/>
                  <a:pt x="248" y="64"/>
                  <a:pt x="249" y="68"/>
                </a:cubicBezTo>
                <a:cubicBezTo>
                  <a:pt x="249" y="69"/>
                  <a:pt x="249" y="70"/>
                  <a:pt x="249" y="72"/>
                </a:cubicBezTo>
                <a:cubicBezTo>
                  <a:pt x="248" y="67"/>
                  <a:pt x="246" y="63"/>
                  <a:pt x="243" y="59"/>
                </a:cubicBezTo>
                <a:cubicBezTo>
                  <a:pt x="243" y="62"/>
                  <a:pt x="244" y="65"/>
                  <a:pt x="244" y="68"/>
                </a:cubicBezTo>
                <a:cubicBezTo>
                  <a:pt x="244" y="68"/>
                  <a:pt x="243" y="67"/>
                  <a:pt x="242" y="66"/>
                </a:cubicBezTo>
                <a:cubicBezTo>
                  <a:pt x="243" y="69"/>
                  <a:pt x="247" y="76"/>
                  <a:pt x="247" y="77"/>
                </a:cubicBezTo>
                <a:cubicBezTo>
                  <a:pt x="247" y="78"/>
                  <a:pt x="247" y="79"/>
                  <a:pt x="247" y="80"/>
                </a:cubicBezTo>
                <a:cubicBezTo>
                  <a:pt x="245" y="75"/>
                  <a:pt x="243" y="71"/>
                  <a:pt x="241" y="67"/>
                </a:cubicBezTo>
                <a:cubicBezTo>
                  <a:pt x="242" y="70"/>
                  <a:pt x="243" y="73"/>
                  <a:pt x="244" y="77"/>
                </a:cubicBezTo>
                <a:cubicBezTo>
                  <a:pt x="243" y="76"/>
                  <a:pt x="241" y="74"/>
                  <a:pt x="240" y="71"/>
                </a:cubicBezTo>
                <a:cubicBezTo>
                  <a:pt x="242" y="75"/>
                  <a:pt x="245" y="88"/>
                  <a:pt x="245" y="90"/>
                </a:cubicBezTo>
                <a:cubicBezTo>
                  <a:pt x="244" y="90"/>
                  <a:pt x="240" y="81"/>
                  <a:pt x="239" y="76"/>
                </a:cubicBezTo>
                <a:cubicBezTo>
                  <a:pt x="240" y="84"/>
                  <a:pt x="241" y="91"/>
                  <a:pt x="241" y="98"/>
                </a:cubicBezTo>
                <a:cubicBezTo>
                  <a:pt x="241" y="98"/>
                  <a:pt x="241" y="98"/>
                  <a:pt x="241" y="99"/>
                </a:cubicBezTo>
                <a:cubicBezTo>
                  <a:pt x="240" y="89"/>
                  <a:pt x="236" y="84"/>
                  <a:pt x="231" y="77"/>
                </a:cubicBezTo>
                <a:cubicBezTo>
                  <a:pt x="234" y="86"/>
                  <a:pt x="236" y="93"/>
                  <a:pt x="237" y="102"/>
                </a:cubicBezTo>
                <a:cubicBezTo>
                  <a:pt x="235" y="99"/>
                  <a:pt x="234" y="97"/>
                  <a:pt x="234" y="94"/>
                </a:cubicBezTo>
                <a:cubicBezTo>
                  <a:pt x="234" y="98"/>
                  <a:pt x="235" y="102"/>
                  <a:pt x="234" y="106"/>
                </a:cubicBezTo>
                <a:cubicBezTo>
                  <a:pt x="233" y="104"/>
                  <a:pt x="232" y="101"/>
                  <a:pt x="232" y="99"/>
                </a:cubicBezTo>
                <a:cubicBezTo>
                  <a:pt x="232" y="105"/>
                  <a:pt x="231" y="112"/>
                  <a:pt x="231" y="118"/>
                </a:cubicBezTo>
                <a:cubicBezTo>
                  <a:pt x="230" y="114"/>
                  <a:pt x="230" y="111"/>
                  <a:pt x="229" y="108"/>
                </a:cubicBezTo>
                <a:cubicBezTo>
                  <a:pt x="230" y="114"/>
                  <a:pt x="228" y="131"/>
                  <a:pt x="227" y="132"/>
                </a:cubicBezTo>
                <a:cubicBezTo>
                  <a:pt x="227" y="130"/>
                  <a:pt x="227" y="128"/>
                  <a:pt x="227" y="126"/>
                </a:cubicBezTo>
                <a:cubicBezTo>
                  <a:pt x="224" y="133"/>
                  <a:pt x="224" y="141"/>
                  <a:pt x="224" y="150"/>
                </a:cubicBezTo>
                <a:cubicBezTo>
                  <a:pt x="224" y="150"/>
                  <a:pt x="224" y="151"/>
                  <a:pt x="224" y="152"/>
                </a:cubicBezTo>
                <a:cubicBezTo>
                  <a:pt x="223" y="147"/>
                  <a:pt x="223" y="143"/>
                  <a:pt x="222" y="139"/>
                </a:cubicBezTo>
                <a:cubicBezTo>
                  <a:pt x="221" y="143"/>
                  <a:pt x="222" y="149"/>
                  <a:pt x="222" y="153"/>
                </a:cubicBezTo>
                <a:cubicBezTo>
                  <a:pt x="223" y="159"/>
                  <a:pt x="223" y="165"/>
                  <a:pt x="225" y="171"/>
                </a:cubicBezTo>
                <a:cubicBezTo>
                  <a:pt x="225" y="170"/>
                  <a:pt x="225" y="170"/>
                  <a:pt x="224" y="170"/>
                </a:cubicBezTo>
                <a:cubicBezTo>
                  <a:pt x="222" y="164"/>
                  <a:pt x="220" y="157"/>
                  <a:pt x="218" y="152"/>
                </a:cubicBezTo>
                <a:cubicBezTo>
                  <a:pt x="219" y="157"/>
                  <a:pt x="220" y="162"/>
                  <a:pt x="221" y="167"/>
                </a:cubicBezTo>
                <a:cubicBezTo>
                  <a:pt x="218" y="166"/>
                  <a:pt x="214" y="171"/>
                  <a:pt x="214" y="177"/>
                </a:cubicBezTo>
                <a:cubicBezTo>
                  <a:pt x="214" y="184"/>
                  <a:pt x="220" y="198"/>
                  <a:pt x="220" y="203"/>
                </a:cubicBezTo>
                <a:cubicBezTo>
                  <a:pt x="220" y="208"/>
                  <a:pt x="222" y="221"/>
                  <a:pt x="225" y="230"/>
                </a:cubicBezTo>
                <a:cubicBezTo>
                  <a:pt x="227" y="237"/>
                  <a:pt x="226" y="241"/>
                  <a:pt x="228" y="245"/>
                </a:cubicBezTo>
                <a:cubicBezTo>
                  <a:pt x="229" y="246"/>
                  <a:pt x="229" y="246"/>
                  <a:pt x="229" y="247"/>
                </a:cubicBezTo>
                <a:cubicBezTo>
                  <a:pt x="230" y="248"/>
                  <a:pt x="231" y="250"/>
                  <a:pt x="231" y="251"/>
                </a:cubicBezTo>
                <a:cubicBezTo>
                  <a:pt x="232" y="252"/>
                  <a:pt x="232" y="253"/>
                  <a:pt x="233" y="254"/>
                </a:cubicBezTo>
                <a:cubicBezTo>
                  <a:pt x="234" y="256"/>
                  <a:pt x="235" y="258"/>
                  <a:pt x="236" y="260"/>
                </a:cubicBezTo>
                <a:cubicBezTo>
                  <a:pt x="239" y="264"/>
                  <a:pt x="245" y="269"/>
                  <a:pt x="248" y="270"/>
                </a:cubicBezTo>
                <a:cubicBezTo>
                  <a:pt x="249" y="281"/>
                  <a:pt x="255" y="304"/>
                  <a:pt x="261" y="314"/>
                </a:cubicBezTo>
                <a:cubicBezTo>
                  <a:pt x="261" y="315"/>
                  <a:pt x="262" y="317"/>
                  <a:pt x="263" y="318"/>
                </a:cubicBezTo>
                <a:cubicBezTo>
                  <a:pt x="263" y="318"/>
                  <a:pt x="263" y="319"/>
                  <a:pt x="263" y="320"/>
                </a:cubicBezTo>
                <a:cubicBezTo>
                  <a:pt x="268" y="328"/>
                  <a:pt x="276" y="340"/>
                  <a:pt x="284" y="351"/>
                </a:cubicBezTo>
                <a:cubicBezTo>
                  <a:pt x="290" y="379"/>
                  <a:pt x="289" y="413"/>
                  <a:pt x="256" y="434"/>
                </a:cubicBezTo>
                <a:cubicBezTo>
                  <a:pt x="242" y="440"/>
                  <a:pt x="214" y="453"/>
                  <a:pt x="180" y="461"/>
                </a:cubicBezTo>
                <a:cubicBezTo>
                  <a:pt x="147" y="469"/>
                  <a:pt x="93" y="485"/>
                  <a:pt x="71" y="562"/>
                </a:cubicBezTo>
                <a:cubicBezTo>
                  <a:pt x="62" y="596"/>
                  <a:pt x="64" y="618"/>
                  <a:pt x="69" y="658"/>
                </a:cubicBezTo>
                <a:cubicBezTo>
                  <a:pt x="57" y="746"/>
                  <a:pt x="47" y="812"/>
                  <a:pt x="46" y="862"/>
                </a:cubicBezTo>
                <a:cubicBezTo>
                  <a:pt x="46" y="894"/>
                  <a:pt x="39" y="915"/>
                  <a:pt x="36" y="929"/>
                </a:cubicBezTo>
                <a:cubicBezTo>
                  <a:pt x="19" y="976"/>
                  <a:pt x="23" y="1098"/>
                  <a:pt x="21" y="1130"/>
                </a:cubicBezTo>
                <a:cubicBezTo>
                  <a:pt x="17" y="1185"/>
                  <a:pt x="13" y="1185"/>
                  <a:pt x="13" y="1191"/>
                </a:cubicBezTo>
                <a:cubicBezTo>
                  <a:pt x="13" y="1216"/>
                  <a:pt x="8" y="1227"/>
                  <a:pt x="4" y="1239"/>
                </a:cubicBezTo>
                <a:cubicBezTo>
                  <a:pt x="4" y="1241"/>
                  <a:pt x="3" y="1243"/>
                  <a:pt x="3" y="1245"/>
                </a:cubicBezTo>
                <a:cubicBezTo>
                  <a:pt x="3" y="1245"/>
                  <a:pt x="5" y="1303"/>
                  <a:pt x="3" y="1321"/>
                </a:cubicBezTo>
                <a:cubicBezTo>
                  <a:pt x="0" y="1339"/>
                  <a:pt x="2" y="1350"/>
                  <a:pt x="3" y="1362"/>
                </a:cubicBezTo>
                <a:cubicBezTo>
                  <a:pt x="4" y="1373"/>
                  <a:pt x="14" y="1390"/>
                  <a:pt x="17" y="1404"/>
                </a:cubicBezTo>
                <a:cubicBezTo>
                  <a:pt x="23" y="1434"/>
                  <a:pt x="31" y="1434"/>
                  <a:pt x="36" y="1444"/>
                </a:cubicBezTo>
                <a:cubicBezTo>
                  <a:pt x="42" y="1454"/>
                  <a:pt x="57" y="1461"/>
                  <a:pt x="59" y="1464"/>
                </a:cubicBezTo>
                <a:cubicBezTo>
                  <a:pt x="61" y="1467"/>
                  <a:pt x="69" y="1474"/>
                  <a:pt x="76" y="1473"/>
                </a:cubicBezTo>
                <a:cubicBezTo>
                  <a:pt x="83" y="1471"/>
                  <a:pt x="82" y="1462"/>
                  <a:pt x="82" y="1462"/>
                </a:cubicBezTo>
                <a:cubicBezTo>
                  <a:pt x="82" y="1462"/>
                  <a:pt x="85" y="1463"/>
                  <a:pt x="88" y="1463"/>
                </a:cubicBezTo>
                <a:cubicBezTo>
                  <a:pt x="91" y="1463"/>
                  <a:pt x="103" y="1464"/>
                  <a:pt x="106" y="1461"/>
                </a:cubicBezTo>
                <a:cubicBezTo>
                  <a:pt x="114" y="1453"/>
                  <a:pt x="103" y="1444"/>
                  <a:pt x="103" y="1444"/>
                </a:cubicBezTo>
                <a:cubicBezTo>
                  <a:pt x="111" y="1443"/>
                  <a:pt x="111" y="1443"/>
                  <a:pt x="111" y="1443"/>
                </a:cubicBezTo>
                <a:cubicBezTo>
                  <a:pt x="120" y="1437"/>
                  <a:pt x="109" y="1426"/>
                  <a:pt x="109" y="1426"/>
                </a:cubicBezTo>
                <a:cubicBezTo>
                  <a:pt x="109" y="1423"/>
                  <a:pt x="88" y="1425"/>
                  <a:pt x="88" y="1422"/>
                </a:cubicBezTo>
                <a:cubicBezTo>
                  <a:pt x="88" y="1420"/>
                  <a:pt x="110" y="1413"/>
                  <a:pt x="109" y="1412"/>
                </a:cubicBezTo>
                <a:cubicBezTo>
                  <a:pt x="108" y="1385"/>
                  <a:pt x="86" y="1409"/>
                  <a:pt x="83" y="1405"/>
                </a:cubicBezTo>
                <a:cubicBezTo>
                  <a:pt x="76" y="1394"/>
                  <a:pt x="70" y="1405"/>
                  <a:pt x="68" y="1393"/>
                </a:cubicBezTo>
                <a:cubicBezTo>
                  <a:pt x="67" y="1382"/>
                  <a:pt x="61" y="1380"/>
                  <a:pt x="63" y="1377"/>
                </a:cubicBezTo>
                <a:cubicBezTo>
                  <a:pt x="68" y="1368"/>
                  <a:pt x="60" y="1358"/>
                  <a:pt x="63" y="1351"/>
                </a:cubicBezTo>
                <a:cubicBezTo>
                  <a:pt x="66" y="1345"/>
                  <a:pt x="59" y="1330"/>
                  <a:pt x="59" y="1330"/>
                </a:cubicBezTo>
                <a:cubicBezTo>
                  <a:pt x="59" y="1330"/>
                  <a:pt x="69" y="1336"/>
                  <a:pt x="73" y="1349"/>
                </a:cubicBezTo>
                <a:cubicBezTo>
                  <a:pt x="78" y="1361"/>
                  <a:pt x="91" y="1382"/>
                  <a:pt x="105" y="1372"/>
                </a:cubicBezTo>
                <a:cubicBezTo>
                  <a:pt x="119" y="1362"/>
                  <a:pt x="100" y="1330"/>
                  <a:pt x="88" y="1318"/>
                </a:cubicBezTo>
                <a:cubicBezTo>
                  <a:pt x="82" y="1311"/>
                  <a:pt x="82" y="1302"/>
                  <a:pt x="83" y="1293"/>
                </a:cubicBezTo>
                <a:cubicBezTo>
                  <a:pt x="83" y="1293"/>
                  <a:pt x="85" y="1278"/>
                  <a:pt x="84" y="1273"/>
                </a:cubicBezTo>
                <a:cubicBezTo>
                  <a:pt x="84" y="1262"/>
                  <a:pt x="75" y="1249"/>
                  <a:pt x="77" y="1246"/>
                </a:cubicBezTo>
                <a:cubicBezTo>
                  <a:pt x="78" y="1243"/>
                  <a:pt x="82" y="1225"/>
                  <a:pt x="84" y="1211"/>
                </a:cubicBezTo>
                <a:cubicBezTo>
                  <a:pt x="86" y="1197"/>
                  <a:pt x="119" y="1069"/>
                  <a:pt x="123" y="1041"/>
                </a:cubicBezTo>
                <a:cubicBezTo>
                  <a:pt x="132" y="989"/>
                  <a:pt x="143" y="974"/>
                  <a:pt x="138" y="938"/>
                </a:cubicBezTo>
                <a:cubicBezTo>
                  <a:pt x="139" y="912"/>
                  <a:pt x="148" y="841"/>
                  <a:pt x="150" y="828"/>
                </a:cubicBezTo>
                <a:cubicBezTo>
                  <a:pt x="151" y="825"/>
                  <a:pt x="151" y="812"/>
                  <a:pt x="152" y="803"/>
                </a:cubicBezTo>
                <a:cubicBezTo>
                  <a:pt x="153" y="798"/>
                  <a:pt x="154" y="789"/>
                  <a:pt x="154" y="778"/>
                </a:cubicBezTo>
                <a:cubicBezTo>
                  <a:pt x="154" y="779"/>
                  <a:pt x="154" y="779"/>
                  <a:pt x="154" y="779"/>
                </a:cubicBezTo>
                <a:cubicBezTo>
                  <a:pt x="155" y="791"/>
                  <a:pt x="165" y="815"/>
                  <a:pt x="167" y="848"/>
                </a:cubicBezTo>
                <a:cubicBezTo>
                  <a:pt x="166" y="875"/>
                  <a:pt x="172" y="939"/>
                  <a:pt x="174" y="964"/>
                </a:cubicBezTo>
                <a:cubicBezTo>
                  <a:pt x="183" y="1124"/>
                  <a:pt x="150" y="1163"/>
                  <a:pt x="149" y="1194"/>
                </a:cubicBezTo>
                <a:cubicBezTo>
                  <a:pt x="153" y="1328"/>
                  <a:pt x="110" y="1503"/>
                  <a:pt x="183" y="1729"/>
                </a:cubicBezTo>
                <a:cubicBezTo>
                  <a:pt x="187" y="1741"/>
                  <a:pt x="187" y="1785"/>
                  <a:pt x="191" y="1808"/>
                </a:cubicBezTo>
                <a:cubicBezTo>
                  <a:pt x="192" y="1814"/>
                  <a:pt x="203" y="1841"/>
                  <a:pt x="204" y="1878"/>
                </a:cubicBezTo>
                <a:cubicBezTo>
                  <a:pt x="205" y="1938"/>
                  <a:pt x="199" y="2015"/>
                  <a:pt x="200" y="2058"/>
                </a:cubicBezTo>
                <a:cubicBezTo>
                  <a:pt x="203" y="2128"/>
                  <a:pt x="229" y="2192"/>
                  <a:pt x="239" y="2237"/>
                </a:cubicBezTo>
                <a:cubicBezTo>
                  <a:pt x="249" y="2282"/>
                  <a:pt x="253" y="2318"/>
                  <a:pt x="251" y="2327"/>
                </a:cubicBezTo>
                <a:cubicBezTo>
                  <a:pt x="250" y="2334"/>
                  <a:pt x="248" y="2349"/>
                  <a:pt x="254" y="2362"/>
                </a:cubicBezTo>
                <a:cubicBezTo>
                  <a:pt x="254" y="2363"/>
                  <a:pt x="236" y="2408"/>
                  <a:pt x="226" y="2416"/>
                </a:cubicBezTo>
                <a:cubicBezTo>
                  <a:pt x="216" y="2424"/>
                  <a:pt x="214" y="2431"/>
                  <a:pt x="207" y="2435"/>
                </a:cubicBezTo>
                <a:cubicBezTo>
                  <a:pt x="199" y="2440"/>
                  <a:pt x="195" y="2444"/>
                  <a:pt x="193" y="2453"/>
                </a:cubicBezTo>
                <a:cubicBezTo>
                  <a:pt x="190" y="2460"/>
                  <a:pt x="183" y="2470"/>
                  <a:pt x="188" y="2475"/>
                </a:cubicBezTo>
                <a:cubicBezTo>
                  <a:pt x="189" y="2476"/>
                  <a:pt x="190" y="2476"/>
                  <a:pt x="191" y="2477"/>
                </a:cubicBezTo>
                <a:cubicBezTo>
                  <a:pt x="191" y="2477"/>
                  <a:pt x="191" y="2477"/>
                  <a:pt x="191" y="2477"/>
                </a:cubicBezTo>
                <a:cubicBezTo>
                  <a:pt x="191" y="2479"/>
                  <a:pt x="191" y="2482"/>
                  <a:pt x="192" y="2483"/>
                </a:cubicBezTo>
                <a:cubicBezTo>
                  <a:pt x="195" y="2489"/>
                  <a:pt x="200" y="2490"/>
                  <a:pt x="207" y="2490"/>
                </a:cubicBezTo>
                <a:cubicBezTo>
                  <a:pt x="208" y="2488"/>
                  <a:pt x="208" y="2488"/>
                  <a:pt x="208" y="2488"/>
                </a:cubicBezTo>
                <a:cubicBezTo>
                  <a:pt x="208" y="2491"/>
                  <a:pt x="208" y="2493"/>
                  <a:pt x="210" y="2495"/>
                </a:cubicBezTo>
                <a:cubicBezTo>
                  <a:pt x="215" y="2502"/>
                  <a:pt x="229" y="2506"/>
                  <a:pt x="236" y="2499"/>
                </a:cubicBezTo>
                <a:cubicBezTo>
                  <a:pt x="244" y="2504"/>
                  <a:pt x="259" y="2505"/>
                  <a:pt x="265" y="2497"/>
                </a:cubicBezTo>
                <a:cubicBezTo>
                  <a:pt x="270" y="2510"/>
                  <a:pt x="287" y="2508"/>
                  <a:pt x="298" y="2506"/>
                </a:cubicBezTo>
                <a:cubicBezTo>
                  <a:pt x="309" y="2503"/>
                  <a:pt x="313" y="2496"/>
                  <a:pt x="319" y="2491"/>
                </a:cubicBezTo>
                <a:cubicBezTo>
                  <a:pt x="325" y="2486"/>
                  <a:pt x="330" y="2481"/>
                  <a:pt x="328" y="2468"/>
                </a:cubicBezTo>
                <a:cubicBezTo>
                  <a:pt x="326" y="2456"/>
                  <a:pt x="328" y="2455"/>
                  <a:pt x="329" y="2440"/>
                </a:cubicBezTo>
                <a:cubicBezTo>
                  <a:pt x="330" y="2431"/>
                  <a:pt x="337" y="2428"/>
                  <a:pt x="338" y="2413"/>
                </a:cubicBezTo>
                <a:cubicBezTo>
                  <a:pt x="339" y="2401"/>
                  <a:pt x="331" y="2351"/>
                  <a:pt x="332" y="2344"/>
                </a:cubicBezTo>
                <a:cubicBezTo>
                  <a:pt x="334" y="2328"/>
                  <a:pt x="324" y="2315"/>
                  <a:pt x="320" y="2289"/>
                </a:cubicBezTo>
                <a:cubicBezTo>
                  <a:pt x="317" y="2263"/>
                  <a:pt x="326" y="2174"/>
                  <a:pt x="326" y="2158"/>
                </a:cubicBezTo>
                <a:cubicBezTo>
                  <a:pt x="326" y="2127"/>
                  <a:pt x="341" y="2077"/>
                  <a:pt x="337" y="2014"/>
                </a:cubicBezTo>
                <a:cubicBezTo>
                  <a:pt x="335" y="1978"/>
                  <a:pt x="319" y="1868"/>
                  <a:pt x="319" y="1843"/>
                </a:cubicBezTo>
                <a:cubicBezTo>
                  <a:pt x="319" y="1839"/>
                  <a:pt x="318" y="1811"/>
                  <a:pt x="319" y="1806"/>
                </a:cubicBezTo>
                <a:cubicBezTo>
                  <a:pt x="324" y="1790"/>
                  <a:pt x="336" y="1587"/>
                  <a:pt x="336" y="1585"/>
                </a:cubicBezTo>
                <a:cubicBezTo>
                  <a:pt x="338" y="1561"/>
                  <a:pt x="353" y="1416"/>
                  <a:pt x="353" y="1416"/>
                </a:cubicBezTo>
                <a:cubicBezTo>
                  <a:pt x="359" y="1416"/>
                  <a:pt x="359" y="1416"/>
                  <a:pt x="359" y="1416"/>
                </a:cubicBezTo>
                <a:cubicBezTo>
                  <a:pt x="359" y="1416"/>
                  <a:pt x="377" y="1558"/>
                  <a:pt x="379" y="1582"/>
                </a:cubicBezTo>
                <a:cubicBezTo>
                  <a:pt x="379" y="1584"/>
                  <a:pt x="390" y="1790"/>
                  <a:pt x="394" y="1806"/>
                </a:cubicBezTo>
                <a:cubicBezTo>
                  <a:pt x="396" y="1811"/>
                  <a:pt x="395" y="1839"/>
                  <a:pt x="395" y="1843"/>
                </a:cubicBezTo>
                <a:cubicBezTo>
                  <a:pt x="395" y="1868"/>
                  <a:pt x="379" y="1978"/>
                  <a:pt x="377" y="2014"/>
                </a:cubicBezTo>
                <a:cubicBezTo>
                  <a:pt x="373" y="2077"/>
                  <a:pt x="387" y="2127"/>
                  <a:pt x="387" y="2158"/>
                </a:cubicBezTo>
                <a:cubicBezTo>
                  <a:pt x="387" y="2174"/>
                  <a:pt x="396" y="2263"/>
                  <a:pt x="393" y="2289"/>
                </a:cubicBezTo>
                <a:cubicBezTo>
                  <a:pt x="390" y="2315"/>
                  <a:pt x="380" y="2328"/>
                  <a:pt x="382" y="2344"/>
                </a:cubicBezTo>
                <a:cubicBezTo>
                  <a:pt x="383" y="2351"/>
                  <a:pt x="375" y="2401"/>
                  <a:pt x="375" y="2413"/>
                </a:cubicBezTo>
                <a:cubicBezTo>
                  <a:pt x="376" y="2428"/>
                  <a:pt x="384" y="2431"/>
                  <a:pt x="384" y="2440"/>
                </a:cubicBezTo>
                <a:cubicBezTo>
                  <a:pt x="386" y="2455"/>
                  <a:pt x="387" y="2456"/>
                  <a:pt x="385" y="2468"/>
                </a:cubicBezTo>
                <a:cubicBezTo>
                  <a:pt x="384" y="2481"/>
                  <a:pt x="388" y="2486"/>
                  <a:pt x="394" y="2491"/>
                </a:cubicBezTo>
                <a:cubicBezTo>
                  <a:pt x="400" y="2496"/>
                  <a:pt x="405" y="2503"/>
                  <a:pt x="416" y="2506"/>
                </a:cubicBezTo>
                <a:cubicBezTo>
                  <a:pt x="426" y="2508"/>
                  <a:pt x="444" y="2510"/>
                  <a:pt x="448" y="2497"/>
                </a:cubicBezTo>
                <a:cubicBezTo>
                  <a:pt x="454" y="2505"/>
                  <a:pt x="470" y="2504"/>
                  <a:pt x="478" y="2499"/>
                </a:cubicBezTo>
                <a:cubicBezTo>
                  <a:pt x="484" y="2506"/>
                  <a:pt x="499" y="2502"/>
                  <a:pt x="504" y="2495"/>
                </a:cubicBezTo>
                <a:cubicBezTo>
                  <a:pt x="505" y="2493"/>
                  <a:pt x="506" y="2491"/>
                  <a:pt x="506" y="2489"/>
                </a:cubicBezTo>
                <a:cubicBezTo>
                  <a:pt x="507" y="2490"/>
                  <a:pt x="507" y="2490"/>
                  <a:pt x="507" y="2490"/>
                </a:cubicBezTo>
                <a:cubicBezTo>
                  <a:pt x="513" y="2490"/>
                  <a:pt x="521" y="2488"/>
                  <a:pt x="522" y="2483"/>
                </a:cubicBezTo>
                <a:cubicBezTo>
                  <a:pt x="523" y="2482"/>
                  <a:pt x="523" y="2479"/>
                  <a:pt x="523" y="2477"/>
                </a:cubicBezTo>
                <a:cubicBezTo>
                  <a:pt x="523" y="2477"/>
                  <a:pt x="523" y="2477"/>
                  <a:pt x="523" y="2477"/>
                </a:cubicBezTo>
                <a:cubicBezTo>
                  <a:pt x="524" y="2476"/>
                  <a:pt x="525" y="2476"/>
                  <a:pt x="525" y="2475"/>
                </a:cubicBezTo>
                <a:cubicBezTo>
                  <a:pt x="531" y="2470"/>
                  <a:pt x="523" y="2460"/>
                  <a:pt x="521" y="2453"/>
                </a:cubicBezTo>
                <a:cubicBezTo>
                  <a:pt x="518" y="2444"/>
                  <a:pt x="514" y="2440"/>
                  <a:pt x="507" y="2435"/>
                </a:cubicBezTo>
                <a:cubicBezTo>
                  <a:pt x="500" y="2431"/>
                  <a:pt x="497" y="2424"/>
                  <a:pt x="488" y="2416"/>
                </a:cubicBezTo>
                <a:cubicBezTo>
                  <a:pt x="478" y="2408"/>
                  <a:pt x="460" y="2363"/>
                  <a:pt x="460" y="2362"/>
                </a:cubicBezTo>
                <a:cubicBezTo>
                  <a:pt x="466" y="2349"/>
                  <a:pt x="464" y="2334"/>
                  <a:pt x="462" y="2327"/>
                </a:cubicBezTo>
                <a:cubicBezTo>
                  <a:pt x="460" y="2318"/>
                  <a:pt x="464" y="2282"/>
                  <a:pt x="474" y="2237"/>
                </a:cubicBezTo>
                <a:cubicBezTo>
                  <a:pt x="484" y="2192"/>
                  <a:pt x="510" y="2128"/>
                  <a:pt x="513" y="2058"/>
                </a:cubicBezTo>
                <a:cubicBezTo>
                  <a:pt x="515" y="2015"/>
                  <a:pt x="509" y="1938"/>
                  <a:pt x="510" y="1878"/>
                </a:cubicBezTo>
                <a:cubicBezTo>
                  <a:pt x="511" y="1841"/>
                  <a:pt x="521" y="1814"/>
                  <a:pt x="522" y="1808"/>
                </a:cubicBezTo>
                <a:cubicBezTo>
                  <a:pt x="527" y="1785"/>
                  <a:pt x="527" y="1741"/>
                  <a:pt x="530" y="1729"/>
                </a:cubicBezTo>
                <a:cubicBezTo>
                  <a:pt x="587" y="1523"/>
                  <a:pt x="569" y="1347"/>
                  <a:pt x="567" y="1304"/>
                </a:cubicBezTo>
                <a:cubicBezTo>
                  <a:pt x="567" y="1304"/>
                  <a:pt x="569" y="1185"/>
                  <a:pt x="567" y="1170"/>
                </a:cubicBezTo>
                <a:cubicBezTo>
                  <a:pt x="530" y="1051"/>
                  <a:pt x="549" y="969"/>
                  <a:pt x="546" y="961"/>
                </a:cubicBezTo>
                <a:cubicBezTo>
                  <a:pt x="547" y="935"/>
                  <a:pt x="555" y="874"/>
                  <a:pt x="554" y="847"/>
                </a:cubicBezTo>
                <a:cubicBezTo>
                  <a:pt x="556" y="815"/>
                  <a:pt x="559" y="791"/>
                  <a:pt x="560" y="779"/>
                </a:cubicBezTo>
                <a:cubicBezTo>
                  <a:pt x="560" y="778"/>
                  <a:pt x="560" y="778"/>
                  <a:pt x="560" y="778"/>
                </a:cubicBezTo>
                <a:cubicBezTo>
                  <a:pt x="560" y="782"/>
                  <a:pt x="560" y="786"/>
                  <a:pt x="560" y="790"/>
                </a:cubicBezTo>
                <a:cubicBezTo>
                  <a:pt x="560" y="793"/>
                  <a:pt x="560" y="793"/>
                  <a:pt x="560" y="793"/>
                </a:cubicBezTo>
                <a:cubicBezTo>
                  <a:pt x="561" y="797"/>
                  <a:pt x="561" y="797"/>
                  <a:pt x="561" y="797"/>
                </a:cubicBezTo>
                <a:cubicBezTo>
                  <a:pt x="561" y="799"/>
                  <a:pt x="561" y="801"/>
                  <a:pt x="562" y="803"/>
                </a:cubicBezTo>
                <a:cubicBezTo>
                  <a:pt x="563" y="812"/>
                  <a:pt x="565" y="826"/>
                  <a:pt x="565" y="826"/>
                </a:cubicBezTo>
                <a:cubicBezTo>
                  <a:pt x="580" y="946"/>
                  <a:pt x="580" y="946"/>
                  <a:pt x="580" y="946"/>
                </a:cubicBezTo>
                <a:cubicBezTo>
                  <a:pt x="575" y="982"/>
                  <a:pt x="587" y="997"/>
                  <a:pt x="596" y="1049"/>
                </a:cubicBezTo>
                <a:cubicBezTo>
                  <a:pt x="600" y="1076"/>
                  <a:pt x="632" y="1205"/>
                  <a:pt x="634" y="1219"/>
                </a:cubicBezTo>
                <a:cubicBezTo>
                  <a:pt x="636" y="1232"/>
                  <a:pt x="641" y="1247"/>
                  <a:pt x="643" y="1250"/>
                </a:cubicBezTo>
                <a:cubicBezTo>
                  <a:pt x="644" y="1253"/>
                  <a:pt x="638" y="1268"/>
                  <a:pt x="636" y="1281"/>
                </a:cubicBezTo>
                <a:cubicBezTo>
                  <a:pt x="635" y="1282"/>
                  <a:pt x="635" y="1283"/>
                  <a:pt x="635" y="1285"/>
                </a:cubicBezTo>
                <a:cubicBezTo>
                  <a:pt x="635" y="1285"/>
                  <a:pt x="635" y="1285"/>
                  <a:pt x="635" y="1286"/>
                </a:cubicBezTo>
                <a:cubicBezTo>
                  <a:pt x="634" y="1290"/>
                  <a:pt x="635" y="1293"/>
                  <a:pt x="636" y="1298"/>
                </a:cubicBezTo>
                <a:cubicBezTo>
                  <a:pt x="637" y="1307"/>
                  <a:pt x="638" y="1316"/>
                  <a:pt x="632" y="1322"/>
                </a:cubicBezTo>
                <a:cubicBezTo>
                  <a:pt x="620" y="1334"/>
                  <a:pt x="601" y="1368"/>
                  <a:pt x="615" y="1378"/>
                </a:cubicBezTo>
                <a:cubicBezTo>
                  <a:pt x="630" y="1389"/>
                  <a:pt x="643" y="1364"/>
                  <a:pt x="647" y="1352"/>
                </a:cubicBezTo>
                <a:cubicBezTo>
                  <a:pt x="652" y="1339"/>
                  <a:pt x="660" y="1337"/>
                  <a:pt x="660" y="1337"/>
                </a:cubicBezTo>
                <a:cubicBezTo>
                  <a:pt x="660" y="1337"/>
                  <a:pt x="652" y="1351"/>
                  <a:pt x="655" y="1358"/>
                </a:cubicBezTo>
                <a:cubicBezTo>
                  <a:pt x="658" y="1364"/>
                  <a:pt x="650" y="1375"/>
                  <a:pt x="655" y="1383"/>
                </a:cubicBezTo>
                <a:cubicBezTo>
                  <a:pt x="657" y="1386"/>
                  <a:pt x="651" y="1388"/>
                  <a:pt x="650" y="1400"/>
                </a:cubicBezTo>
                <a:cubicBezTo>
                  <a:pt x="648" y="1411"/>
                  <a:pt x="642" y="1400"/>
                  <a:pt x="635" y="1412"/>
                </a:cubicBezTo>
                <a:cubicBezTo>
                  <a:pt x="632" y="1415"/>
                  <a:pt x="611" y="1391"/>
                  <a:pt x="609" y="1419"/>
                </a:cubicBezTo>
                <a:cubicBezTo>
                  <a:pt x="609" y="1421"/>
                  <a:pt x="630" y="1427"/>
                  <a:pt x="630" y="1429"/>
                </a:cubicBezTo>
                <a:cubicBezTo>
                  <a:pt x="630" y="1431"/>
                  <a:pt x="609" y="1430"/>
                  <a:pt x="609" y="1433"/>
                </a:cubicBezTo>
                <a:cubicBezTo>
                  <a:pt x="609" y="1433"/>
                  <a:pt x="598" y="1444"/>
                  <a:pt x="607" y="1450"/>
                </a:cubicBezTo>
                <a:cubicBezTo>
                  <a:pt x="615" y="1451"/>
                  <a:pt x="615" y="1451"/>
                  <a:pt x="615" y="1451"/>
                </a:cubicBezTo>
                <a:cubicBezTo>
                  <a:pt x="615" y="1451"/>
                  <a:pt x="604" y="1459"/>
                  <a:pt x="612" y="1468"/>
                </a:cubicBezTo>
                <a:cubicBezTo>
                  <a:pt x="615" y="1471"/>
                  <a:pt x="627" y="1469"/>
                  <a:pt x="630" y="1469"/>
                </a:cubicBezTo>
                <a:cubicBezTo>
                  <a:pt x="633" y="1469"/>
                  <a:pt x="636" y="1469"/>
                  <a:pt x="636" y="1469"/>
                </a:cubicBezTo>
                <a:cubicBezTo>
                  <a:pt x="636" y="1469"/>
                  <a:pt x="635" y="1478"/>
                  <a:pt x="642" y="1479"/>
                </a:cubicBezTo>
                <a:cubicBezTo>
                  <a:pt x="649" y="1480"/>
                  <a:pt x="657" y="1474"/>
                  <a:pt x="659" y="1470"/>
                </a:cubicBezTo>
                <a:cubicBezTo>
                  <a:pt x="661" y="1467"/>
                  <a:pt x="676" y="1460"/>
                  <a:pt x="682" y="1450"/>
                </a:cubicBezTo>
                <a:cubicBezTo>
                  <a:pt x="687" y="1441"/>
                  <a:pt x="695" y="1440"/>
                  <a:pt x="701" y="1411"/>
                </a:cubicBezTo>
                <a:cubicBezTo>
                  <a:pt x="704" y="1397"/>
                  <a:pt x="714" y="1379"/>
                  <a:pt x="715" y="1368"/>
                </a:cubicBezTo>
                <a:cubicBezTo>
                  <a:pt x="716" y="1357"/>
                  <a:pt x="718" y="1346"/>
                  <a:pt x="715" y="1328"/>
                </a:cubicBezTo>
                <a:close/>
                <a:moveTo>
                  <a:pt x="455" y="271"/>
                </a:moveTo>
                <a:cubicBezTo>
                  <a:pt x="454" y="273"/>
                  <a:pt x="454" y="273"/>
                  <a:pt x="454" y="273"/>
                </a:cubicBezTo>
                <a:cubicBezTo>
                  <a:pt x="454" y="272"/>
                  <a:pt x="454" y="272"/>
                  <a:pt x="454" y="271"/>
                </a:cubicBezTo>
                <a:cubicBezTo>
                  <a:pt x="455" y="271"/>
                  <a:pt x="455" y="271"/>
                  <a:pt x="455" y="271"/>
                </a:cubicBezTo>
                <a:close/>
              </a:path>
            </a:pathLst>
          </a:custGeom>
          <a:solidFill>
            <a:schemeClr val="bg1"/>
          </a:solidFill>
          <a:ln w="3175" cap="rnd">
            <a:solidFill>
              <a:schemeClr val="tx1">
                <a:lumMod val="50000"/>
                <a:lumOff val="50000"/>
              </a:schemeClr>
            </a:solidFill>
            <a:prstDash val="lgDash"/>
            <a:round/>
            <a:headEnd/>
            <a:tailEnd/>
          </a:ln>
        </p:spPr>
        <p:txBody>
          <a:bodyPr/>
          <a:lstStyle/>
          <a:p>
            <a:endParaRPr lang="en-US">
              <a:solidFill>
                <a:srgbClr val="92D050"/>
              </a:solidFill>
            </a:endParaRPr>
          </a:p>
        </p:txBody>
      </p:sp>
      <p:sp>
        <p:nvSpPr>
          <p:cNvPr id="22" name="Freeform 35">
            <a:extLst>
              <a:ext uri="{FF2B5EF4-FFF2-40B4-BE49-F238E27FC236}">
                <a16:creationId xmlns:a16="http://schemas.microsoft.com/office/drawing/2014/main" id="{23B4FAFC-5E64-6C7A-45D0-8667B2E58704}"/>
              </a:ext>
            </a:extLst>
          </p:cNvPr>
          <p:cNvSpPr>
            <a:spLocks noEditPoints="1"/>
          </p:cNvSpPr>
          <p:nvPr/>
        </p:nvSpPr>
        <p:spPr bwMode="auto">
          <a:xfrm>
            <a:off x="6376402" y="1095406"/>
            <a:ext cx="216098" cy="776238"/>
          </a:xfrm>
          <a:custGeom>
            <a:avLst/>
            <a:gdLst>
              <a:gd name="T0" fmla="*/ 2147483647 w 718"/>
              <a:gd name="T1" fmla="*/ 2147483647 h 2510"/>
              <a:gd name="T2" fmla="*/ 2147483647 w 718"/>
              <a:gd name="T3" fmla="*/ 2147483647 h 2510"/>
              <a:gd name="T4" fmla="*/ 2147483647 w 718"/>
              <a:gd name="T5" fmla="*/ 2147483647 h 2510"/>
              <a:gd name="T6" fmla="*/ 2147483647 w 718"/>
              <a:gd name="T7" fmla="*/ 2147483647 h 2510"/>
              <a:gd name="T8" fmla="*/ 2147483647 w 718"/>
              <a:gd name="T9" fmla="*/ 2147483647 h 2510"/>
              <a:gd name="T10" fmla="*/ 2147483647 w 718"/>
              <a:gd name="T11" fmla="*/ 2147483647 h 2510"/>
              <a:gd name="T12" fmla="*/ 2147483647 w 718"/>
              <a:gd name="T13" fmla="*/ 2147483647 h 2510"/>
              <a:gd name="T14" fmla="*/ 2147483647 w 718"/>
              <a:gd name="T15" fmla="*/ 2147483647 h 2510"/>
              <a:gd name="T16" fmla="*/ 2147483647 w 718"/>
              <a:gd name="T17" fmla="*/ 2147483647 h 2510"/>
              <a:gd name="T18" fmla="*/ 2147483647 w 718"/>
              <a:gd name="T19" fmla="*/ 2147483647 h 2510"/>
              <a:gd name="T20" fmla="*/ 2147483647 w 718"/>
              <a:gd name="T21" fmla="*/ 2147483647 h 2510"/>
              <a:gd name="T22" fmla="*/ 2147483647 w 718"/>
              <a:gd name="T23" fmla="*/ 2147483647 h 2510"/>
              <a:gd name="T24" fmla="*/ 2147483647 w 718"/>
              <a:gd name="T25" fmla="*/ 2147483647 h 2510"/>
              <a:gd name="T26" fmla="*/ 2147483647 w 718"/>
              <a:gd name="T27" fmla="*/ 2147483647 h 2510"/>
              <a:gd name="T28" fmla="*/ 2147483647 w 718"/>
              <a:gd name="T29" fmla="*/ 2147483647 h 2510"/>
              <a:gd name="T30" fmla="*/ 2147483647 w 718"/>
              <a:gd name="T31" fmla="*/ 2147483647 h 2510"/>
              <a:gd name="T32" fmla="*/ 2147483647 w 718"/>
              <a:gd name="T33" fmla="*/ 2147483647 h 2510"/>
              <a:gd name="T34" fmla="*/ 2147483647 w 718"/>
              <a:gd name="T35" fmla="*/ 2147483647 h 2510"/>
              <a:gd name="T36" fmla="*/ 2147483647 w 718"/>
              <a:gd name="T37" fmla="*/ 2147483647 h 2510"/>
              <a:gd name="T38" fmla="*/ 2147483647 w 718"/>
              <a:gd name="T39" fmla="*/ 2147483647 h 2510"/>
              <a:gd name="T40" fmla="*/ 2147483647 w 718"/>
              <a:gd name="T41" fmla="*/ 2147483647 h 2510"/>
              <a:gd name="T42" fmla="*/ 2147483647 w 718"/>
              <a:gd name="T43" fmla="*/ 2147483647 h 2510"/>
              <a:gd name="T44" fmla="*/ 2147483647 w 718"/>
              <a:gd name="T45" fmla="*/ 2147483647 h 2510"/>
              <a:gd name="T46" fmla="*/ 2147483647 w 718"/>
              <a:gd name="T47" fmla="*/ 2147483647 h 2510"/>
              <a:gd name="T48" fmla="*/ 2147483647 w 718"/>
              <a:gd name="T49" fmla="*/ 2147483647 h 2510"/>
              <a:gd name="T50" fmla="*/ 2147483647 w 718"/>
              <a:gd name="T51" fmla="*/ 2147483647 h 2510"/>
              <a:gd name="T52" fmla="*/ 2147483647 w 718"/>
              <a:gd name="T53" fmla="*/ 2147483647 h 2510"/>
              <a:gd name="T54" fmla="*/ 2147483647 w 718"/>
              <a:gd name="T55" fmla="*/ 2147483647 h 2510"/>
              <a:gd name="T56" fmla="*/ 2147483647 w 718"/>
              <a:gd name="T57" fmla="*/ 2147483647 h 2510"/>
              <a:gd name="T58" fmla="*/ 2147483647 w 718"/>
              <a:gd name="T59" fmla="*/ 2147483647 h 2510"/>
              <a:gd name="T60" fmla="*/ 2147483647 w 718"/>
              <a:gd name="T61" fmla="*/ 2147483647 h 2510"/>
              <a:gd name="T62" fmla="*/ 2147483647 w 718"/>
              <a:gd name="T63" fmla="*/ 2147483647 h 2510"/>
              <a:gd name="T64" fmla="*/ 2147483647 w 718"/>
              <a:gd name="T65" fmla="*/ 2147483647 h 2510"/>
              <a:gd name="T66" fmla="*/ 2147483647 w 718"/>
              <a:gd name="T67" fmla="*/ 2147483647 h 2510"/>
              <a:gd name="T68" fmla="*/ 2147483647 w 718"/>
              <a:gd name="T69" fmla="*/ 2147483647 h 2510"/>
              <a:gd name="T70" fmla="*/ 2147483647 w 718"/>
              <a:gd name="T71" fmla="*/ 2147483647 h 2510"/>
              <a:gd name="T72" fmla="*/ 2147483647 w 718"/>
              <a:gd name="T73" fmla="*/ 2147483647 h 2510"/>
              <a:gd name="T74" fmla="*/ 2147483647 w 718"/>
              <a:gd name="T75" fmla="*/ 2147483647 h 2510"/>
              <a:gd name="T76" fmla="*/ 2147483647 w 718"/>
              <a:gd name="T77" fmla="*/ 2147483647 h 2510"/>
              <a:gd name="T78" fmla="*/ 2147483647 w 718"/>
              <a:gd name="T79" fmla="*/ 2147483647 h 2510"/>
              <a:gd name="T80" fmla="*/ 2147483647 w 718"/>
              <a:gd name="T81" fmla="*/ 2147483647 h 2510"/>
              <a:gd name="T82" fmla="*/ 2147483647 w 718"/>
              <a:gd name="T83" fmla="*/ 2147483647 h 2510"/>
              <a:gd name="T84" fmla="*/ 2147483647 w 718"/>
              <a:gd name="T85" fmla="*/ 2147483647 h 2510"/>
              <a:gd name="T86" fmla="*/ 2147483647 w 718"/>
              <a:gd name="T87" fmla="*/ 2147483647 h 2510"/>
              <a:gd name="T88" fmla="*/ 2147483647 w 718"/>
              <a:gd name="T89" fmla="*/ 2147483647 h 2510"/>
              <a:gd name="T90" fmla="*/ 2147483647 w 718"/>
              <a:gd name="T91" fmla="*/ 2147483647 h 2510"/>
              <a:gd name="T92" fmla="*/ 2147483647 w 718"/>
              <a:gd name="T93" fmla="*/ 2147483647 h 2510"/>
              <a:gd name="T94" fmla="*/ 2147483647 w 718"/>
              <a:gd name="T95" fmla="*/ 2147483647 h 2510"/>
              <a:gd name="T96" fmla="*/ 2147483647 w 718"/>
              <a:gd name="T97" fmla="*/ 2147483647 h 2510"/>
              <a:gd name="T98" fmla="*/ 2147483647 w 718"/>
              <a:gd name="T99" fmla="*/ 2147483647 h 2510"/>
              <a:gd name="T100" fmla="*/ 2147483647 w 718"/>
              <a:gd name="T101" fmla="*/ 2147483647 h 2510"/>
              <a:gd name="T102" fmla="*/ 2147483647 w 718"/>
              <a:gd name="T103" fmla="*/ 2147483647 h 2510"/>
              <a:gd name="T104" fmla="*/ 2147483647 w 718"/>
              <a:gd name="T105" fmla="*/ 2147483647 h 2510"/>
              <a:gd name="T106" fmla="*/ 2147483647 w 718"/>
              <a:gd name="T107" fmla="*/ 2147483647 h 2510"/>
              <a:gd name="T108" fmla="*/ 2147483647 w 718"/>
              <a:gd name="T109" fmla="*/ 2147483647 h 2510"/>
              <a:gd name="T110" fmla="*/ 2147483647 w 718"/>
              <a:gd name="T111" fmla="*/ 2147483647 h 2510"/>
              <a:gd name="T112" fmla="*/ 2147483647 w 718"/>
              <a:gd name="T113" fmla="*/ 2147483647 h 2510"/>
              <a:gd name="T114" fmla="*/ 2147483647 w 718"/>
              <a:gd name="T115" fmla="*/ 2147483647 h 2510"/>
              <a:gd name="T116" fmla="*/ 2147483647 w 718"/>
              <a:gd name="T117" fmla="*/ 2147483647 h 2510"/>
              <a:gd name="T118" fmla="*/ 2147483647 w 718"/>
              <a:gd name="T119" fmla="*/ 2147483647 h 2510"/>
              <a:gd name="T120" fmla="*/ 2147483647 w 718"/>
              <a:gd name="T121" fmla="*/ 2147483647 h 2510"/>
              <a:gd name="T122" fmla="*/ 2147483647 w 718"/>
              <a:gd name="T123" fmla="*/ 2147483647 h 2510"/>
              <a:gd name="T124" fmla="*/ 2147483647 w 718"/>
              <a:gd name="T125" fmla="*/ 2147483647 h 25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18"/>
              <a:gd name="T190" fmla="*/ 0 h 2510"/>
              <a:gd name="T191" fmla="*/ 718 w 718"/>
              <a:gd name="T192" fmla="*/ 2510 h 25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18" h="2510">
                <a:moveTo>
                  <a:pt x="715" y="1328"/>
                </a:moveTo>
                <a:cubicBezTo>
                  <a:pt x="714" y="1318"/>
                  <a:pt x="714" y="1296"/>
                  <a:pt x="714" y="1278"/>
                </a:cubicBezTo>
                <a:cubicBezTo>
                  <a:pt x="714" y="1274"/>
                  <a:pt x="715" y="1271"/>
                  <a:pt x="715" y="1271"/>
                </a:cubicBezTo>
                <a:cubicBezTo>
                  <a:pt x="715" y="1262"/>
                  <a:pt x="717" y="1259"/>
                  <a:pt x="714" y="1247"/>
                </a:cubicBezTo>
                <a:cubicBezTo>
                  <a:pt x="711" y="1235"/>
                  <a:pt x="705" y="1223"/>
                  <a:pt x="705" y="1199"/>
                </a:cubicBezTo>
                <a:cubicBezTo>
                  <a:pt x="705" y="1193"/>
                  <a:pt x="701" y="1193"/>
                  <a:pt x="697" y="1137"/>
                </a:cubicBezTo>
                <a:cubicBezTo>
                  <a:pt x="695" y="1105"/>
                  <a:pt x="699" y="983"/>
                  <a:pt x="682" y="937"/>
                </a:cubicBezTo>
                <a:cubicBezTo>
                  <a:pt x="679" y="922"/>
                  <a:pt x="672" y="902"/>
                  <a:pt x="673" y="869"/>
                </a:cubicBezTo>
                <a:cubicBezTo>
                  <a:pt x="672" y="823"/>
                  <a:pt x="662" y="764"/>
                  <a:pt x="652" y="685"/>
                </a:cubicBezTo>
                <a:cubicBezTo>
                  <a:pt x="654" y="683"/>
                  <a:pt x="654" y="683"/>
                  <a:pt x="654" y="683"/>
                </a:cubicBezTo>
                <a:cubicBezTo>
                  <a:pt x="652" y="668"/>
                  <a:pt x="652" y="655"/>
                  <a:pt x="652" y="643"/>
                </a:cubicBezTo>
                <a:cubicBezTo>
                  <a:pt x="654" y="623"/>
                  <a:pt x="655" y="607"/>
                  <a:pt x="652" y="589"/>
                </a:cubicBezTo>
                <a:cubicBezTo>
                  <a:pt x="651" y="582"/>
                  <a:pt x="650" y="576"/>
                  <a:pt x="649" y="568"/>
                </a:cubicBezTo>
                <a:cubicBezTo>
                  <a:pt x="645" y="550"/>
                  <a:pt x="638" y="535"/>
                  <a:pt x="629" y="523"/>
                </a:cubicBezTo>
                <a:cubicBezTo>
                  <a:pt x="610" y="489"/>
                  <a:pt x="588" y="479"/>
                  <a:pt x="565" y="473"/>
                </a:cubicBezTo>
                <a:cubicBezTo>
                  <a:pt x="551" y="467"/>
                  <a:pt x="540" y="464"/>
                  <a:pt x="536" y="463"/>
                </a:cubicBezTo>
                <a:cubicBezTo>
                  <a:pt x="508" y="455"/>
                  <a:pt x="454" y="436"/>
                  <a:pt x="438" y="426"/>
                </a:cubicBezTo>
                <a:cubicBezTo>
                  <a:pt x="415" y="412"/>
                  <a:pt x="414" y="377"/>
                  <a:pt x="418" y="350"/>
                </a:cubicBezTo>
                <a:cubicBezTo>
                  <a:pt x="428" y="339"/>
                  <a:pt x="437" y="325"/>
                  <a:pt x="440" y="318"/>
                </a:cubicBezTo>
                <a:cubicBezTo>
                  <a:pt x="446" y="307"/>
                  <a:pt x="453" y="285"/>
                  <a:pt x="454" y="273"/>
                </a:cubicBezTo>
                <a:cubicBezTo>
                  <a:pt x="455" y="272"/>
                  <a:pt x="455" y="272"/>
                  <a:pt x="455" y="271"/>
                </a:cubicBezTo>
                <a:cubicBezTo>
                  <a:pt x="458" y="270"/>
                  <a:pt x="464" y="265"/>
                  <a:pt x="467" y="262"/>
                </a:cubicBezTo>
                <a:cubicBezTo>
                  <a:pt x="470" y="258"/>
                  <a:pt x="471" y="253"/>
                  <a:pt x="474" y="249"/>
                </a:cubicBezTo>
                <a:cubicBezTo>
                  <a:pt x="477" y="244"/>
                  <a:pt x="476" y="240"/>
                  <a:pt x="478" y="231"/>
                </a:cubicBezTo>
                <a:cubicBezTo>
                  <a:pt x="481" y="223"/>
                  <a:pt x="483" y="210"/>
                  <a:pt x="483" y="205"/>
                </a:cubicBezTo>
                <a:cubicBezTo>
                  <a:pt x="483" y="200"/>
                  <a:pt x="489" y="186"/>
                  <a:pt x="489" y="179"/>
                </a:cubicBezTo>
                <a:cubicBezTo>
                  <a:pt x="489" y="177"/>
                  <a:pt x="489" y="175"/>
                  <a:pt x="488" y="173"/>
                </a:cubicBezTo>
                <a:cubicBezTo>
                  <a:pt x="488" y="172"/>
                  <a:pt x="487" y="170"/>
                  <a:pt x="486" y="170"/>
                </a:cubicBezTo>
                <a:cubicBezTo>
                  <a:pt x="485" y="169"/>
                  <a:pt x="484" y="169"/>
                  <a:pt x="484" y="169"/>
                </a:cubicBezTo>
                <a:cubicBezTo>
                  <a:pt x="483" y="169"/>
                  <a:pt x="482" y="169"/>
                  <a:pt x="481" y="169"/>
                </a:cubicBezTo>
                <a:cubicBezTo>
                  <a:pt x="481" y="169"/>
                  <a:pt x="477" y="180"/>
                  <a:pt x="474" y="188"/>
                </a:cubicBezTo>
                <a:cubicBezTo>
                  <a:pt x="476" y="182"/>
                  <a:pt x="477" y="176"/>
                  <a:pt x="478" y="170"/>
                </a:cubicBezTo>
                <a:cubicBezTo>
                  <a:pt x="479" y="164"/>
                  <a:pt x="481" y="155"/>
                  <a:pt x="479" y="150"/>
                </a:cubicBezTo>
                <a:cubicBezTo>
                  <a:pt x="478" y="157"/>
                  <a:pt x="474" y="163"/>
                  <a:pt x="473" y="169"/>
                </a:cubicBezTo>
                <a:cubicBezTo>
                  <a:pt x="473" y="169"/>
                  <a:pt x="473" y="168"/>
                  <a:pt x="473" y="167"/>
                </a:cubicBezTo>
                <a:cubicBezTo>
                  <a:pt x="476" y="160"/>
                  <a:pt x="476" y="133"/>
                  <a:pt x="475" y="131"/>
                </a:cubicBezTo>
                <a:cubicBezTo>
                  <a:pt x="474" y="132"/>
                  <a:pt x="473" y="134"/>
                  <a:pt x="472" y="136"/>
                </a:cubicBezTo>
                <a:cubicBezTo>
                  <a:pt x="472" y="131"/>
                  <a:pt x="473" y="126"/>
                  <a:pt x="473" y="121"/>
                </a:cubicBezTo>
                <a:cubicBezTo>
                  <a:pt x="472" y="123"/>
                  <a:pt x="472" y="125"/>
                  <a:pt x="471" y="127"/>
                </a:cubicBezTo>
                <a:cubicBezTo>
                  <a:pt x="471" y="123"/>
                  <a:pt x="473" y="116"/>
                  <a:pt x="472" y="110"/>
                </a:cubicBezTo>
                <a:cubicBezTo>
                  <a:pt x="471" y="113"/>
                  <a:pt x="471" y="116"/>
                  <a:pt x="470" y="119"/>
                </a:cubicBezTo>
                <a:cubicBezTo>
                  <a:pt x="471" y="116"/>
                  <a:pt x="471" y="112"/>
                  <a:pt x="471" y="108"/>
                </a:cubicBezTo>
                <a:cubicBezTo>
                  <a:pt x="471" y="108"/>
                  <a:pt x="470" y="109"/>
                  <a:pt x="470" y="109"/>
                </a:cubicBezTo>
                <a:cubicBezTo>
                  <a:pt x="472" y="103"/>
                  <a:pt x="472" y="95"/>
                  <a:pt x="473" y="90"/>
                </a:cubicBezTo>
                <a:cubicBezTo>
                  <a:pt x="472" y="92"/>
                  <a:pt x="466" y="102"/>
                  <a:pt x="466" y="104"/>
                </a:cubicBezTo>
                <a:cubicBezTo>
                  <a:pt x="466" y="98"/>
                  <a:pt x="469" y="92"/>
                  <a:pt x="469" y="86"/>
                </a:cubicBezTo>
                <a:cubicBezTo>
                  <a:pt x="468" y="92"/>
                  <a:pt x="465" y="98"/>
                  <a:pt x="463" y="104"/>
                </a:cubicBezTo>
                <a:cubicBezTo>
                  <a:pt x="463" y="103"/>
                  <a:pt x="466" y="94"/>
                  <a:pt x="467" y="90"/>
                </a:cubicBezTo>
                <a:cubicBezTo>
                  <a:pt x="466" y="91"/>
                  <a:pt x="466" y="92"/>
                  <a:pt x="465" y="93"/>
                </a:cubicBezTo>
                <a:cubicBezTo>
                  <a:pt x="465" y="92"/>
                  <a:pt x="465" y="91"/>
                  <a:pt x="465" y="89"/>
                </a:cubicBezTo>
                <a:cubicBezTo>
                  <a:pt x="462" y="93"/>
                  <a:pt x="459" y="102"/>
                  <a:pt x="459" y="102"/>
                </a:cubicBezTo>
                <a:cubicBezTo>
                  <a:pt x="461" y="95"/>
                  <a:pt x="463" y="89"/>
                  <a:pt x="464" y="82"/>
                </a:cubicBezTo>
                <a:cubicBezTo>
                  <a:pt x="466" y="79"/>
                  <a:pt x="467" y="76"/>
                  <a:pt x="470" y="74"/>
                </a:cubicBezTo>
                <a:cubicBezTo>
                  <a:pt x="465" y="77"/>
                  <a:pt x="462" y="81"/>
                  <a:pt x="460" y="86"/>
                </a:cubicBezTo>
                <a:cubicBezTo>
                  <a:pt x="460" y="79"/>
                  <a:pt x="460" y="58"/>
                  <a:pt x="461" y="54"/>
                </a:cubicBezTo>
                <a:cubicBezTo>
                  <a:pt x="459" y="58"/>
                  <a:pt x="454" y="67"/>
                  <a:pt x="453" y="67"/>
                </a:cubicBezTo>
                <a:cubicBezTo>
                  <a:pt x="453" y="58"/>
                  <a:pt x="453" y="48"/>
                  <a:pt x="456" y="40"/>
                </a:cubicBezTo>
                <a:cubicBezTo>
                  <a:pt x="452" y="50"/>
                  <a:pt x="448" y="73"/>
                  <a:pt x="448" y="73"/>
                </a:cubicBezTo>
                <a:cubicBezTo>
                  <a:pt x="448" y="61"/>
                  <a:pt x="448" y="49"/>
                  <a:pt x="450" y="37"/>
                </a:cubicBezTo>
                <a:cubicBezTo>
                  <a:pt x="448" y="41"/>
                  <a:pt x="447" y="46"/>
                  <a:pt x="446" y="51"/>
                </a:cubicBezTo>
                <a:cubicBezTo>
                  <a:pt x="446" y="46"/>
                  <a:pt x="446" y="42"/>
                  <a:pt x="446" y="37"/>
                </a:cubicBezTo>
                <a:cubicBezTo>
                  <a:pt x="445" y="40"/>
                  <a:pt x="445" y="43"/>
                  <a:pt x="443" y="45"/>
                </a:cubicBezTo>
                <a:cubicBezTo>
                  <a:pt x="444" y="37"/>
                  <a:pt x="444" y="28"/>
                  <a:pt x="443" y="20"/>
                </a:cubicBezTo>
                <a:cubicBezTo>
                  <a:pt x="440" y="25"/>
                  <a:pt x="440" y="33"/>
                  <a:pt x="439" y="39"/>
                </a:cubicBezTo>
                <a:cubicBezTo>
                  <a:pt x="439" y="40"/>
                  <a:pt x="438" y="42"/>
                  <a:pt x="438" y="44"/>
                </a:cubicBezTo>
                <a:cubicBezTo>
                  <a:pt x="438" y="43"/>
                  <a:pt x="438" y="43"/>
                  <a:pt x="438" y="42"/>
                </a:cubicBezTo>
                <a:cubicBezTo>
                  <a:pt x="436" y="46"/>
                  <a:pt x="435" y="49"/>
                  <a:pt x="435" y="53"/>
                </a:cubicBezTo>
                <a:cubicBezTo>
                  <a:pt x="434" y="54"/>
                  <a:pt x="434" y="54"/>
                  <a:pt x="434" y="55"/>
                </a:cubicBezTo>
                <a:cubicBezTo>
                  <a:pt x="435" y="47"/>
                  <a:pt x="436" y="35"/>
                  <a:pt x="434" y="28"/>
                </a:cubicBezTo>
                <a:cubicBezTo>
                  <a:pt x="432" y="32"/>
                  <a:pt x="432" y="37"/>
                  <a:pt x="431" y="42"/>
                </a:cubicBezTo>
                <a:cubicBezTo>
                  <a:pt x="431" y="39"/>
                  <a:pt x="431" y="37"/>
                  <a:pt x="430" y="34"/>
                </a:cubicBezTo>
                <a:cubicBezTo>
                  <a:pt x="430" y="32"/>
                  <a:pt x="430" y="31"/>
                  <a:pt x="430" y="29"/>
                </a:cubicBezTo>
                <a:cubicBezTo>
                  <a:pt x="430" y="31"/>
                  <a:pt x="429" y="33"/>
                  <a:pt x="429" y="35"/>
                </a:cubicBezTo>
                <a:cubicBezTo>
                  <a:pt x="429" y="36"/>
                  <a:pt x="428" y="37"/>
                  <a:pt x="428" y="38"/>
                </a:cubicBezTo>
                <a:cubicBezTo>
                  <a:pt x="428" y="38"/>
                  <a:pt x="428" y="39"/>
                  <a:pt x="428" y="39"/>
                </a:cubicBezTo>
                <a:cubicBezTo>
                  <a:pt x="426" y="34"/>
                  <a:pt x="426" y="27"/>
                  <a:pt x="426" y="21"/>
                </a:cubicBezTo>
                <a:cubicBezTo>
                  <a:pt x="424" y="23"/>
                  <a:pt x="423" y="26"/>
                  <a:pt x="422" y="30"/>
                </a:cubicBezTo>
                <a:cubicBezTo>
                  <a:pt x="421" y="26"/>
                  <a:pt x="421" y="23"/>
                  <a:pt x="421" y="19"/>
                </a:cubicBezTo>
                <a:cubicBezTo>
                  <a:pt x="420" y="23"/>
                  <a:pt x="419" y="27"/>
                  <a:pt x="419" y="31"/>
                </a:cubicBezTo>
                <a:cubicBezTo>
                  <a:pt x="418" y="29"/>
                  <a:pt x="418" y="27"/>
                  <a:pt x="417" y="26"/>
                </a:cubicBezTo>
                <a:cubicBezTo>
                  <a:pt x="417" y="23"/>
                  <a:pt x="417" y="20"/>
                  <a:pt x="417" y="17"/>
                </a:cubicBezTo>
                <a:cubicBezTo>
                  <a:pt x="412" y="22"/>
                  <a:pt x="415" y="35"/>
                  <a:pt x="413" y="42"/>
                </a:cubicBezTo>
                <a:cubicBezTo>
                  <a:pt x="413" y="42"/>
                  <a:pt x="413" y="42"/>
                  <a:pt x="413" y="42"/>
                </a:cubicBezTo>
                <a:cubicBezTo>
                  <a:pt x="412" y="41"/>
                  <a:pt x="412" y="39"/>
                  <a:pt x="412" y="37"/>
                </a:cubicBezTo>
                <a:cubicBezTo>
                  <a:pt x="412" y="32"/>
                  <a:pt x="414" y="26"/>
                  <a:pt x="413" y="21"/>
                </a:cubicBezTo>
                <a:cubicBezTo>
                  <a:pt x="412" y="23"/>
                  <a:pt x="410" y="28"/>
                  <a:pt x="410" y="29"/>
                </a:cubicBezTo>
                <a:cubicBezTo>
                  <a:pt x="409" y="27"/>
                  <a:pt x="409" y="25"/>
                  <a:pt x="409" y="23"/>
                </a:cubicBezTo>
                <a:cubicBezTo>
                  <a:pt x="409" y="25"/>
                  <a:pt x="409" y="27"/>
                  <a:pt x="409" y="29"/>
                </a:cubicBezTo>
                <a:cubicBezTo>
                  <a:pt x="407" y="26"/>
                  <a:pt x="409" y="22"/>
                  <a:pt x="406" y="19"/>
                </a:cubicBezTo>
                <a:cubicBezTo>
                  <a:pt x="403" y="23"/>
                  <a:pt x="402" y="36"/>
                  <a:pt x="402" y="37"/>
                </a:cubicBezTo>
                <a:cubicBezTo>
                  <a:pt x="400" y="31"/>
                  <a:pt x="400" y="21"/>
                  <a:pt x="401" y="14"/>
                </a:cubicBezTo>
                <a:cubicBezTo>
                  <a:pt x="400" y="20"/>
                  <a:pt x="398" y="26"/>
                  <a:pt x="397" y="32"/>
                </a:cubicBezTo>
                <a:cubicBezTo>
                  <a:pt x="397" y="27"/>
                  <a:pt x="397" y="21"/>
                  <a:pt x="397" y="16"/>
                </a:cubicBezTo>
                <a:cubicBezTo>
                  <a:pt x="396" y="19"/>
                  <a:pt x="396" y="23"/>
                  <a:pt x="395" y="26"/>
                </a:cubicBezTo>
                <a:cubicBezTo>
                  <a:pt x="394" y="29"/>
                  <a:pt x="393" y="32"/>
                  <a:pt x="394" y="36"/>
                </a:cubicBezTo>
                <a:cubicBezTo>
                  <a:pt x="393" y="33"/>
                  <a:pt x="392" y="22"/>
                  <a:pt x="391" y="20"/>
                </a:cubicBezTo>
                <a:cubicBezTo>
                  <a:pt x="391" y="23"/>
                  <a:pt x="390" y="26"/>
                  <a:pt x="390" y="27"/>
                </a:cubicBezTo>
                <a:cubicBezTo>
                  <a:pt x="389" y="31"/>
                  <a:pt x="388" y="34"/>
                  <a:pt x="387" y="38"/>
                </a:cubicBezTo>
                <a:cubicBezTo>
                  <a:pt x="388" y="34"/>
                  <a:pt x="388" y="31"/>
                  <a:pt x="388" y="27"/>
                </a:cubicBezTo>
                <a:cubicBezTo>
                  <a:pt x="388" y="21"/>
                  <a:pt x="388" y="14"/>
                  <a:pt x="388" y="8"/>
                </a:cubicBezTo>
                <a:cubicBezTo>
                  <a:pt x="388" y="12"/>
                  <a:pt x="388" y="17"/>
                  <a:pt x="387" y="22"/>
                </a:cubicBezTo>
                <a:cubicBezTo>
                  <a:pt x="387" y="21"/>
                  <a:pt x="387" y="21"/>
                  <a:pt x="386" y="20"/>
                </a:cubicBezTo>
                <a:cubicBezTo>
                  <a:pt x="385" y="24"/>
                  <a:pt x="382" y="34"/>
                  <a:pt x="381" y="34"/>
                </a:cubicBezTo>
                <a:cubicBezTo>
                  <a:pt x="382" y="25"/>
                  <a:pt x="384" y="15"/>
                  <a:pt x="382" y="6"/>
                </a:cubicBezTo>
                <a:cubicBezTo>
                  <a:pt x="382" y="9"/>
                  <a:pt x="381" y="12"/>
                  <a:pt x="381" y="15"/>
                </a:cubicBezTo>
                <a:cubicBezTo>
                  <a:pt x="381" y="13"/>
                  <a:pt x="381" y="12"/>
                  <a:pt x="380" y="10"/>
                </a:cubicBezTo>
                <a:cubicBezTo>
                  <a:pt x="380" y="14"/>
                  <a:pt x="378" y="30"/>
                  <a:pt x="376" y="35"/>
                </a:cubicBezTo>
                <a:cubicBezTo>
                  <a:pt x="376" y="30"/>
                  <a:pt x="377" y="24"/>
                  <a:pt x="377" y="19"/>
                </a:cubicBezTo>
                <a:cubicBezTo>
                  <a:pt x="377" y="15"/>
                  <a:pt x="377" y="11"/>
                  <a:pt x="376" y="8"/>
                </a:cubicBezTo>
                <a:cubicBezTo>
                  <a:pt x="376" y="9"/>
                  <a:pt x="376" y="10"/>
                  <a:pt x="376" y="11"/>
                </a:cubicBezTo>
                <a:cubicBezTo>
                  <a:pt x="375" y="11"/>
                  <a:pt x="375" y="10"/>
                  <a:pt x="375" y="9"/>
                </a:cubicBezTo>
                <a:cubicBezTo>
                  <a:pt x="374" y="12"/>
                  <a:pt x="374" y="15"/>
                  <a:pt x="373" y="18"/>
                </a:cubicBezTo>
                <a:cubicBezTo>
                  <a:pt x="373" y="16"/>
                  <a:pt x="373" y="13"/>
                  <a:pt x="373" y="10"/>
                </a:cubicBezTo>
                <a:cubicBezTo>
                  <a:pt x="372" y="16"/>
                  <a:pt x="369" y="34"/>
                  <a:pt x="368" y="37"/>
                </a:cubicBezTo>
                <a:cubicBezTo>
                  <a:pt x="367" y="27"/>
                  <a:pt x="371" y="16"/>
                  <a:pt x="368" y="6"/>
                </a:cubicBezTo>
                <a:cubicBezTo>
                  <a:pt x="366" y="10"/>
                  <a:pt x="365" y="29"/>
                  <a:pt x="364" y="33"/>
                </a:cubicBezTo>
                <a:cubicBezTo>
                  <a:pt x="364" y="28"/>
                  <a:pt x="362" y="11"/>
                  <a:pt x="361" y="9"/>
                </a:cubicBezTo>
                <a:cubicBezTo>
                  <a:pt x="360" y="12"/>
                  <a:pt x="360" y="16"/>
                  <a:pt x="359" y="19"/>
                </a:cubicBezTo>
                <a:cubicBezTo>
                  <a:pt x="356" y="13"/>
                  <a:pt x="358" y="6"/>
                  <a:pt x="357" y="0"/>
                </a:cubicBezTo>
                <a:cubicBezTo>
                  <a:pt x="355" y="6"/>
                  <a:pt x="356" y="17"/>
                  <a:pt x="352" y="22"/>
                </a:cubicBezTo>
                <a:cubicBezTo>
                  <a:pt x="350" y="17"/>
                  <a:pt x="351" y="11"/>
                  <a:pt x="350" y="6"/>
                </a:cubicBezTo>
                <a:cubicBezTo>
                  <a:pt x="349" y="12"/>
                  <a:pt x="349" y="17"/>
                  <a:pt x="348" y="23"/>
                </a:cubicBezTo>
                <a:cubicBezTo>
                  <a:pt x="347" y="16"/>
                  <a:pt x="348" y="9"/>
                  <a:pt x="346" y="3"/>
                </a:cubicBezTo>
                <a:cubicBezTo>
                  <a:pt x="347" y="9"/>
                  <a:pt x="346" y="15"/>
                  <a:pt x="345" y="21"/>
                </a:cubicBezTo>
                <a:cubicBezTo>
                  <a:pt x="345" y="20"/>
                  <a:pt x="345" y="18"/>
                  <a:pt x="345" y="16"/>
                </a:cubicBezTo>
                <a:cubicBezTo>
                  <a:pt x="344" y="19"/>
                  <a:pt x="345" y="25"/>
                  <a:pt x="343" y="28"/>
                </a:cubicBezTo>
                <a:cubicBezTo>
                  <a:pt x="343" y="27"/>
                  <a:pt x="341" y="6"/>
                  <a:pt x="341" y="2"/>
                </a:cubicBezTo>
                <a:cubicBezTo>
                  <a:pt x="340" y="5"/>
                  <a:pt x="339" y="21"/>
                  <a:pt x="339" y="28"/>
                </a:cubicBezTo>
                <a:cubicBezTo>
                  <a:pt x="339" y="28"/>
                  <a:pt x="339" y="28"/>
                  <a:pt x="339" y="28"/>
                </a:cubicBezTo>
                <a:cubicBezTo>
                  <a:pt x="338" y="25"/>
                  <a:pt x="337" y="24"/>
                  <a:pt x="336" y="30"/>
                </a:cubicBezTo>
                <a:cubicBezTo>
                  <a:pt x="336" y="27"/>
                  <a:pt x="335" y="25"/>
                  <a:pt x="334" y="23"/>
                </a:cubicBezTo>
                <a:cubicBezTo>
                  <a:pt x="333" y="25"/>
                  <a:pt x="333" y="26"/>
                  <a:pt x="333" y="28"/>
                </a:cubicBezTo>
                <a:cubicBezTo>
                  <a:pt x="332" y="27"/>
                  <a:pt x="332" y="26"/>
                  <a:pt x="331" y="25"/>
                </a:cubicBezTo>
                <a:cubicBezTo>
                  <a:pt x="331" y="20"/>
                  <a:pt x="330" y="15"/>
                  <a:pt x="330" y="11"/>
                </a:cubicBezTo>
                <a:cubicBezTo>
                  <a:pt x="331" y="14"/>
                  <a:pt x="330" y="17"/>
                  <a:pt x="330" y="20"/>
                </a:cubicBezTo>
                <a:cubicBezTo>
                  <a:pt x="328" y="15"/>
                  <a:pt x="329" y="9"/>
                  <a:pt x="327" y="3"/>
                </a:cubicBezTo>
                <a:cubicBezTo>
                  <a:pt x="325" y="8"/>
                  <a:pt x="325" y="15"/>
                  <a:pt x="325" y="20"/>
                </a:cubicBezTo>
                <a:cubicBezTo>
                  <a:pt x="325" y="19"/>
                  <a:pt x="323" y="9"/>
                  <a:pt x="323" y="5"/>
                </a:cubicBezTo>
                <a:cubicBezTo>
                  <a:pt x="322" y="13"/>
                  <a:pt x="321" y="29"/>
                  <a:pt x="321" y="30"/>
                </a:cubicBezTo>
                <a:cubicBezTo>
                  <a:pt x="321" y="30"/>
                  <a:pt x="320" y="19"/>
                  <a:pt x="320" y="16"/>
                </a:cubicBezTo>
                <a:cubicBezTo>
                  <a:pt x="320" y="16"/>
                  <a:pt x="319" y="17"/>
                  <a:pt x="319" y="18"/>
                </a:cubicBezTo>
                <a:cubicBezTo>
                  <a:pt x="318" y="12"/>
                  <a:pt x="317" y="6"/>
                  <a:pt x="315" y="0"/>
                </a:cubicBezTo>
                <a:cubicBezTo>
                  <a:pt x="316" y="9"/>
                  <a:pt x="317" y="19"/>
                  <a:pt x="317" y="28"/>
                </a:cubicBezTo>
                <a:cubicBezTo>
                  <a:pt x="316" y="30"/>
                  <a:pt x="314" y="24"/>
                  <a:pt x="312" y="19"/>
                </a:cubicBezTo>
                <a:cubicBezTo>
                  <a:pt x="310" y="27"/>
                  <a:pt x="312" y="35"/>
                  <a:pt x="312" y="43"/>
                </a:cubicBezTo>
                <a:cubicBezTo>
                  <a:pt x="312" y="43"/>
                  <a:pt x="312" y="43"/>
                  <a:pt x="312" y="43"/>
                </a:cubicBezTo>
                <a:cubicBezTo>
                  <a:pt x="309" y="34"/>
                  <a:pt x="307" y="24"/>
                  <a:pt x="305" y="15"/>
                </a:cubicBezTo>
                <a:cubicBezTo>
                  <a:pt x="306" y="20"/>
                  <a:pt x="307" y="26"/>
                  <a:pt x="307" y="32"/>
                </a:cubicBezTo>
                <a:cubicBezTo>
                  <a:pt x="307" y="31"/>
                  <a:pt x="302" y="20"/>
                  <a:pt x="299" y="15"/>
                </a:cubicBezTo>
                <a:cubicBezTo>
                  <a:pt x="298" y="12"/>
                  <a:pt x="296" y="10"/>
                  <a:pt x="295" y="7"/>
                </a:cubicBezTo>
                <a:cubicBezTo>
                  <a:pt x="297" y="14"/>
                  <a:pt x="298" y="22"/>
                  <a:pt x="300" y="29"/>
                </a:cubicBezTo>
                <a:cubicBezTo>
                  <a:pt x="302" y="34"/>
                  <a:pt x="302" y="39"/>
                  <a:pt x="303" y="44"/>
                </a:cubicBezTo>
                <a:cubicBezTo>
                  <a:pt x="299" y="33"/>
                  <a:pt x="290" y="19"/>
                  <a:pt x="290" y="8"/>
                </a:cubicBezTo>
                <a:cubicBezTo>
                  <a:pt x="289" y="13"/>
                  <a:pt x="286" y="38"/>
                  <a:pt x="285" y="38"/>
                </a:cubicBezTo>
                <a:cubicBezTo>
                  <a:pt x="281" y="33"/>
                  <a:pt x="282" y="26"/>
                  <a:pt x="280" y="20"/>
                </a:cubicBezTo>
                <a:cubicBezTo>
                  <a:pt x="279" y="23"/>
                  <a:pt x="279" y="25"/>
                  <a:pt x="279" y="27"/>
                </a:cubicBezTo>
                <a:cubicBezTo>
                  <a:pt x="278" y="25"/>
                  <a:pt x="277" y="23"/>
                  <a:pt x="275" y="22"/>
                </a:cubicBezTo>
                <a:cubicBezTo>
                  <a:pt x="276" y="25"/>
                  <a:pt x="277" y="30"/>
                  <a:pt x="278" y="35"/>
                </a:cubicBezTo>
                <a:cubicBezTo>
                  <a:pt x="278" y="40"/>
                  <a:pt x="278" y="45"/>
                  <a:pt x="277" y="49"/>
                </a:cubicBezTo>
                <a:cubicBezTo>
                  <a:pt x="276" y="48"/>
                  <a:pt x="275" y="43"/>
                  <a:pt x="273" y="40"/>
                </a:cubicBezTo>
                <a:cubicBezTo>
                  <a:pt x="272" y="41"/>
                  <a:pt x="272" y="43"/>
                  <a:pt x="272" y="44"/>
                </a:cubicBezTo>
                <a:cubicBezTo>
                  <a:pt x="271" y="39"/>
                  <a:pt x="270" y="34"/>
                  <a:pt x="268" y="29"/>
                </a:cubicBezTo>
                <a:cubicBezTo>
                  <a:pt x="268" y="36"/>
                  <a:pt x="271" y="44"/>
                  <a:pt x="271" y="52"/>
                </a:cubicBezTo>
                <a:cubicBezTo>
                  <a:pt x="271" y="51"/>
                  <a:pt x="270" y="50"/>
                  <a:pt x="270" y="49"/>
                </a:cubicBezTo>
                <a:cubicBezTo>
                  <a:pt x="269" y="44"/>
                  <a:pt x="267" y="38"/>
                  <a:pt x="265" y="33"/>
                </a:cubicBezTo>
                <a:cubicBezTo>
                  <a:pt x="264" y="31"/>
                  <a:pt x="264" y="30"/>
                  <a:pt x="263" y="28"/>
                </a:cubicBezTo>
                <a:cubicBezTo>
                  <a:pt x="263" y="29"/>
                  <a:pt x="263" y="29"/>
                  <a:pt x="264" y="30"/>
                </a:cubicBezTo>
                <a:cubicBezTo>
                  <a:pt x="263" y="29"/>
                  <a:pt x="263" y="28"/>
                  <a:pt x="263" y="28"/>
                </a:cubicBezTo>
                <a:cubicBezTo>
                  <a:pt x="263" y="31"/>
                  <a:pt x="263" y="35"/>
                  <a:pt x="263" y="39"/>
                </a:cubicBezTo>
                <a:cubicBezTo>
                  <a:pt x="262" y="37"/>
                  <a:pt x="261" y="34"/>
                  <a:pt x="260" y="32"/>
                </a:cubicBezTo>
                <a:cubicBezTo>
                  <a:pt x="261" y="37"/>
                  <a:pt x="263" y="42"/>
                  <a:pt x="263" y="48"/>
                </a:cubicBezTo>
                <a:cubicBezTo>
                  <a:pt x="263" y="51"/>
                  <a:pt x="263" y="53"/>
                  <a:pt x="263" y="56"/>
                </a:cubicBezTo>
                <a:cubicBezTo>
                  <a:pt x="263" y="57"/>
                  <a:pt x="263" y="57"/>
                  <a:pt x="263" y="58"/>
                </a:cubicBezTo>
                <a:cubicBezTo>
                  <a:pt x="259" y="55"/>
                  <a:pt x="259" y="45"/>
                  <a:pt x="259" y="40"/>
                </a:cubicBezTo>
                <a:cubicBezTo>
                  <a:pt x="258" y="41"/>
                  <a:pt x="257" y="52"/>
                  <a:pt x="258" y="56"/>
                </a:cubicBezTo>
                <a:cubicBezTo>
                  <a:pt x="255" y="50"/>
                  <a:pt x="250" y="38"/>
                  <a:pt x="248" y="35"/>
                </a:cubicBezTo>
                <a:cubicBezTo>
                  <a:pt x="249" y="39"/>
                  <a:pt x="250" y="42"/>
                  <a:pt x="251" y="46"/>
                </a:cubicBezTo>
                <a:cubicBezTo>
                  <a:pt x="247" y="39"/>
                  <a:pt x="242" y="32"/>
                  <a:pt x="239" y="27"/>
                </a:cubicBezTo>
                <a:cubicBezTo>
                  <a:pt x="244" y="37"/>
                  <a:pt x="250" y="50"/>
                  <a:pt x="253" y="63"/>
                </a:cubicBezTo>
                <a:cubicBezTo>
                  <a:pt x="252" y="61"/>
                  <a:pt x="251" y="59"/>
                  <a:pt x="250" y="57"/>
                </a:cubicBezTo>
                <a:cubicBezTo>
                  <a:pt x="250" y="60"/>
                  <a:pt x="251" y="63"/>
                  <a:pt x="252" y="66"/>
                </a:cubicBezTo>
                <a:cubicBezTo>
                  <a:pt x="251" y="65"/>
                  <a:pt x="250" y="63"/>
                  <a:pt x="249" y="62"/>
                </a:cubicBezTo>
                <a:cubicBezTo>
                  <a:pt x="250" y="63"/>
                  <a:pt x="250" y="65"/>
                  <a:pt x="250" y="67"/>
                </a:cubicBezTo>
                <a:cubicBezTo>
                  <a:pt x="249" y="63"/>
                  <a:pt x="246" y="59"/>
                  <a:pt x="244" y="56"/>
                </a:cubicBezTo>
                <a:cubicBezTo>
                  <a:pt x="245" y="60"/>
                  <a:pt x="248" y="64"/>
                  <a:pt x="249" y="68"/>
                </a:cubicBezTo>
                <a:cubicBezTo>
                  <a:pt x="249" y="69"/>
                  <a:pt x="249" y="70"/>
                  <a:pt x="249" y="72"/>
                </a:cubicBezTo>
                <a:cubicBezTo>
                  <a:pt x="248" y="67"/>
                  <a:pt x="246" y="63"/>
                  <a:pt x="243" y="59"/>
                </a:cubicBezTo>
                <a:cubicBezTo>
                  <a:pt x="243" y="62"/>
                  <a:pt x="244" y="65"/>
                  <a:pt x="244" y="68"/>
                </a:cubicBezTo>
                <a:cubicBezTo>
                  <a:pt x="244" y="68"/>
                  <a:pt x="243" y="67"/>
                  <a:pt x="242" y="66"/>
                </a:cubicBezTo>
                <a:cubicBezTo>
                  <a:pt x="243" y="69"/>
                  <a:pt x="247" y="76"/>
                  <a:pt x="247" y="77"/>
                </a:cubicBezTo>
                <a:cubicBezTo>
                  <a:pt x="247" y="78"/>
                  <a:pt x="247" y="79"/>
                  <a:pt x="247" y="80"/>
                </a:cubicBezTo>
                <a:cubicBezTo>
                  <a:pt x="245" y="75"/>
                  <a:pt x="243" y="71"/>
                  <a:pt x="241" y="67"/>
                </a:cubicBezTo>
                <a:cubicBezTo>
                  <a:pt x="242" y="70"/>
                  <a:pt x="243" y="73"/>
                  <a:pt x="244" y="77"/>
                </a:cubicBezTo>
                <a:cubicBezTo>
                  <a:pt x="243" y="76"/>
                  <a:pt x="241" y="74"/>
                  <a:pt x="240" y="71"/>
                </a:cubicBezTo>
                <a:cubicBezTo>
                  <a:pt x="242" y="75"/>
                  <a:pt x="245" y="88"/>
                  <a:pt x="245" y="90"/>
                </a:cubicBezTo>
                <a:cubicBezTo>
                  <a:pt x="244" y="90"/>
                  <a:pt x="240" y="81"/>
                  <a:pt x="239" y="76"/>
                </a:cubicBezTo>
                <a:cubicBezTo>
                  <a:pt x="240" y="84"/>
                  <a:pt x="241" y="91"/>
                  <a:pt x="241" y="98"/>
                </a:cubicBezTo>
                <a:cubicBezTo>
                  <a:pt x="241" y="98"/>
                  <a:pt x="241" y="98"/>
                  <a:pt x="241" y="99"/>
                </a:cubicBezTo>
                <a:cubicBezTo>
                  <a:pt x="240" y="89"/>
                  <a:pt x="236" y="84"/>
                  <a:pt x="231" y="77"/>
                </a:cubicBezTo>
                <a:cubicBezTo>
                  <a:pt x="234" y="86"/>
                  <a:pt x="236" y="93"/>
                  <a:pt x="237" y="102"/>
                </a:cubicBezTo>
                <a:cubicBezTo>
                  <a:pt x="235" y="99"/>
                  <a:pt x="234" y="97"/>
                  <a:pt x="234" y="94"/>
                </a:cubicBezTo>
                <a:cubicBezTo>
                  <a:pt x="234" y="98"/>
                  <a:pt x="235" y="102"/>
                  <a:pt x="234" y="106"/>
                </a:cubicBezTo>
                <a:cubicBezTo>
                  <a:pt x="233" y="104"/>
                  <a:pt x="232" y="101"/>
                  <a:pt x="232" y="99"/>
                </a:cubicBezTo>
                <a:cubicBezTo>
                  <a:pt x="232" y="105"/>
                  <a:pt x="231" y="112"/>
                  <a:pt x="231" y="118"/>
                </a:cubicBezTo>
                <a:cubicBezTo>
                  <a:pt x="230" y="114"/>
                  <a:pt x="230" y="111"/>
                  <a:pt x="229" y="108"/>
                </a:cubicBezTo>
                <a:cubicBezTo>
                  <a:pt x="230" y="114"/>
                  <a:pt x="228" y="131"/>
                  <a:pt x="227" y="132"/>
                </a:cubicBezTo>
                <a:cubicBezTo>
                  <a:pt x="227" y="130"/>
                  <a:pt x="227" y="128"/>
                  <a:pt x="227" y="126"/>
                </a:cubicBezTo>
                <a:cubicBezTo>
                  <a:pt x="224" y="133"/>
                  <a:pt x="224" y="141"/>
                  <a:pt x="224" y="150"/>
                </a:cubicBezTo>
                <a:cubicBezTo>
                  <a:pt x="224" y="150"/>
                  <a:pt x="224" y="151"/>
                  <a:pt x="224" y="152"/>
                </a:cubicBezTo>
                <a:cubicBezTo>
                  <a:pt x="223" y="147"/>
                  <a:pt x="223" y="143"/>
                  <a:pt x="222" y="139"/>
                </a:cubicBezTo>
                <a:cubicBezTo>
                  <a:pt x="221" y="143"/>
                  <a:pt x="222" y="149"/>
                  <a:pt x="222" y="153"/>
                </a:cubicBezTo>
                <a:cubicBezTo>
                  <a:pt x="223" y="159"/>
                  <a:pt x="223" y="165"/>
                  <a:pt x="225" y="171"/>
                </a:cubicBezTo>
                <a:cubicBezTo>
                  <a:pt x="225" y="170"/>
                  <a:pt x="225" y="170"/>
                  <a:pt x="224" y="170"/>
                </a:cubicBezTo>
                <a:cubicBezTo>
                  <a:pt x="222" y="164"/>
                  <a:pt x="220" y="157"/>
                  <a:pt x="218" y="152"/>
                </a:cubicBezTo>
                <a:cubicBezTo>
                  <a:pt x="219" y="157"/>
                  <a:pt x="220" y="162"/>
                  <a:pt x="221" y="167"/>
                </a:cubicBezTo>
                <a:cubicBezTo>
                  <a:pt x="218" y="166"/>
                  <a:pt x="214" y="171"/>
                  <a:pt x="214" y="177"/>
                </a:cubicBezTo>
                <a:cubicBezTo>
                  <a:pt x="214" y="184"/>
                  <a:pt x="220" y="198"/>
                  <a:pt x="220" y="203"/>
                </a:cubicBezTo>
                <a:cubicBezTo>
                  <a:pt x="220" y="208"/>
                  <a:pt x="222" y="221"/>
                  <a:pt x="225" y="230"/>
                </a:cubicBezTo>
                <a:cubicBezTo>
                  <a:pt x="227" y="237"/>
                  <a:pt x="226" y="241"/>
                  <a:pt x="228" y="245"/>
                </a:cubicBezTo>
                <a:cubicBezTo>
                  <a:pt x="229" y="246"/>
                  <a:pt x="229" y="246"/>
                  <a:pt x="229" y="247"/>
                </a:cubicBezTo>
                <a:cubicBezTo>
                  <a:pt x="230" y="248"/>
                  <a:pt x="231" y="250"/>
                  <a:pt x="231" y="251"/>
                </a:cubicBezTo>
                <a:cubicBezTo>
                  <a:pt x="232" y="252"/>
                  <a:pt x="232" y="253"/>
                  <a:pt x="233" y="254"/>
                </a:cubicBezTo>
                <a:cubicBezTo>
                  <a:pt x="234" y="256"/>
                  <a:pt x="235" y="258"/>
                  <a:pt x="236" y="260"/>
                </a:cubicBezTo>
                <a:cubicBezTo>
                  <a:pt x="239" y="264"/>
                  <a:pt x="245" y="269"/>
                  <a:pt x="248" y="270"/>
                </a:cubicBezTo>
                <a:cubicBezTo>
                  <a:pt x="249" y="281"/>
                  <a:pt x="255" y="304"/>
                  <a:pt x="261" y="314"/>
                </a:cubicBezTo>
                <a:cubicBezTo>
                  <a:pt x="261" y="315"/>
                  <a:pt x="262" y="317"/>
                  <a:pt x="263" y="318"/>
                </a:cubicBezTo>
                <a:cubicBezTo>
                  <a:pt x="263" y="318"/>
                  <a:pt x="263" y="319"/>
                  <a:pt x="263" y="320"/>
                </a:cubicBezTo>
                <a:cubicBezTo>
                  <a:pt x="268" y="328"/>
                  <a:pt x="276" y="340"/>
                  <a:pt x="284" y="351"/>
                </a:cubicBezTo>
                <a:cubicBezTo>
                  <a:pt x="290" y="379"/>
                  <a:pt x="289" y="413"/>
                  <a:pt x="256" y="434"/>
                </a:cubicBezTo>
                <a:cubicBezTo>
                  <a:pt x="242" y="440"/>
                  <a:pt x="214" y="453"/>
                  <a:pt x="180" y="461"/>
                </a:cubicBezTo>
                <a:cubicBezTo>
                  <a:pt x="147" y="469"/>
                  <a:pt x="93" y="485"/>
                  <a:pt x="71" y="562"/>
                </a:cubicBezTo>
                <a:cubicBezTo>
                  <a:pt x="62" y="596"/>
                  <a:pt x="64" y="618"/>
                  <a:pt x="69" y="658"/>
                </a:cubicBezTo>
                <a:cubicBezTo>
                  <a:pt x="57" y="746"/>
                  <a:pt x="47" y="812"/>
                  <a:pt x="46" y="862"/>
                </a:cubicBezTo>
                <a:cubicBezTo>
                  <a:pt x="46" y="894"/>
                  <a:pt x="39" y="915"/>
                  <a:pt x="36" y="929"/>
                </a:cubicBezTo>
                <a:cubicBezTo>
                  <a:pt x="19" y="976"/>
                  <a:pt x="23" y="1098"/>
                  <a:pt x="21" y="1130"/>
                </a:cubicBezTo>
                <a:cubicBezTo>
                  <a:pt x="17" y="1185"/>
                  <a:pt x="13" y="1185"/>
                  <a:pt x="13" y="1191"/>
                </a:cubicBezTo>
                <a:cubicBezTo>
                  <a:pt x="13" y="1216"/>
                  <a:pt x="8" y="1227"/>
                  <a:pt x="4" y="1239"/>
                </a:cubicBezTo>
                <a:cubicBezTo>
                  <a:pt x="4" y="1241"/>
                  <a:pt x="3" y="1243"/>
                  <a:pt x="3" y="1245"/>
                </a:cubicBezTo>
                <a:cubicBezTo>
                  <a:pt x="3" y="1245"/>
                  <a:pt x="5" y="1303"/>
                  <a:pt x="3" y="1321"/>
                </a:cubicBezTo>
                <a:cubicBezTo>
                  <a:pt x="0" y="1339"/>
                  <a:pt x="2" y="1350"/>
                  <a:pt x="3" y="1362"/>
                </a:cubicBezTo>
                <a:cubicBezTo>
                  <a:pt x="4" y="1373"/>
                  <a:pt x="14" y="1390"/>
                  <a:pt x="17" y="1404"/>
                </a:cubicBezTo>
                <a:cubicBezTo>
                  <a:pt x="23" y="1434"/>
                  <a:pt x="31" y="1434"/>
                  <a:pt x="36" y="1444"/>
                </a:cubicBezTo>
                <a:cubicBezTo>
                  <a:pt x="42" y="1454"/>
                  <a:pt x="57" y="1461"/>
                  <a:pt x="59" y="1464"/>
                </a:cubicBezTo>
                <a:cubicBezTo>
                  <a:pt x="61" y="1467"/>
                  <a:pt x="69" y="1474"/>
                  <a:pt x="76" y="1473"/>
                </a:cubicBezTo>
                <a:cubicBezTo>
                  <a:pt x="83" y="1471"/>
                  <a:pt x="82" y="1462"/>
                  <a:pt x="82" y="1462"/>
                </a:cubicBezTo>
                <a:cubicBezTo>
                  <a:pt x="82" y="1462"/>
                  <a:pt x="85" y="1463"/>
                  <a:pt x="88" y="1463"/>
                </a:cubicBezTo>
                <a:cubicBezTo>
                  <a:pt x="91" y="1463"/>
                  <a:pt x="103" y="1464"/>
                  <a:pt x="106" y="1461"/>
                </a:cubicBezTo>
                <a:cubicBezTo>
                  <a:pt x="114" y="1453"/>
                  <a:pt x="103" y="1444"/>
                  <a:pt x="103" y="1444"/>
                </a:cubicBezTo>
                <a:cubicBezTo>
                  <a:pt x="111" y="1443"/>
                  <a:pt x="111" y="1443"/>
                  <a:pt x="111" y="1443"/>
                </a:cubicBezTo>
                <a:cubicBezTo>
                  <a:pt x="120" y="1437"/>
                  <a:pt x="109" y="1426"/>
                  <a:pt x="109" y="1426"/>
                </a:cubicBezTo>
                <a:cubicBezTo>
                  <a:pt x="109" y="1423"/>
                  <a:pt x="88" y="1425"/>
                  <a:pt x="88" y="1422"/>
                </a:cubicBezTo>
                <a:cubicBezTo>
                  <a:pt x="88" y="1420"/>
                  <a:pt x="110" y="1413"/>
                  <a:pt x="109" y="1412"/>
                </a:cubicBezTo>
                <a:cubicBezTo>
                  <a:pt x="108" y="1385"/>
                  <a:pt x="86" y="1409"/>
                  <a:pt x="83" y="1405"/>
                </a:cubicBezTo>
                <a:cubicBezTo>
                  <a:pt x="76" y="1394"/>
                  <a:pt x="70" y="1405"/>
                  <a:pt x="68" y="1393"/>
                </a:cubicBezTo>
                <a:cubicBezTo>
                  <a:pt x="67" y="1382"/>
                  <a:pt x="61" y="1380"/>
                  <a:pt x="63" y="1377"/>
                </a:cubicBezTo>
                <a:cubicBezTo>
                  <a:pt x="68" y="1368"/>
                  <a:pt x="60" y="1358"/>
                  <a:pt x="63" y="1351"/>
                </a:cubicBezTo>
                <a:cubicBezTo>
                  <a:pt x="66" y="1345"/>
                  <a:pt x="59" y="1330"/>
                  <a:pt x="59" y="1330"/>
                </a:cubicBezTo>
                <a:cubicBezTo>
                  <a:pt x="59" y="1330"/>
                  <a:pt x="69" y="1336"/>
                  <a:pt x="73" y="1349"/>
                </a:cubicBezTo>
                <a:cubicBezTo>
                  <a:pt x="78" y="1361"/>
                  <a:pt x="91" y="1382"/>
                  <a:pt x="105" y="1372"/>
                </a:cubicBezTo>
                <a:cubicBezTo>
                  <a:pt x="119" y="1362"/>
                  <a:pt x="100" y="1330"/>
                  <a:pt x="88" y="1318"/>
                </a:cubicBezTo>
                <a:cubicBezTo>
                  <a:pt x="82" y="1311"/>
                  <a:pt x="82" y="1302"/>
                  <a:pt x="83" y="1293"/>
                </a:cubicBezTo>
                <a:cubicBezTo>
                  <a:pt x="83" y="1293"/>
                  <a:pt x="85" y="1278"/>
                  <a:pt x="84" y="1273"/>
                </a:cubicBezTo>
                <a:cubicBezTo>
                  <a:pt x="84" y="1262"/>
                  <a:pt x="75" y="1249"/>
                  <a:pt x="77" y="1246"/>
                </a:cubicBezTo>
                <a:cubicBezTo>
                  <a:pt x="78" y="1243"/>
                  <a:pt x="82" y="1225"/>
                  <a:pt x="84" y="1211"/>
                </a:cubicBezTo>
                <a:cubicBezTo>
                  <a:pt x="86" y="1197"/>
                  <a:pt x="119" y="1069"/>
                  <a:pt x="123" y="1041"/>
                </a:cubicBezTo>
                <a:cubicBezTo>
                  <a:pt x="132" y="989"/>
                  <a:pt x="143" y="974"/>
                  <a:pt x="138" y="938"/>
                </a:cubicBezTo>
                <a:cubicBezTo>
                  <a:pt x="139" y="912"/>
                  <a:pt x="148" y="841"/>
                  <a:pt x="150" y="828"/>
                </a:cubicBezTo>
                <a:cubicBezTo>
                  <a:pt x="151" y="825"/>
                  <a:pt x="151" y="812"/>
                  <a:pt x="152" y="803"/>
                </a:cubicBezTo>
                <a:cubicBezTo>
                  <a:pt x="153" y="798"/>
                  <a:pt x="154" y="789"/>
                  <a:pt x="154" y="778"/>
                </a:cubicBezTo>
                <a:cubicBezTo>
                  <a:pt x="154" y="779"/>
                  <a:pt x="154" y="779"/>
                  <a:pt x="154" y="779"/>
                </a:cubicBezTo>
                <a:cubicBezTo>
                  <a:pt x="155" y="791"/>
                  <a:pt x="165" y="815"/>
                  <a:pt x="167" y="848"/>
                </a:cubicBezTo>
                <a:cubicBezTo>
                  <a:pt x="166" y="875"/>
                  <a:pt x="172" y="939"/>
                  <a:pt x="174" y="964"/>
                </a:cubicBezTo>
                <a:cubicBezTo>
                  <a:pt x="183" y="1124"/>
                  <a:pt x="150" y="1163"/>
                  <a:pt x="149" y="1194"/>
                </a:cubicBezTo>
                <a:cubicBezTo>
                  <a:pt x="153" y="1328"/>
                  <a:pt x="110" y="1503"/>
                  <a:pt x="183" y="1729"/>
                </a:cubicBezTo>
                <a:cubicBezTo>
                  <a:pt x="187" y="1741"/>
                  <a:pt x="187" y="1785"/>
                  <a:pt x="191" y="1808"/>
                </a:cubicBezTo>
                <a:cubicBezTo>
                  <a:pt x="192" y="1814"/>
                  <a:pt x="203" y="1841"/>
                  <a:pt x="204" y="1878"/>
                </a:cubicBezTo>
                <a:cubicBezTo>
                  <a:pt x="205" y="1938"/>
                  <a:pt x="199" y="2015"/>
                  <a:pt x="200" y="2058"/>
                </a:cubicBezTo>
                <a:cubicBezTo>
                  <a:pt x="203" y="2128"/>
                  <a:pt x="229" y="2192"/>
                  <a:pt x="239" y="2237"/>
                </a:cubicBezTo>
                <a:cubicBezTo>
                  <a:pt x="249" y="2282"/>
                  <a:pt x="253" y="2318"/>
                  <a:pt x="251" y="2327"/>
                </a:cubicBezTo>
                <a:cubicBezTo>
                  <a:pt x="250" y="2334"/>
                  <a:pt x="248" y="2349"/>
                  <a:pt x="254" y="2362"/>
                </a:cubicBezTo>
                <a:cubicBezTo>
                  <a:pt x="254" y="2363"/>
                  <a:pt x="236" y="2408"/>
                  <a:pt x="226" y="2416"/>
                </a:cubicBezTo>
                <a:cubicBezTo>
                  <a:pt x="216" y="2424"/>
                  <a:pt x="214" y="2431"/>
                  <a:pt x="207" y="2435"/>
                </a:cubicBezTo>
                <a:cubicBezTo>
                  <a:pt x="199" y="2440"/>
                  <a:pt x="195" y="2444"/>
                  <a:pt x="193" y="2453"/>
                </a:cubicBezTo>
                <a:cubicBezTo>
                  <a:pt x="190" y="2460"/>
                  <a:pt x="183" y="2470"/>
                  <a:pt x="188" y="2475"/>
                </a:cubicBezTo>
                <a:cubicBezTo>
                  <a:pt x="189" y="2476"/>
                  <a:pt x="190" y="2476"/>
                  <a:pt x="191" y="2477"/>
                </a:cubicBezTo>
                <a:cubicBezTo>
                  <a:pt x="191" y="2477"/>
                  <a:pt x="191" y="2477"/>
                  <a:pt x="191" y="2477"/>
                </a:cubicBezTo>
                <a:cubicBezTo>
                  <a:pt x="191" y="2479"/>
                  <a:pt x="191" y="2482"/>
                  <a:pt x="192" y="2483"/>
                </a:cubicBezTo>
                <a:cubicBezTo>
                  <a:pt x="195" y="2489"/>
                  <a:pt x="200" y="2490"/>
                  <a:pt x="207" y="2490"/>
                </a:cubicBezTo>
                <a:cubicBezTo>
                  <a:pt x="208" y="2488"/>
                  <a:pt x="208" y="2488"/>
                  <a:pt x="208" y="2488"/>
                </a:cubicBezTo>
                <a:cubicBezTo>
                  <a:pt x="208" y="2491"/>
                  <a:pt x="208" y="2493"/>
                  <a:pt x="210" y="2495"/>
                </a:cubicBezTo>
                <a:cubicBezTo>
                  <a:pt x="215" y="2502"/>
                  <a:pt x="229" y="2506"/>
                  <a:pt x="236" y="2499"/>
                </a:cubicBezTo>
                <a:cubicBezTo>
                  <a:pt x="244" y="2504"/>
                  <a:pt x="259" y="2505"/>
                  <a:pt x="265" y="2497"/>
                </a:cubicBezTo>
                <a:cubicBezTo>
                  <a:pt x="270" y="2510"/>
                  <a:pt x="287" y="2508"/>
                  <a:pt x="298" y="2506"/>
                </a:cubicBezTo>
                <a:cubicBezTo>
                  <a:pt x="309" y="2503"/>
                  <a:pt x="313" y="2496"/>
                  <a:pt x="319" y="2491"/>
                </a:cubicBezTo>
                <a:cubicBezTo>
                  <a:pt x="325" y="2486"/>
                  <a:pt x="330" y="2481"/>
                  <a:pt x="328" y="2468"/>
                </a:cubicBezTo>
                <a:cubicBezTo>
                  <a:pt x="326" y="2456"/>
                  <a:pt x="328" y="2455"/>
                  <a:pt x="329" y="2440"/>
                </a:cubicBezTo>
                <a:cubicBezTo>
                  <a:pt x="330" y="2431"/>
                  <a:pt x="337" y="2428"/>
                  <a:pt x="338" y="2413"/>
                </a:cubicBezTo>
                <a:cubicBezTo>
                  <a:pt x="339" y="2401"/>
                  <a:pt x="331" y="2351"/>
                  <a:pt x="332" y="2344"/>
                </a:cubicBezTo>
                <a:cubicBezTo>
                  <a:pt x="334" y="2328"/>
                  <a:pt x="324" y="2315"/>
                  <a:pt x="320" y="2289"/>
                </a:cubicBezTo>
                <a:cubicBezTo>
                  <a:pt x="317" y="2263"/>
                  <a:pt x="326" y="2174"/>
                  <a:pt x="326" y="2158"/>
                </a:cubicBezTo>
                <a:cubicBezTo>
                  <a:pt x="326" y="2127"/>
                  <a:pt x="341" y="2077"/>
                  <a:pt x="337" y="2014"/>
                </a:cubicBezTo>
                <a:cubicBezTo>
                  <a:pt x="335" y="1978"/>
                  <a:pt x="319" y="1868"/>
                  <a:pt x="319" y="1843"/>
                </a:cubicBezTo>
                <a:cubicBezTo>
                  <a:pt x="319" y="1839"/>
                  <a:pt x="318" y="1811"/>
                  <a:pt x="319" y="1806"/>
                </a:cubicBezTo>
                <a:cubicBezTo>
                  <a:pt x="324" y="1790"/>
                  <a:pt x="336" y="1587"/>
                  <a:pt x="336" y="1585"/>
                </a:cubicBezTo>
                <a:cubicBezTo>
                  <a:pt x="338" y="1561"/>
                  <a:pt x="353" y="1416"/>
                  <a:pt x="353" y="1416"/>
                </a:cubicBezTo>
                <a:cubicBezTo>
                  <a:pt x="359" y="1416"/>
                  <a:pt x="359" y="1416"/>
                  <a:pt x="359" y="1416"/>
                </a:cubicBezTo>
                <a:cubicBezTo>
                  <a:pt x="359" y="1416"/>
                  <a:pt x="377" y="1558"/>
                  <a:pt x="379" y="1582"/>
                </a:cubicBezTo>
                <a:cubicBezTo>
                  <a:pt x="379" y="1584"/>
                  <a:pt x="390" y="1790"/>
                  <a:pt x="394" y="1806"/>
                </a:cubicBezTo>
                <a:cubicBezTo>
                  <a:pt x="396" y="1811"/>
                  <a:pt x="395" y="1839"/>
                  <a:pt x="395" y="1843"/>
                </a:cubicBezTo>
                <a:cubicBezTo>
                  <a:pt x="395" y="1868"/>
                  <a:pt x="379" y="1978"/>
                  <a:pt x="377" y="2014"/>
                </a:cubicBezTo>
                <a:cubicBezTo>
                  <a:pt x="373" y="2077"/>
                  <a:pt x="387" y="2127"/>
                  <a:pt x="387" y="2158"/>
                </a:cubicBezTo>
                <a:cubicBezTo>
                  <a:pt x="387" y="2174"/>
                  <a:pt x="396" y="2263"/>
                  <a:pt x="393" y="2289"/>
                </a:cubicBezTo>
                <a:cubicBezTo>
                  <a:pt x="390" y="2315"/>
                  <a:pt x="380" y="2328"/>
                  <a:pt x="382" y="2344"/>
                </a:cubicBezTo>
                <a:cubicBezTo>
                  <a:pt x="383" y="2351"/>
                  <a:pt x="375" y="2401"/>
                  <a:pt x="375" y="2413"/>
                </a:cubicBezTo>
                <a:cubicBezTo>
                  <a:pt x="376" y="2428"/>
                  <a:pt x="384" y="2431"/>
                  <a:pt x="384" y="2440"/>
                </a:cubicBezTo>
                <a:cubicBezTo>
                  <a:pt x="386" y="2455"/>
                  <a:pt x="387" y="2456"/>
                  <a:pt x="385" y="2468"/>
                </a:cubicBezTo>
                <a:cubicBezTo>
                  <a:pt x="384" y="2481"/>
                  <a:pt x="388" y="2486"/>
                  <a:pt x="394" y="2491"/>
                </a:cubicBezTo>
                <a:cubicBezTo>
                  <a:pt x="400" y="2496"/>
                  <a:pt x="405" y="2503"/>
                  <a:pt x="416" y="2506"/>
                </a:cubicBezTo>
                <a:cubicBezTo>
                  <a:pt x="426" y="2508"/>
                  <a:pt x="444" y="2510"/>
                  <a:pt x="448" y="2497"/>
                </a:cubicBezTo>
                <a:cubicBezTo>
                  <a:pt x="454" y="2505"/>
                  <a:pt x="470" y="2504"/>
                  <a:pt x="478" y="2499"/>
                </a:cubicBezTo>
                <a:cubicBezTo>
                  <a:pt x="484" y="2506"/>
                  <a:pt x="499" y="2502"/>
                  <a:pt x="504" y="2495"/>
                </a:cubicBezTo>
                <a:cubicBezTo>
                  <a:pt x="505" y="2493"/>
                  <a:pt x="506" y="2491"/>
                  <a:pt x="506" y="2489"/>
                </a:cubicBezTo>
                <a:cubicBezTo>
                  <a:pt x="507" y="2490"/>
                  <a:pt x="507" y="2490"/>
                  <a:pt x="507" y="2490"/>
                </a:cubicBezTo>
                <a:cubicBezTo>
                  <a:pt x="513" y="2490"/>
                  <a:pt x="521" y="2488"/>
                  <a:pt x="522" y="2483"/>
                </a:cubicBezTo>
                <a:cubicBezTo>
                  <a:pt x="523" y="2482"/>
                  <a:pt x="523" y="2479"/>
                  <a:pt x="523" y="2477"/>
                </a:cubicBezTo>
                <a:cubicBezTo>
                  <a:pt x="523" y="2477"/>
                  <a:pt x="523" y="2477"/>
                  <a:pt x="523" y="2477"/>
                </a:cubicBezTo>
                <a:cubicBezTo>
                  <a:pt x="524" y="2476"/>
                  <a:pt x="525" y="2476"/>
                  <a:pt x="525" y="2475"/>
                </a:cubicBezTo>
                <a:cubicBezTo>
                  <a:pt x="531" y="2470"/>
                  <a:pt x="523" y="2460"/>
                  <a:pt x="521" y="2453"/>
                </a:cubicBezTo>
                <a:cubicBezTo>
                  <a:pt x="518" y="2444"/>
                  <a:pt x="514" y="2440"/>
                  <a:pt x="507" y="2435"/>
                </a:cubicBezTo>
                <a:cubicBezTo>
                  <a:pt x="500" y="2431"/>
                  <a:pt x="497" y="2424"/>
                  <a:pt x="488" y="2416"/>
                </a:cubicBezTo>
                <a:cubicBezTo>
                  <a:pt x="478" y="2408"/>
                  <a:pt x="460" y="2363"/>
                  <a:pt x="460" y="2362"/>
                </a:cubicBezTo>
                <a:cubicBezTo>
                  <a:pt x="466" y="2349"/>
                  <a:pt x="464" y="2334"/>
                  <a:pt x="462" y="2327"/>
                </a:cubicBezTo>
                <a:cubicBezTo>
                  <a:pt x="460" y="2318"/>
                  <a:pt x="464" y="2282"/>
                  <a:pt x="474" y="2237"/>
                </a:cubicBezTo>
                <a:cubicBezTo>
                  <a:pt x="484" y="2192"/>
                  <a:pt x="510" y="2128"/>
                  <a:pt x="513" y="2058"/>
                </a:cubicBezTo>
                <a:cubicBezTo>
                  <a:pt x="515" y="2015"/>
                  <a:pt x="509" y="1938"/>
                  <a:pt x="510" y="1878"/>
                </a:cubicBezTo>
                <a:cubicBezTo>
                  <a:pt x="511" y="1841"/>
                  <a:pt x="521" y="1814"/>
                  <a:pt x="522" y="1808"/>
                </a:cubicBezTo>
                <a:cubicBezTo>
                  <a:pt x="527" y="1785"/>
                  <a:pt x="527" y="1741"/>
                  <a:pt x="530" y="1729"/>
                </a:cubicBezTo>
                <a:cubicBezTo>
                  <a:pt x="587" y="1523"/>
                  <a:pt x="569" y="1347"/>
                  <a:pt x="567" y="1304"/>
                </a:cubicBezTo>
                <a:cubicBezTo>
                  <a:pt x="567" y="1304"/>
                  <a:pt x="569" y="1185"/>
                  <a:pt x="567" y="1170"/>
                </a:cubicBezTo>
                <a:cubicBezTo>
                  <a:pt x="530" y="1051"/>
                  <a:pt x="549" y="969"/>
                  <a:pt x="546" y="961"/>
                </a:cubicBezTo>
                <a:cubicBezTo>
                  <a:pt x="547" y="935"/>
                  <a:pt x="555" y="874"/>
                  <a:pt x="554" y="847"/>
                </a:cubicBezTo>
                <a:cubicBezTo>
                  <a:pt x="556" y="815"/>
                  <a:pt x="559" y="791"/>
                  <a:pt x="560" y="779"/>
                </a:cubicBezTo>
                <a:cubicBezTo>
                  <a:pt x="560" y="778"/>
                  <a:pt x="560" y="778"/>
                  <a:pt x="560" y="778"/>
                </a:cubicBezTo>
                <a:cubicBezTo>
                  <a:pt x="560" y="782"/>
                  <a:pt x="560" y="786"/>
                  <a:pt x="560" y="790"/>
                </a:cubicBezTo>
                <a:cubicBezTo>
                  <a:pt x="560" y="793"/>
                  <a:pt x="560" y="793"/>
                  <a:pt x="560" y="793"/>
                </a:cubicBezTo>
                <a:cubicBezTo>
                  <a:pt x="561" y="797"/>
                  <a:pt x="561" y="797"/>
                  <a:pt x="561" y="797"/>
                </a:cubicBezTo>
                <a:cubicBezTo>
                  <a:pt x="561" y="799"/>
                  <a:pt x="561" y="801"/>
                  <a:pt x="562" y="803"/>
                </a:cubicBezTo>
                <a:cubicBezTo>
                  <a:pt x="563" y="812"/>
                  <a:pt x="565" y="826"/>
                  <a:pt x="565" y="826"/>
                </a:cubicBezTo>
                <a:cubicBezTo>
                  <a:pt x="580" y="946"/>
                  <a:pt x="580" y="946"/>
                  <a:pt x="580" y="946"/>
                </a:cubicBezTo>
                <a:cubicBezTo>
                  <a:pt x="575" y="982"/>
                  <a:pt x="587" y="997"/>
                  <a:pt x="596" y="1049"/>
                </a:cubicBezTo>
                <a:cubicBezTo>
                  <a:pt x="600" y="1076"/>
                  <a:pt x="632" y="1205"/>
                  <a:pt x="634" y="1219"/>
                </a:cubicBezTo>
                <a:cubicBezTo>
                  <a:pt x="636" y="1232"/>
                  <a:pt x="641" y="1247"/>
                  <a:pt x="643" y="1250"/>
                </a:cubicBezTo>
                <a:cubicBezTo>
                  <a:pt x="644" y="1253"/>
                  <a:pt x="638" y="1268"/>
                  <a:pt x="636" y="1281"/>
                </a:cubicBezTo>
                <a:cubicBezTo>
                  <a:pt x="635" y="1282"/>
                  <a:pt x="635" y="1283"/>
                  <a:pt x="635" y="1285"/>
                </a:cubicBezTo>
                <a:cubicBezTo>
                  <a:pt x="635" y="1285"/>
                  <a:pt x="635" y="1285"/>
                  <a:pt x="635" y="1286"/>
                </a:cubicBezTo>
                <a:cubicBezTo>
                  <a:pt x="634" y="1290"/>
                  <a:pt x="635" y="1293"/>
                  <a:pt x="636" y="1298"/>
                </a:cubicBezTo>
                <a:cubicBezTo>
                  <a:pt x="637" y="1307"/>
                  <a:pt x="638" y="1316"/>
                  <a:pt x="632" y="1322"/>
                </a:cubicBezTo>
                <a:cubicBezTo>
                  <a:pt x="620" y="1334"/>
                  <a:pt x="601" y="1368"/>
                  <a:pt x="615" y="1378"/>
                </a:cubicBezTo>
                <a:cubicBezTo>
                  <a:pt x="630" y="1389"/>
                  <a:pt x="643" y="1364"/>
                  <a:pt x="647" y="1352"/>
                </a:cubicBezTo>
                <a:cubicBezTo>
                  <a:pt x="652" y="1339"/>
                  <a:pt x="660" y="1337"/>
                  <a:pt x="660" y="1337"/>
                </a:cubicBezTo>
                <a:cubicBezTo>
                  <a:pt x="660" y="1337"/>
                  <a:pt x="652" y="1351"/>
                  <a:pt x="655" y="1358"/>
                </a:cubicBezTo>
                <a:cubicBezTo>
                  <a:pt x="658" y="1364"/>
                  <a:pt x="650" y="1375"/>
                  <a:pt x="655" y="1383"/>
                </a:cubicBezTo>
                <a:cubicBezTo>
                  <a:pt x="657" y="1386"/>
                  <a:pt x="651" y="1388"/>
                  <a:pt x="650" y="1400"/>
                </a:cubicBezTo>
                <a:cubicBezTo>
                  <a:pt x="648" y="1411"/>
                  <a:pt x="642" y="1400"/>
                  <a:pt x="635" y="1412"/>
                </a:cubicBezTo>
                <a:cubicBezTo>
                  <a:pt x="632" y="1415"/>
                  <a:pt x="611" y="1391"/>
                  <a:pt x="609" y="1419"/>
                </a:cubicBezTo>
                <a:cubicBezTo>
                  <a:pt x="609" y="1421"/>
                  <a:pt x="630" y="1427"/>
                  <a:pt x="630" y="1429"/>
                </a:cubicBezTo>
                <a:cubicBezTo>
                  <a:pt x="630" y="1431"/>
                  <a:pt x="609" y="1430"/>
                  <a:pt x="609" y="1433"/>
                </a:cubicBezTo>
                <a:cubicBezTo>
                  <a:pt x="609" y="1433"/>
                  <a:pt x="598" y="1444"/>
                  <a:pt x="607" y="1450"/>
                </a:cubicBezTo>
                <a:cubicBezTo>
                  <a:pt x="615" y="1451"/>
                  <a:pt x="615" y="1451"/>
                  <a:pt x="615" y="1451"/>
                </a:cubicBezTo>
                <a:cubicBezTo>
                  <a:pt x="615" y="1451"/>
                  <a:pt x="604" y="1459"/>
                  <a:pt x="612" y="1468"/>
                </a:cubicBezTo>
                <a:cubicBezTo>
                  <a:pt x="615" y="1471"/>
                  <a:pt x="627" y="1469"/>
                  <a:pt x="630" y="1469"/>
                </a:cubicBezTo>
                <a:cubicBezTo>
                  <a:pt x="633" y="1469"/>
                  <a:pt x="636" y="1469"/>
                  <a:pt x="636" y="1469"/>
                </a:cubicBezTo>
                <a:cubicBezTo>
                  <a:pt x="636" y="1469"/>
                  <a:pt x="635" y="1478"/>
                  <a:pt x="642" y="1479"/>
                </a:cubicBezTo>
                <a:cubicBezTo>
                  <a:pt x="649" y="1480"/>
                  <a:pt x="657" y="1474"/>
                  <a:pt x="659" y="1470"/>
                </a:cubicBezTo>
                <a:cubicBezTo>
                  <a:pt x="661" y="1467"/>
                  <a:pt x="676" y="1460"/>
                  <a:pt x="682" y="1450"/>
                </a:cubicBezTo>
                <a:cubicBezTo>
                  <a:pt x="687" y="1441"/>
                  <a:pt x="695" y="1440"/>
                  <a:pt x="701" y="1411"/>
                </a:cubicBezTo>
                <a:cubicBezTo>
                  <a:pt x="704" y="1397"/>
                  <a:pt x="714" y="1379"/>
                  <a:pt x="715" y="1368"/>
                </a:cubicBezTo>
                <a:cubicBezTo>
                  <a:pt x="716" y="1357"/>
                  <a:pt x="718" y="1346"/>
                  <a:pt x="715" y="1328"/>
                </a:cubicBezTo>
                <a:close/>
                <a:moveTo>
                  <a:pt x="455" y="271"/>
                </a:moveTo>
                <a:cubicBezTo>
                  <a:pt x="454" y="273"/>
                  <a:pt x="454" y="273"/>
                  <a:pt x="454" y="273"/>
                </a:cubicBezTo>
                <a:cubicBezTo>
                  <a:pt x="454" y="272"/>
                  <a:pt x="454" y="272"/>
                  <a:pt x="454" y="271"/>
                </a:cubicBezTo>
                <a:cubicBezTo>
                  <a:pt x="455" y="271"/>
                  <a:pt x="455" y="271"/>
                  <a:pt x="455" y="271"/>
                </a:cubicBezTo>
                <a:close/>
              </a:path>
            </a:pathLst>
          </a:custGeom>
          <a:solidFill>
            <a:schemeClr val="bg1"/>
          </a:solidFill>
          <a:ln w="3175" cap="rnd">
            <a:solidFill>
              <a:schemeClr val="tx1">
                <a:lumMod val="50000"/>
                <a:lumOff val="50000"/>
              </a:schemeClr>
            </a:solidFill>
            <a:prstDash val="lgDash"/>
            <a:round/>
            <a:headEnd/>
            <a:tailEnd/>
          </a:ln>
        </p:spPr>
        <p:txBody>
          <a:bodyPr/>
          <a:lstStyle/>
          <a:p>
            <a:endParaRPr lang="en-US">
              <a:solidFill>
                <a:srgbClr val="92D050"/>
              </a:solidFill>
            </a:endParaRPr>
          </a:p>
        </p:txBody>
      </p:sp>
      <p:sp>
        <p:nvSpPr>
          <p:cNvPr id="23" name="Freeform 35">
            <a:extLst>
              <a:ext uri="{FF2B5EF4-FFF2-40B4-BE49-F238E27FC236}">
                <a16:creationId xmlns:a16="http://schemas.microsoft.com/office/drawing/2014/main" id="{11C55C0D-CDE0-0817-CFAF-5F155FFF3E4F}"/>
              </a:ext>
            </a:extLst>
          </p:cNvPr>
          <p:cNvSpPr>
            <a:spLocks noEditPoints="1"/>
          </p:cNvSpPr>
          <p:nvPr/>
        </p:nvSpPr>
        <p:spPr bwMode="auto">
          <a:xfrm>
            <a:off x="6556483" y="1095406"/>
            <a:ext cx="216098" cy="776238"/>
          </a:xfrm>
          <a:custGeom>
            <a:avLst/>
            <a:gdLst>
              <a:gd name="T0" fmla="*/ 2147483647 w 718"/>
              <a:gd name="T1" fmla="*/ 2147483647 h 2510"/>
              <a:gd name="T2" fmla="*/ 2147483647 w 718"/>
              <a:gd name="T3" fmla="*/ 2147483647 h 2510"/>
              <a:gd name="T4" fmla="*/ 2147483647 w 718"/>
              <a:gd name="T5" fmla="*/ 2147483647 h 2510"/>
              <a:gd name="T6" fmla="*/ 2147483647 w 718"/>
              <a:gd name="T7" fmla="*/ 2147483647 h 2510"/>
              <a:gd name="T8" fmla="*/ 2147483647 w 718"/>
              <a:gd name="T9" fmla="*/ 2147483647 h 2510"/>
              <a:gd name="T10" fmla="*/ 2147483647 w 718"/>
              <a:gd name="T11" fmla="*/ 2147483647 h 2510"/>
              <a:gd name="T12" fmla="*/ 2147483647 w 718"/>
              <a:gd name="T13" fmla="*/ 2147483647 h 2510"/>
              <a:gd name="T14" fmla="*/ 2147483647 w 718"/>
              <a:gd name="T15" fmla="*/ 2147483647 h 2510"/>
              <a:gd name="T16" fmla="*/ 2147483647 w 718"/>
              <a:gd name="T17" fmla="*/ 2147483647 h 2510"/>
              <a:gd name="T18" fmla="*/ 2147483647 w 718"/>
              <a:gd name="T19" fmla="*/ 2147483647 h 2510"/>
              <a:gd name="T20" fmla="*/ 2147483647 w 718"/>
              <a:gd name="T21" fmla="*/ 2147483647 h 2510"/>
              <a:gd name="T22" fmla="*/ 2147483647 w 718"/>
              <a:gd name="T23" fmla="*/ 2147483647 h 2510"/>
              <a:gd name="T24" fmla="*/ 2147483647 w 718"/>
              <a:gd name="T25" fmla="*/ 2147483647 h 2510"/>
              <a:gd name="T26" fmla="*/ 2147483647 w 718"/>
              <a:gd name="T27" fmla="*/ 2147483647 h 2510"/>
              <a:gd name="T28" fmla="*/ 2147483647 w 718"/>
              <a:gd name="T29" fmla="*/ 2147483647 h 2510"/>
              <a:gd name="T30" fmla="*/ 2147483647 w 718"/>
              <a:gd name="T31" fmla="*/ 2147483647 h 2510"/>
              <a:gd name="T32" fmla="*/ 2147483647 w 718"/>
              <a:gd name="T33" fmla="*/ 2147483647 h 2510"/>
              <a:gd name="T34" fmla="*/ 2147483647 w 718"/>
              <a:gd name="T35" fmla="*/ 2147483647 h 2510"/>
              <a:gd name="T36" fmla="*/ 2147483647 w 718"/>
              <a:gd name="T37" fmla="*/ 2147483647 h 2510"/>
              <a:gd name="T38" fmla="*/ 2147483647 w 718"/>
              <a:gd name="T39" fmla="*/ 2147483647 h 2510"/>
              <a:gd name="T40" fmla="*/ 2147483647 w 718"/>
              <a:gd name="T41" fmla="*/ 2147483647 h 2510"/>
              <a:gd name="T42" fmla="*/ 2147483647 w 718"/>
              <a:gd name="T43" fmla="*/ 2147483647 h 2510"/>
              <a:gd name="T44" fmla="*/ 2147483647 w 718"/>
              <a:gd name="T45" fmla="*/ 2147483647 h 2510"/>
              <a:gd name="T46" fmla="*/ 2147483647 w 718"/>
              <a:gd name="T47" fmla="*/ 2147483647 h 2510"/>
              <a:gd name="T48" fmla="*/ 2147483647 w 718"/>
              <a:gd name="T49" fmla="*/ 2147483647 h 2510"/>
              <a:gd name="T50" fmla="*/ 2147483647 w 718"/>
              <a:gd name="T51" fmla="*/ 2147483647 h 2510"/>
              <a:gd name="T52" fmla="*/ 2147483647 w 718"/>
              <a:gd name="T53" fmla="*/ 2147483647 h 2510"/>
              <a:gd name="T54" fmla="*/ 2147483647 w 718"/>
              <a:gd name="T55" fmla="*/ 2147483647 h 2510"/>
              <a:gd name="T56" fmla="*/ 2147483647 w 718"/>
              <a:gd name="T57" fmla="*/ 2147483647 h 2510"/>
              <a:gd name="T58" fmla="*/ 2147483647 w 718"/>
              <a:gd name="T59" fmla="*/ 2147483647 h 2510"/>
              <a:gd name="T60" fmla="*/ 2147483647 w 718"/>
              <a:gd name="T61" fmla="*/ 2147483647 h 2510"/>
              <a:gd name="T62" fmla="*/ 2147483647 w 718"/>
              <a:gd name="T63" fmla="*/ 2147483647 h 2510"/>
              <a:gd name="T64" fmla="*/ 2147483647 w 718"/>
              <a:gd name="T65" fmla="*/ 2147483647 h 2510"/>
              <a:gd name="T66" fmla="*/ 2147483647 w 718"/>
              <a:gd name="T67" fmla="*/ 2147483647 h 2510"/>
              <a:gd name="T68" fmla="*/ 2147483647 w 718"/>
              <a:gd name="T69" fmla="*/ 2147483647 h 2510"/>
              <a:gd name="T70" fmla="*/ 2147483647 w 718"/>
              <a:gd name="T71" fmla="*/ 2147483647 h 2510"/>
              <a:gd name="T72" fmla="*/ 2147483647 w 718"/>
              <a:gd name="T73" fmla="*/ 2147483647 h 2510"/>
              <a:gd name="T74" fmla="*/ 2147483647 w 718"/>
              <a:gd name="T75" fmla="*/ 2147483647 h 2510"/>
              <a:gd name="T76" fmla="*/ 2147483647 w 718"/>
              <a:gd name="T77" fmla="*/ 2147483647 h 2510"/>
              <a:gd name="T78" fmla="*/ 2147483647 w 718"/>
              <a:gd name="T79" fmla="*/ 2147483647 h 2510"/>
              <a:gd name="T80" fmla="*/ 2147483647 w 718"/>
              <a:gd name="T81" fmla="*/ 2147483647 h 2510"/>
              <a:gd name="T82" fmla="*/ 2147483647 w 718"/>
              <a:gd name="T83" fmla="*/ 2147483647 h 2510"/>
              <a:gd name="T84" fmla="*/ 2147483647 w 718"/>
              <a:gd name="T85" fmla="*/ 2147483647 h 2510"/>
              <a:gd name="T86" fmla="*/ 2147483647 w 718"/>
              <a:gd name="T87" fmla="*/ 2147483647 h 2510"/>
              <a:gd name="T88" fmla="*/ 2147483647 w 718"/>
              <a:gd name="T89" fmla="*/ 2147483647 h 2510"/>
              <a:gd name="T90" fmla="*/ 2147483647 w 718"/>
              <a:gd name="T91" fmla="*/ 2147483647 h 2510"/>
              <a:gd name="T92" fmla="*/ 2147483647 w 718"/>
              <a:gd name="T93" fmla="*/ 2147483647 h 2510"/>
              <a:gd name="T94" fmla="*/ 2147483647 w 718"/>
              <a:gd name="T95" fmla="*/ 2147483647 h 2510"/>
              <a:gd name="T96" fmla="*/ 2147483647 w 718"/>
              <a:gd name="T97" fmla="*/ 2147483647 h 2510"/>
              <a:gd name="T98" fmla="*/ 2147483647 w 718"/>
              <a:gd name="T99" fmla="*/ 2147483647 h 2510"/>
              <a:gd name="T100" fmla="*/ 2147483647 w 718"/>
              <a:gd name="T101" fmla="*/ 2147483647 h 2510"/>
              <a:gd name="T102" fmla="*/ 2147483647 w 718"/>
              <a:gd name="T103" fmla="*/ 2147483647 h 2510"/>
              <a:gd name="T104" fmla="*/ 2147483647 w 718"/>
              <a:gd name="T105" fmla="*/ 2147483647 h 2510"/>
              <a:gd name="T106" fmla="*/ 2147483647 w 718"/>
              <a:gd name="T107" fmla="*/ 2147483647 h 2510"/>
              <a:gd name="T108" fmla="*/ 2147483647 w 718"/>
              <a:gd name="T109" fmla="*/ 2147483647 h 2510"/>
              <a:gd name="T110" fmla="*/ 2147483647 w 718"/>
              <a:gd name="T111" fmla="*/ 2147483647 h 2510"/>
              <a:gd name="T112" fmla="*/ 2147483647 w 718"/>
              <a:gd name="T113" fmla="*/ 2147483647 h 2510"/>
              <a:gd name="T114" fmla="*/ 2147483647 w 718"/>
              <a:gd name="T115" fmla="*/ 2147483647 h 2510"/>
              <a:gd name="T116" fmla="*/ 2147483647 w 718"/>
              <a:gd name="T117" fmla="*/ 2147483647 h 2510"/>
              <a:gd name="T118" fmla="*/ 2147483647 w 718"/>
              <a:gd name="T119" fmla="*/ 2147483647 h 2510"/>
              <a:gd name="T120" fmla="*/ 2147483647 w 718"/>
              <a:gd name="T121" fmla="*/ 2147483647 h 2510"/>
              <a:gd name="T122" fmla="*/ 2147483647 w 718"/>
              <a:gd name="T123" fmla="*/ 2147483647 h 2510"/>
              <a:gd name="T124" fmla="*/ 2147483647 w 718"/>
              <a:gd name="T125" fmla="*/ 2147483647 h 25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18"/>
              <a:gd name="T190" fmla="*/ 0 h 2510"/>
              <a:gd name="T191" fmla="*/ 718 w 718"/>
              <a:gd name="T192" fmla="*/ 2510 h 25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18" h="2510">
                <a:moveTo>
                  <a:pt x="715" y="1328"/>
                </a:moveTo>
                <a:cubicBezTo>
                  <a:pt x="714" y="1318"/>
                  <a:pt x="714" y="1296"/>
                  <a:pt x="714" y="1278"/>
                </a:cubicBezTo>
                <a:cubicBezTo>
                  <a:pt x="714" y="1274"/>
                  <a:pt x="715" y="1271"/>
                  <a:pt x="715" y="1271"/>
                </a:cubicBezTo>
                <a:cubicBezTo>
                  <a:pt x="715" y="1262"/>
                  <a:pt x="717" y="1259"/>
                  <a:pt x="714" y="1247"/>
                </a:cubicBezTo>
                <a:cubicBezTo>
                  <a:pt x="711" y="1235"/>
                  <a:pt x="705" y="1223"/>
                  <a:pt x="705" y="1199"/>
                </a:cubicBezTo>
                <a:cubicBezTo>
                  <a:pt x="705" y="1193"/>
                  <a:pt x="701" y="1193"/>
                  <a:pt x="697" y="1137"/>
                </a:cubicBezTo>
                <a:cubicBezTo>
                  <a:pt x="695" y="1105"/>
                  <a:pt x="699" y="983"/>
                  <a:pt x="682" y="937"/>
                </a:cubicBezTo>
                <a:cubicBezTo>
                  <a:pt x="679" y="922"/>
                  <a:pt x="672" y="902"/>
                  <a:pt x="673" y="869"/>
                </a:cubicBezTo>
                <a:cubicBezTo>
                  <a:pt x="672" y="823"/>
                  <a:pt x="662" y="764"/>
                  <a:pt x="652" y="685"/>
                </a:cubicBezTo>
                <a:cubicBezTo>
                  <a:pt x="654" y="683"/>
                  <a:pt x="654" y="683"/>
                  <a:pt x="654" y="683"/>
                </a:cubicBezTo>
                <a:cubicBezTo>
                  <a:pt x="652" y="668"/>
                  <a:pt x="652" y="655"/>
                  <a:pt x="652" y="643"/>
                </a:cubicBezTo>
                <a:cubicBezTo>
                  <a:pt x="654" y="623"/>
                  <a:pt x="655" y="607"/>
                  <a:pt x="652" y="589"/>
                </a:cubicBezTo>
                <a:cubicBezTo>
                  <a:pt x="651" y="582"/>
                  <a:pt x="650" y="576"/>
                  <a:pt x="649" y="568"/>
                </a:cubicBezTo>
                <a:cubicBezTo>
                  <a:pt x="645" y="550"/>
                  <a:pt x="638" y="535"/>
                  <a:pt x="629" y="523"/>
                </a:cubicBezTo>
                <a:cubicBezTo>
                  <a:pt x="610" y="489"/>
                  <a:pt x="588" y="479"/>
                  <a:pt x="565" y="473"/>
                </a:cubicBezTo>
                <a:cubicBezTo>
                  <a:pt x="551" y="467"/>
                  <a:pt x="540" y="464"/>
                  <a:pt x="536" y="463"/>
                </a:cubicBezTo>
                <a:cubicBezTo>
                  <a:pt x="508" y="455"/>
                  <a:pt x="454" y="436"/>
                  <a:pt x="438" y="426"/>
                </a:cubicBezTo>
                <a:cubicBezTo>
                  <a:pt x="415" y="412"/>
                  <a:pt x="414" y="377"/>
                  <a:pt x="418" y="350"/>
                </a:cubicBezTo>
                <a:cubicBezTo>
                  <a:pt x="428" y="339"/>
                  <a:pt x="437" y="325"/>
                  <a:pt x="440" y="318"/>
                </a:cubicBezTo>
                <a:cubicBezTo>
                  <a:pt x="446" y="307"/>
                  <a:pt x="453" y="285"/>
                  <a:pt x="454" y="273"/>
                </a:cubicBezTo>
                <a:cubicBezTo>
                  <a:pt x="455" y="272"/>
                  <a:pt x="455" y="272"/>
                  <a:pt x="455" y="271"/>
                </a:cubicBezTo>
                <a:cubicBezTo>
                  <a:pt x="458" y="270"/>
                  <a:pt x="464" y="265"/>
                  <a:pt x="467" y="262"/>
                </a:cubicBezTo>
                <a:cubicBezTo>
                  <a:pt x="470" y="258"/>
                  <a:pt x="471" y="253"/>
                  <a:pt x="474" y="249"/>
                </a:cubicBezTo>
                <a:cubicBezTo>
                  <a:pt x="477" y="244"/>
                  <a:pt x="476" y="240"/>
                  <a:pt x="478" y="231"/>
                </a:cubicBezTo>
                <a:cubicBezTo>
                  <a:pt x="481" y="223"/>
                  <a:pt x="483" y="210"/>
                  <a:pt x="483" y="205"/>
                </a:cubicBezTo>
                <a:cubicBezTo>
                  <a:pt x="483" y="200"/>
                  <a:pt x="489" y="186"/>
                  <a:pt x="489" y="179"/>
                </a:cubicBezTo>
                <a:cubicBezTo>
                  <a:pt x="489" y="177"/>
                  <a:pt x="489" y="175"/>
                  <a:pt x="488" y="173"/>
                </a:cubicBezTo>
                <a:cubicBezTo>
                  <a:pt x="488" y="172"/>
                  <a:pt x="487" y="170"/>
                  <a:pt x="486" y="170"/>
                </a:cubicBezTo>
                <a:cubicBezTo>
                  <a:pt x="485" y="169"/>
                  <a:pt x="484" y="169"/>
                  <a:pt x="484" y="169"/>
                </a:cubicBezTo>
                <a:cubicBezTo>
                  <a:pt x="483" y="169"/>
                  <a:pt x="482" y="169"/>
                  <a:pt x="481" y="169"/>
                </a:cubicBezTo>
                <a:cubicBezTo>
                  <a:pt x="481" y="169"/>
                  <a:pt x="477" y="180"/>
                  <a:pt x="474" y="188"/>
                </a:cubicBezTo>
                <a:cubicBezTo>
                  <a:pt x="476" y="182"/>
                  <a:pt x="477" y="176"/>
                  <a:pt x="478" y="170"/>
                </a:cubicBezTo>
                <a:cubicBezTo>
                  <a:pt x="479" y="164"/>
                  <a:pt x="481" y="155"/>
                  <a:pt x="479" y="150"/>
                </a:cubicBezTo>
                <a:cubicBezTo>
                  <a:pt x="478" y="157"/>
                  <a:pt x="474" y="163"/>
                  <a:pt x="473" y="169"/>
                </a:cubicBezTo>
                <a:cubicBezTo>
                  <a:pt x="473" y="169"/>
                  <a:pt x="473" y="168"/>
                  <a:pt x="473" y="167"/>
                </a:cubicBezTo>
                <a:cubicBezTo>
                  <a:pt x="476" y="160"/>
                  <a:pt x="476" y="133"/>
                  <a:pt x="475" y="131"/>
                </a:cubicBezTo>
                <a:cubicBezTo>
                  <a:pt x="474" y="132"/>
                  <a:pt x="473" y="134"/>
                  <a:pt x="472" y="136"/>
                </a:cubicBezTo>
                <a:cubicBezTo>
                  <a:pt x="472" y="131"/>
                  <a:pt x="473" y="126"/>
                  <a:pt x="473" y="121"/>
                </a:cubicBezTo>
                <a:cubicBezTo>
                  <a:pt x="472" y="123"/>
                  <a:pt x="472" y="125"/>
                  <a:pt x="471" y="127"/>
                </a:cubicBezTo>
                <a:cubicBezTo>
                  <a:pt x="471" y="123"/>
                  <a:pt x="473" y="116"/>
                  <a:pt x="472" y="110"/>
                </a:cubicBezTo>
                <a:cubicBezTo>
                  <a:pt x="471" y="113"/>
                  <a:pt x="471" y="116"/>
                  <a:pt x="470" y="119"/>
                </a:cubicBezTo>
                <a:cubicBezTo>
                  <a:pt x="471" y="116"/>
                  <a:pt x="471" y="112"/>
                  <a:pt x="471" y="108"/>
                </a:cubicBezTo>
                <a:cubicBezTo>
                  <a:pt x="471" y="108"/>
                  <a:pt x="470" y="109"/>
                  <a:pt x="470" y="109"/>
                </a:cubicBezTo>
                <a:cubicBezTo>
                  <a:pt x="472" y="103"/>
                  <a:pt x="472" y="95"/>
                  <a:pt x="473" y="90"/>
                </a:cubicBezTo>
                <a:cubicBezTo>
                  <a:pt x="472" y="92"/>
                  <a:pt x="466" y="102"/>
                  <a:pt x="466" y="104"/>
                </a:cubicBezTo>
                <a:cubicBezTo>
                  <a:pt x="466" y="98"/>
                  <a:pt x="469" y="92"/>
                  <a:pt x="469" y="86"/>
                </a:cubicBezTo>
                <a:cubicBezTo>
                  <a:pt x="468" y="92"/>
                  <a:pt x="465" y="98"/>
                  <a:pt x="463" y="104"/>
                </a:cubicBezTo>
                <a:cubicBezTo>
                  <a:pt x="463" y="103"/>
                  <a:pt x="466" y="94"/>
                  <a:pt x="467" y="90"/>
                </a:cubicBezTo>
                <a:cubicBezTo>
                  <a:pt x="466" y="91"/>
                  <a:pt x="466" y="92"/>
                  <a:pt x="465" y="93"/>
                </a:cubicBezTo>
                <a:cubicBezTo>
                  <a:pt x="465" y="92"/>
                  <a:pt x="465" y="91"/>
                  <a:pt x="465" y="89"/>
                </a:cubicBezTo>
                <a:cubicBezTo>
                  <a:pt x="462" y="93"/>
                  <a:pt x="459" y="102"/>
                  <a:pt x="459" y="102"/>
                </a:cubicBezTo>
                <a:cubicBezTo>
                  <a:pt x="461" y="95"/>
                  <a:pt x="463" y="89"/>
                  <a:pt x="464" y="82"/>
                </a:cubicBezTo>
                <a:cubicBezTo>
                  <a:pt x="466" y="79"/>
                  <a:pt x="467" y="76"/>
                  <a:pt x="470" y="74"/>
                </a:cubicBezTo>
                <a:cubicBezTo>
                  <a:pt x="465" y="77"/>
                  <a:pt x="462" y="81"/>
                  <a:pt x="460" y="86"/>
                </a:cubicBezTo>
                <a:cubicBezTo>
                  <a:pt x="460" y="79"/>
                  <a:pt x="460" y="58"/>
                  <a:pt x="461" y="54"/>
                </a:cubicBezTo>
                <a:cubicBezTo>
                  <a:pt x="459" y="58"/>
                  <a:pt x="454" y="67"/>
                  <a:pt x="453" y="67"/>
                </a:cubicBezTo>
                <a:cubicBezTo>
                  <a:pt x="453" y="58"/>
                  <a:pt x="453" y="48"/>
                  <a:pt x="456" y="40"/>
                </a:cubicBezTo>
                <a:cubicBezTo>
                  <a:pt x="452" y="50"/>
                  <a:pt x="448" y="73"/>
                  <a:pt x="448" y="73"/>
                </a:cubicBezTo>
                <a:cubicBezTo>
                  <a:pt x="448" y="61"/>
                  <a:pt x="448" y="49"/>
                  <a:pt x="450" y="37"/>
                </a:cubicBezTo>
                <a:cubicBezTo>
                  <a:pt x="448" y="41"/>
                  <a:pt x="447" y="46"/>
                  <a:pt x="446" y="51"/>
                </a:cubicBezTo>
                <a:cubicBezTo>
                  <a:pt x="446" y="46"/>
                  <a:pt x="446" y="42"/>
                  <a:pt x="446" y="37"/>
                </a:cubicBezTo>
                <a:cubicBezTo>
                  <a:pt x="445" y="40"/>
                  <a:pt x="445" y="43"/>
                  <a:pt x="443" y="45"/>
                </a:cubicBezTo>
                <a:cubicBezTo>
                  <a:pt x="444" y="37"/>
                  <a:pt x="444" y="28"/>
                  <a:pt x="443" y="20"/>
                </a:cubicBezTo>
                <a:cubicBezTo>
                  <a:pt x="440" y="25"/>
                  <a:pt x="440" y="33"/>
                  <a:pt x="439" y="39"/>
                </a:cubicBezTo>
                <a:cubicBezTo>
                  <a:pt x="439" y="40"/>
                  <a:pt x="438" y="42"/>
                  <a:pt x="438" y="44"/>
                </a:cubicBezTo>
                <a:cubicBezTo>
                  <a:pt x="438" y="43"/>
                  <a:pt x="438" y="43"/>
                  <a:pt x="438" y="42"/>
                </a:cubicBezTo>
                <a:cubicBezTo>
                  <a:pt x="436" y="46"/>
                  <a:pt x="435" y="49"/>
                  <a:pt x="435" y="53"/>
                </a:cubicBezTo>
                <a:cubicBezTo>
                  <a:pt x="434" y="54"/>
                  <a:pt x="434" y="54"/>
                  <a:pt x="434" y="55"/>
                </a:cubicBezTo>
                <a:cubicBezTo>
                  <a:pt x="435" y="47"/>
                  <a:pt x="436" y="35"/>
                  <a:pt x="434" y="28"/>
                </a:cubicBezTo>
                <a:cubicBezTo>
                  <a:pt x="432" y="32"/>
                  <a:pt x="432" y="37"/>
                  <a:pt x="431" y="42"/>
                </a:cubicBezTo>
                <a:cubicBezTo>
                  <a:pt x="431" y="39"/>
                  <a:pt x="431" y="37"/>
                  <a:pt x="430" y="34"/>
                </a:cubicBezTo>
                <a:cubicBezTo>
                  <a:pt x="430" y="32"/>
                  <a:pt x="430" y="31"/>
                  <a:pt x="430" y="29"/>
                </a:cubicBezTo>
                <a:cubicBezTo>
                  <a:pt x="430" y="31"/>
                  <a:pt x="429" y="33"/>
                  <a:pt x="429" y="35"/>
                </a:cubicBezTo>
                <a:cubicBezTo>
                  <a:pt x="429" y="36"/>
                  <a:pt x="428" y="37"/>
                  <a:pt x="428" y="38"/>
                </a:cubicBezTo>
                <a:cubicBezTo>
                  <a:pt x="428" y="38"/>
                  <a:pt x="428" y="39"/>
                  <a:pt x="428" y="39"/>
                </a:cubicBezTo>
                <a:cubicBezTo>
                  <a:pt x="426" y="34"/>
                  <a:pt x="426" y="27"/>
                  <a:pt x="426" y="21"/>
                </a:cubicBezTo>
                <a:cubicBezTo>
                  <a:pt x="424" y="23"/>
                  <a:pt x="423" y="26"/>
                  <a:pt x="422" y="30"/>
                </a:cubicBezTo>
                <a:cubicBezTo>
                  <a:pt x="421" y="26"/>
                  <a:pt x="421" y="23"/>
                  <a:pt x="421" y="19"/>
                </a:cubicBezTo>
                <a:cubicBezTo>
                  <a:pt x="420" y="23"/>
                  <a:pt x="419" y="27"/>
                  <a:pt x="419" y="31"/>
                </a:cubicBezTo>
                <a:cubicBezTo>
                  <a:pt x="418" y="29"/>
                  <a:pt x="418" y="27"/>
                  <a:pt x="417" y="26"/>
                </a:cubicBezTo>
                <a:cubicBezTo>
                  <a:pt x="417" y="23"/>
                  <a:pt x="417" y="20"/>
                  <a:pt x="417" y="17"/>
                </a:cubicBezTo>
                <a:cubicBezTo>
                  <a:pt x="412" y="22"/>
                  <a:pt x="415" y="35"/>
                  <a:pt x="413" y="42"/>
                </a:cubicBezTo>
                <a:cubicBezTo>
                  <a:pt x="413" y="42"/>
                  <a:pt x="413" y="42"/>
                  <a:pt x="413" y="42"/>
                </a:cubicBezTo>
                <a:cubicBezTo>
                  <a:pt x="412" y="41"/>
                  <a:pt x="412" y="39"/>
                  <a:pt x="412" y="37"/>
                </a:cubicBezTo>
                <a:cubicBezTo>
                  <a:pt x="412" y="32"/>
                  <a:pt x="414" y="26"/>
                  <a:pt x="413" y="21"/>
                </a:cubicBezTo>
                <a:cubicBezTo>
                  <a:pt x="412" y="23"/>
                  <a:pt x="410" y="28"/>
                  <a:pt x="410" y="29"/>
                </a:cubicBezTo>
                <a:cubicBezTo>
                  <a:pt x="409" y="27"/>
                  <a:pt x="409" y="25"/>
                  <a:pt x="409" y="23"/>
                </a:cubicBezTo>
                <a:cubicBezTo>
                  <a:pt x="409" y="25"/>
                  <a:pt x="409" y="27"/>
                  <a:pt x="409" y="29"/>
                </a:cubicBezTo>
                <a:cubicBezTo>
                  <a:pt x="407" y="26"/>
                  <a:pt x="409" y="22"/>
                  <a:pt x="406" y="19"/>
                </a:cubicBezTo>
                <a:cubicBezTo>
                  <a:pt x="403" y="23"/>
                  <a:pt x="402" y="36"/>
                  <a:pt x="402" y="37"/>
                </a:cubicBezTo>
                <a:cubicBezTo>
                  <a:pt x="400" y="31"/>
                  <a:pt x="400" y="21"/>
                  <a:pt x="401" y="14"/>
                </a:cubicBezTo>
                <a:cubicBezTo>
                  <a:pt x="400" y="20"/>
                  <a:pt x="398" y="26"/>
                  <a:pt x="397" y="32"/>
                </a:cubicBezTo>
                <a:cubicBezTo>
                  <a:pt x="397" y="27"/>
                  <a:pt x="397" y="21"/>
                  <a:pt x="397" y="16"/>
                </a:cubicBezTo>
                <a:cubicBezTo>
                  <a:pt x="396" y="19"/>
                  <a:pt x="396" y="23"/>
                  <a:pt x="395" y="26"/>
                </a:cubicBezTo>
                <a:cubicBezTo>
                  <a:pt x="394" y="29"/>
                  <a:pt x="393" y="32"/>
                  <a:pt x="394" y="36"/>
                </a:cubicBezTo>
                <a:cubicBezTo>
                  <a:pt x="393" y="33"/>
                  <a:pt x="392" y="22"/>
                  <a:pt x="391" y="20"/>
                </a:cubicBezTo>
                <a:cubicBezTo>
                  <a:pt x="391" y="23"/>
                  <a:pt x="390" y="26"/>
                  <a:pt x="390" y="27"/>
                </a:cubicBezTo>
                <a:cubicBezTo>
                  <a:pt x="389" y="31"/>
                  <a:pt x="388" y="34"/>
                  <a:pt x="387" y="38"/>
                </a:cubicBezTo>
                <a:cubicBezTo>
                  <a:pt x="388" y="34"/>
                  <a:pt x="388" y="31"/>
                  <a:pt x="388" y="27"/>
                </a:cubicBezTo>
                <a:cubicBezTo>
                  <a:pt x="388" y="21"/>
                  <a:pt x="388" y="14"/>
                  <a:pt x="388" y="8"/>
                </a:cubicBezTo>
                <a:cubicBezTo>
                  <a:pt x="388" y="12"/>
                  <a:pt x="388" y="17"/>
                  <a:pt x="387" y="22"/>
                </a:cubicBezTo>
                <a:cubicBezTo>
                  <a:pt x="387" y="21"/>
                  <a:pt x="387" y="21"/>
                  <a:pt x="386" y="20"/>
                </a:cubicBezTo>
                <a:cubicBezTo>
                  <a:pt x="385" y="24"/>
                  <a:pt x="382" y="34"/>
                  <a:pt x="381" y="34"/>
                </a:cubicBezTo>
                <a:cubicBezTo>
                  <a:pt x="382" y="25"/>
                  <a:pt x="384" y="15"/>
                  <a:pt x="382" y="6"/>
                </a:cubicBezTo>
                <a:cubicBezTo>
                  <a:pt x="382" y="9"/>
                  <a:pt x="381" y="12"/>
                  <a:pt x="381" y="15"/>
                </a:cubicBezTo>
                <a:cubicBezTo>
                  <a:pt x="381" y="13"/>
                  <a:pt x="381" y="12"/>
                  <a:pt x="380" y="10"/>
                </a:cubicBezTo>
                <a:cubicBezTo>
                  <a:pt x="380" y="14"/>
                  <a:pt x="378" y="30"/>
                  <a:pt x="376" y="35"/>
                </a:cubicBezTo>
                <a:cubicBezTo>
                  <a:pt x="376" y="30"/>
                  <a:pt x="377" y="24"/>
                  <a:pt x="377" y="19"/>
                </a:cubicBezTo>
                <a:cubicBezTo>
                  <a:pt x="377" y="15"/>
                  <a:pt x="377" y="11"/>
                  <a:pt x="376" y="8"/>
                </a:cubicBezTo>
                <a:cubicBezTo>
                  <a:pt x="376" y="9"/>
                  <a:pt x="376" y="10"/>
                  <a:pt x="376" y="11"/>
                </a:cubicBezTo>
                <a:cubicBezTo>
                  <a:pt x="375" y="11"/>
                  <a:pt x="375" y="10"/>
                  <a:pt x="375" y="9"/>
                </a:cubicBezTo>
                <a:cubicBezTo>
                  <a:pt x="374" y="12"/>
                  <a:pt x="374" y="15"/>
                  <a:pt x="373" y="18"/>
                </a:cubicBezTo>
                <a:cubicBezTo>
                  <a:pt x="373" y="16"/>
                  <a:pt x="373" y="13"/>
                  <a:pt x="373" y="10"/>
                </a:cubicBezTo>
                <a:cubicBezTo>
                  <a:pt x="372" y="16"/>
                  <a:pt x="369" y="34"/>
                  <a:pt x="368" y="37"/>
                </a:cubicBezTo>
                <a:cubicBezTo>
                  <a:pt x="367" y="27"/>
                  <a:pt x="371" y="16"/>
                  <a:pt x="368" y="6"/>
                </a:cubicBezTo>
                <a:cubicBezTo>
                  <a:pt x="366" y="10"/>
                  <a:pt x="365" y="29"/>
                  <a:pt x="364" y="33"/>
                </a:cubicBezTo>
                <a:cubicBezTo>
                  <a:pt x="364" y="28"/>
                  <a:pt x="362" y="11"/>
                  <a:pt x="361" y="9"/>
                </a:cubicBezTo>
                <a:cubicBezTo>
                  <a:pt x="360" y="12"/>
                  <a:pt x="360" y="16"/>
                  <a:pt x="359" y="19"/>
                </a:cubicBezTo>
                <a:cubicBezTo>
                  <a:pt x="356" y="13"/>
                  <a:pt x="358" y="6"/>
                  <a:pt x="357" y="0"/>
                </a:cubicBezTo>
                <a:cubicBezTo>
                  <a:pt x="355" y="6"/>
                  <a:pt x="356" y="17"/>
                  <a:pt x="352" y="22"/>
                </a:cubicBezTo>
                <a:cubicBezTo>
                  <a:pt x="350" y="17"/>
                  <a:pt x="351" y="11"/>
                  <a:pt x="350" y="6"/>
                </a:cubicBezTo>
                <a:cubicBezTo>
                  <a:pt x="349" y="12"/>
                  <a:pt x="349" y="17"/>
                  <a:pt x="348" y="23"/>
                </a:cubicBezTo>
                <a:cubicBezTo>
                  <a:pt x="347" y="16"/>
                  <a:pt x="348" y="9"/>
                  <a:pt x="346" y="3"/>
                </a:cubicBezTo>
                <a:cubicBezTo>
                  <a:pt x="347" y="9"/>
                  <a:pt x="346" y="15"/>
                  <a:pt x="345" y="21"/>
                </a:cubicBezTo>
                <a:cubicBezTo>
                  <a:pt x="345" y="20"/>
                  <a:pt x="345" y="18"/>
                  <a:pt x="345" y="16"/>
                </a:cubicBezTo>
                <a:cubicBezTo>
                  <a:pt x="344" y="19"/>
                  <a:pt x="345" y="25"/>
                  <a:pt x="343" y="28"/>
                </a:cubicBezTo>
                <a:cubicBezTo>
                  <a:pt x="343" y="27"/>
                  <a:pt x="341" y="6"/>
                  <a:pt x="341" y="2"/>
                </a:cubicBezTo>
                <a:cubicBezTo>
                  <a:pt x="340" y="5"/>
                  <a:pt x="339" y="21"/>
                  <a:pt x="339" y="28"/>
                </a:cubicBezTo>
                <a:cubicBezTo>
                  <a:pt x="339" y="28"/>
                  <a:pt x="339" y="28"/>
                  <a:pt x="339" y="28"/>
                </a:cubicBezTo>
                <a:cubicBezTo>
                  <a:pt x="338" y="25"/>
                  <a:pt x="337" y="24"/>
                  <a:pt x="336" y="30"/>
                </a:cubicBezTo>
                <a:cubicBezTo>
                  <a:pt x="336" y="27"/>
                  <a:pt x="335" y="25"/>
                  <a:pt x="334" y="23"/>
                </a:cubicBezTo>
                <a:cubicBezTo>
                  <a:pt x="333" y="25"/>
                  <a:pt x="333" y="26"/>
                  <a:pt x="333" y="28"/>
                </a:cubicBezTo>
                <a:cubicBezTo>
                  <a:pt x="332" y="27"/>
                  <a:pt x="332" y="26"/>
                  <a:pt x="331" y="25"/>
                </a:cubicBezTo>
                <a:cubicBezTo>
                  <a:pt x="331" y="20"/>
                  <a:pt x="330" y="15"/>
                  <a:pt x="330" y="11"/>
                </a:cubicBezTo>
                <a:cubicBezTo>
                  <a:pt x="331" y="14"/>
                  <a:pt x="330" y="17"/>
                  <a:pt x="330" y="20"/>
                </a:cubicBezTo>
                <a:cubicBezTo>
                  <a:pt x="328" y="15"/>
                  <a:pt x="329" y="9"/>
                  <a:pt x="327" y="3"/>
                </a:cubicBezTo>
                <a:cubicBezTo>
                  <a:pt x="325" y="8"/>
                  <a:pt x="325" y="15"/>
                  <a:pt x="325" y="20"/>
                </a:cubicBezTo>
                <a:cubicBezTo>
                  <a:pt x="325" y="19"/>
                  <a:pt x="323" y="9"/>
                  <a:pt x="323" y="5"/>
                </a:cubicBezTo>
                <a:cubicBezTo>
                  <a:pt x="322" y="13"/>
                  <a:pt x="321" y="29"/>
                  <a:pt x="321" y="30"/>
                </a:cubicBezTo>
                <a:cubicBezTo>
                  <a:pt x="321" y="30"/>
                  <a:pt x="320" y="19"/>
                  <a:pt x="320" y="16"/>
                </a:cubicBezTo>
                <a:cubicBezTo>
                  <a:pt x="320" y="16"/>
                  <a:pt x="319" y="17"/>
                  <a:pt x="319" y="18"/>
                </a:cubicBezTo>
                <a:cubicBezTo>
                  <a:pt x="318" y="12"/>
                  <a:pt x="317" y="6"/>
                  <a:pt x="315" y="0"/>
                </a:cubicBezTo>
                <a:cubicBezTo>
                  <a:pt x="316" y="9"/>
                  <a:pt x="317" y="19"/>
                  <a:pt x="317" y="28"/>
                </a:cubicBezTo>
                <a:cubicBezTo>
                  <a:pt x="316" y="30"/>
                  <a:pt x="314" y="24"/>
                  <a:pt x="312" y="19"/>
                </a:cubicBezTo>
                <a:cubicBezTo>
                  <a:pt x="310" y="27"/>
                  <a:pt x="312" y="35"/>
                  <a:pt x="312" y="43"/>
                </a:cubicBezTo>
                <a:cubicBezTo>
                  <a:pt x="312" y="43"/>
                  <a:pt x="312" y="43"/>
                  <a:pt x="312" y="43"/>
                </a:cubicBezTo>
                <a:cubicBezTo>
                  <a:pt x="309" y="34"/>
                  <a:pt x="307" y="24"/>
                  <a:pt x="305" y="15"/>
                </a:cubicBezTo>
                <a:cubicBezTo>
                  <a:pt x="306" y="20"/>
                  <a:pt x="307" y="26"/>
                  <a:pt x="307" y="32"/>
                </a:cubicBezTo>
                <a:cubicBezTo>
                  <a:pt x="307" y="31"/>
                  <a:pt x="302" y="20"/>
                  <a:pt x="299" y="15"/>
                </a:cubicBezTo>
                <a:cubicBezTo>
                  <a:pt x="298" y="12"/>
                  <a:pt x="296" y="10"/>
                  <a:pt x="295" y="7"/>
                </a:cubicBezTo>
                <a:cubicBezTo>
                  <a:pt x="297" y="14"/>
                  <a:pt x="298" y="22"/>
                  <a:pt x="300" y="29"/>
                </a:cubicBezTo>
                <a:cubicBezTo>
                  <a:pt x="302" y="34"/>
                  <a:pt x="302" y="39"/>
                  <a:pt x="303" y="44"/>
                </a:cubicBezTo>
                <a:cubicBezTo>
                  <a:pt x="299" y="33"/>
                  <a:pt x="290" y="19"/>
                  <a:pt x="290" y="8"/>
                </a:cubicBezTo>
                <a:cubicBezTo>
                  <a:pt x="289" y="13"/>
                  <a:pt x="286" y="38"/>
                  <a:pt x="285" y="38"/>
                </a:cubicBezTo>
                <a:cubicBezTo>
                  <a:pt x="281" y="33"/>
                  <a:pt x="282" y="26"/>
                  <a:pt x="280" y="20"/>
                </a:cubicBezTo>
                <a:cubicBezTo>
                  <a:pt x="279" y="23"/>
                  <a:pt x="279" y="25"/>
                  <a:pt x="279" y="27"/>
                </a:cubicBezTo>
                <a:cubicBezTo>
                  <a:pt x="278" y="25"/>
                  <a:pt x="277" y="23"/>
                  <a:pt x="275" y="22"/>
                </a:cubicBezTo>
                <a:cubicBezTo>
                  <a:pt x="276" y="25"/>
                  <a:pt x="277" y="30"/>
                  <a:pt x="278" y="35"/>
                </a:cubicBezTo>
                <a:cubicBezTo>
                  <a:pt x="278" y="40"/>
                  <a:pt x="278" y="45"/>
                  <a:pt x="277" y="49"/>
                </a:cubicBezTo>
                <a:cubicBezTo>
                  <a:pt x="276" y="48"/>
                  <a:pt x="275" y="43"/>
                  <a:pt x="273" y="40"/>
                </a:cubicBezTo>
                <a:cubicBezTo>
                  <a:pt x="272" y="41"/>
                  <a:pt x="272" y="43"/>
                  <a:pt x="272" y="44"/>
                </a:cubicBezTo>
                <a:cubicBezTo>
                  <a:pt x="271" y="39"/>
                  <a:pt x="270" y="34"/>
                  <a:pt x="268" y="29"/>
                </a:cubicBezTo>
                <a:cubicBezTo>
                  <a:pt x="268" y="36"/>
                  <a:pt x="271" y="44"/>
                  <a:pt x="271" y="52"/>
                </a:cubicBezTo>
                <a:cubicBezTo>
                  <a:pt x="271" y="51"/>
                  <a:pt x="270" y="50"/>
                  <a:pt x="270" y="49"/>
                </a:cubicBezTo>
                <a:cubicBezTo>
                  <a:pt x="269" y="44"/>
                  <a:pt x="267" y="38"/>
                  <a:pt x="265" y="33"/>
                </a:cubicBezTo>
                <a:cubicBezTo>
                  <a:pt x="264" y="31"/>
                  <a:pt x="264" y="30"/>
                  <a:pt x="263" y="28"/>
                </a:cubicBezTo>
                <a:cubicBezTo>
                  <a:pt x="263" y="29"/>
                  <a:pt x="263" y="29"/>
                  <a:pt x="264" y="30"/>
                </a:cubicBezTo>
                <a:cubicBezTo>
                  <a:pt x="263" y="29"/>
                  <a:pt x="263" y="28"/>
                  <a:pt x="263" y="28"/>
                </a:cubicBezTo>
                <a:cubicBezTo>
                  <a:pt x="263" y="31"/>
                  <a:pt x="263" y="35"/>
                  <a:pt x="263" y="39"/>
                </a:cubicBezTo>
                <a:cubicBezTo>
                  <a:pt x="262" y="37"/>
                  <a:pt x="261" y="34"/>
                  <a:pt x="260" y="32"/>
                </a:cubicBezTo>
                <a:cubicBezTo>
                  <a:pt x="261" y="37"/>
                  <a:pt x="263" y="42"/>
                  <a:pt x="263" y="48"/>
                </a:cubicBezTo>
                <a:cubicBezTo>
                  <a:pt x="263" y="51"/>
                  <a:pt x="263" y="53"/>
                  <a:pt x="263" y="56"/>
                </a:cubicBezTo>
                <a:cubicBezTo>
                  <a:pt x="263" y="57"/>
                  <a:pt x="263" y="57"/>
                  <a:pt x="263" y="58"/>
                </a:cubicBezTo>
                <a:cubicBezTo>
                  <a:pt x="259" y="55"/>
                  <a:pt x="259" y="45"/>
                  <a:pt x="259" y="40"/>
                </a:cubicBezTo>
                <a:cubicBezTo>
                  <a:pt x="258" y="41"/>
                  <a:pt x="257" y="52"/>
                  <a:pt x="258" y="56"/>
                </a:cubicBezTo>
                <a:cubicBezTo>
                  <a:pt x="255" y="50"/>
                  <a:pt x="250" y="38"/>
                  <a:pt x="248" y="35"/>
                </a:cubicBezTo>
                <a:cubicBezTo>
                  <a:pt x="249" y="39"/>
                  <a:pt x="250" y="42"/>
                  <a:pt x="251" y="46"/>
                </a:cubicBezTo>
                <a:cubicBezTo>
                  <a:pt x="247" y="39"/>
                  <a:pt x="242" y="32"/>
                  <a:pt x="239" y="27"/>
                </a:cubicBezTo>
                <a:cubicBezTo>
                  <a:pt x="244" y="37"/>
                  <a:pt x="250" y="50"/>
                  <a:pt x="253" y="63"/>
                </a:cubicBezTo>
                <a:cubicBezTo>
                  <a:pt x="252" y="61"/>
                  <a:pt x="251" y="59"/>
                  <a:pt x="250" y="57"/>
                </a:cubicBezTo>
                <a:cubicBezTo>
                  <a:pt x="250" y="60"/>
                  <a:pt x="251" y="63"/>
                  <a:pt x="252" y="66"/>
                </a:cubicBezTo>
                <a:cubicBezTo>
                  <a:pt x="251" y="65"/>
                  <a:pt x="250" y="63"/>
                  <a:pt x="249" y="62"/>
                </a:cubicBezTo>
                <a:cubicBezTo>
                  <a:pt x="250" y="63"/>
                  <a:pt x="250" y="65"/>
                  <a:pt x="250" y="67"/>
                </a:cubicBezTo>
                <a:cubicBezTo>
                  <a:pt x="249" y="63"/>
                  <a:pt x="246" y="59"/>
                  <a:pt x="244" y="56"/>
                </a:cubicBezTo>
                <a:cubicBezTo>
                  <a:pt x="245" y="60"/>
                  <a:pt x="248" y="64"/>
                  <a:pt x="249" y="68"/>
                </a:cubicBezTo>
                <a:cubicBezTo>
                  <a:pt x="249" y="69"/>
                  <a:pt x="249" y="70"/>
                  <a:pt x="249" y="72"/>
                </a:cubicBezTo>
                <a:cubicBezTo>
                  <a:pt x="248" y="67"/>
                  <a:pt x="246" y="63"/>
                  <a:pt x="243" y="59"/>
                </a:cubicBezTo>
                <a:cubicBezTo>
                  <a:pt x="243" y="62"/>
                  <a:pt x="244" y="65"/>
                  <a:pt x="244" y="68"/>
                </a:cubicBezTo>
                <a:cubicBezTo>
                  <a:pt x="244" y="68"/>
                  <a:pt x="243" y="67"/>
                  <a:pt x="242" y="66"/>
                </a:cubicBezTo>
                <a:cubicBezTo>
                  <a:pt x="243" y="69"/>
                  <a:pt x="247" y="76"/>
                  <a:pt x="247" y="77"/>
                </a:cubicBezTo>
                <a:cubicBezTo>
                  <a:pt x="247" y="78"/>
                  <a:pt x="247" y="79"/>
                  <a:pt x="247" y="80"/>
                </a:cubicBezTo>
                <a:cubicBezTo>
                  <a:pt x="245" y="75"/>
                  <a:pt x="243" y="71"/>
                  <a:pt x="241" y="67"/>
                </a:cubicBezTo>
                <a:cubicBezTo>
                  <a:pt x="242" y="70"/>
                  <a:pt x="243" y="73"/>
                  <a:pt x="244" y="77"/>
                </a:cubicBezTo>
                <a:cubicBezTo>
                  <a:pt x="243" y="76"/>
                  <a:pt x="241" y="74"/>
                  <a:pt x="240" y="71"/>
                </a:cubicBezTo>
                <a:cubicBezTo>
                  <a:pt x="242" y="75"/>
                  <a:pt x="245" y="88"/>
                  <a:pt x="245" y="90"/>
                </a:cubicBezTo>
                <a:cubicBezTo>
                  <a:pt x="244" y="90"/>
                  <a:pt x="240" y="81"/>
                  <a:pt x="239" y="76"/>
                </a:cubicBezTo>
                <a:cubicBezTo>
                  <a:pt x="240" y="84"/>
                  <a:pt x="241" y="91"/>
                  <a:pt x="241" y="98"/>
                </a:cubicBezTo>
                <a:cubicBezTo>
                  <a:pt x="241" y="98"/>
                  <a:pt x="241" y="98"/>
                  <a:pt x="241" y="99"/>
                </a:cubicBezTo>
                <a:cubicBezTo>
                  <a:pt x="240" y="89"/>
                  <a:pt x="236" y="84"/>
                  <a:pt x="231" y="77"/>
                </a:cubicBezTo>
                <a:cubicBezTo>
                  <a:pt x="234" y="86"/>
                  <a:pt x="236" y="93"/>
                  <a:pt x="237" y="102"/>
                </a:cubicBezTo>
                <a:cubicBezTo>
                  <a:pt x="235" y="99"/>
                  <a:pt x="234" y="97"/>
                  <a:pt x="234" y="94"/>
                </a:cubicBezTo>
                <a:cubicBezTo>
                  <a:pt x="234" y="98"/>
                  <a:pt x="235" y="102"/>
                  <a:pt x="234" y="106"/>
                </a:cubicBezTo>
                <a:cubicBezTo>
                  <a:pt x="233" y="104"/>
                  <a:pt x="232" y="101"/>
                  <a:pt x="232" y="99"/>
                </a:cubicBezTo>
                <a:cubicBezTo>
                  <a:pt x="232" y="105"/>
                  <a:pt x="231" y="112"/>
                  <a:pt x="231" y="118"/>
                </a:cubicBezTo>
                <a:cubicBezTo>
                  <a:pt x="230" y="114"/>
                  <a:pt x="230" y="111"/>
                  <a:pt x="229" y="108"/>
                </a:cubicBezTo>
                <a:cubicBezTo>
                  <a:pt x="230" y="114"/>
                  <a:pt x="228" y="131"/>
                  <a:pt x="227" y="132"/>
                </a:cubicBezTo>
                <a:cubicBezTo>
                  <a:pt x="227" y="130"/>
                  <a:pt x="227" y="128"/>
                  <a:pt x="227" y="126"/>
                </a:cubicBezTo>
                <a:cubicBezTo>
                  <a:pt x="224" y="133"/>
                  <a:pt x="224" y="141"/>
                  <a:pt x="224" y="150"/>
                </a:cubicBezTo>
                <a:cubicBezTo>
                  <a:pt x="224" y="150"/>
                  <a:pt x="224" y="151"/>
                  <a:pt x="224" y="152"/>
                </a:cubicBezTo>
                <a:cubicBezTo>
                  <a:pt x="223" y="147"/>
                  <a:pt x="223" y="143"/>
                  <a:pt x="222" y="139"/>
                </a:cubicBezTo>
                <a:cubicBezTo>
                  <a:pt x="221" y="143"/>
                  <a:pt x="222" y="149"/>
                  <a:pt x="222" y="153"/>
                </a:cubicBezTo>
                <a:cubicBezTo>
                  <a:pt x="223" y="159"/>
                  <a:pt x="223" y="165"/>
                  <a:pt x="225" y="171"/>
                </a:cubicBezTo>
                <a:cubicBezTo>
                  <a:pt x="225" y="170"/>
                  <a:pt x="225" y="170"/>
                  <a:pt x="224" y="170"/>
                </a:cubicBezTo>
                <a:cubicBezTo>
                  <a:pt x="222" y="164"/>
                  <a:pt x="220" y="157"/>
                  <a:pt x="218" y="152"/>
                </a:cubicBezTo>
                <a:cubicBezTo>
                  <a:pt x="219" y="157"/>
                  <a:pt x="220" y="162"/>
                  <a:pt x="221" y="167"/>
                </a:cubicBezTo>
                <a:cubicBezTo>
                  <a:pt x="218" y="166"/>
                  <a:pt x="214" y="171"/>
                  <a:pt x="214" y="177"/>
                </a:cubicBezTo>
                <a:cubicBezTo>
                  <a:pt x="214" y="184"/>
                  <a:pt x="220" y="198"/>
                  <a:pt x="220" y="203"/>
                </a:cubicBezTo>
                <a:cubicBezTo>
                  <a:pt x="220" y="208"/>
                  <a:pt x="222" y="221"/>
                  <a:pt x="225" y="230"/>
                </a:cubicBezTo>
                <a:cubicBezTo>
                  <a:pt x="227" y="237"/>
                  <a:pt x="226" y="241"/>
                  <a:pt x="228" y="245"/>
                </a:cubicBezTo>
                <a:cubicBezTo>
                  <a:pt x="229" y="246"/>
                  <a:pt x="229" y="246"/>
                  <a:pt x="229" y="247"/>
                </a:cubicBezTo>
                <a:cubicBezTo>
                  <a:pt x="230" y="248"/>
                  <a:pt x="231" y="250"/>
                  <a:pt x="231" y="251"/>
                </a:cubicBezTo>
                <a:cubicBezTo>
                  <a:pt x="232" y="252"/>
                  <a:pt x="232" y="253"/>
                  <a:pt x="233" y="254"/>
                </a:cubicBezTo>
                <a:cubicBezTo>
                  <a:pt x="234" y="256"/>
                  <a:pt x="235" y="258"/>
                  <a:pt x="236" y="260"/>
                </a:cubicBezTo>
                <a:cubicBezTo>
                  <a:pt x="239" y="264"/>
                  <a:pt x="245" y="269"/>
                  <a:pt x="248" y="270"/>
                </a:cubicBezTo>
                <a:cubicBezTo>
                  <a:pt x="249" y="281"/>
                  <a:pt x="255" y="304"/>
                  <a:pt x="261" y="314"/>
                </a:cubicBezTo>
                <a:cubicBezTo>
                  <a:pt x="261" y="315"/>
                  <a:pt x="262" y="317"/>
                  <a:pt x="263" y="318"/>
                </a:cubicBezTo>
                <a:cubicBezTo>
                  <a:pt x="263" y="318"/>
                  <a:pt x="263" y="319"/>
                  <a:pt x="263" y="320"/>
                </a:cubicBezTo>
                <a:cubicBezTo>
                  <a:pt x="268" y="328"/>
                  <a:pt x="276" y="340"/>
                  <a:pt x="284" y="351"/>
                </a:cubicBezTo>
                <a:cubicBezTo>
                  <a:pt x="290" y="379"/>
                  <a:pt x="289" y="413"/>
                  <a:pt x="256" y="434"/>
                </a:cubicBezTo>
                <a:cubicBezTo>
                  <a:pt x="242" y="440"/>
                  <a:pt x="214" y="453"/>
                  <a:pt x="180" y="461"/>
                </a:cubicBezTo>
                <a:cubicBezTo>
                  <a:pt x="147" y="469"/>
                  <a:pt x="93" y="485"/>
                  <a:pt x="71" y="562"/>
                </a:cubicBezTo>
                <a:cubicBezTo>
                  <a:pt x="62" y="596"/>
                  <a:pt x="64" y="618"/>
                  <a:pt x="69" y="658"/>
                </a:cubicBezTo>
                <a:cubicBezTo>
                  <a:pt x="57" y="746"/>
                  <a:pt x="47" y="812"/>
                  <a:pt x="46" y="862"/>
                </a:cubicBezTo>
                <a:cubicBezTo>
                  <a:pt x="46" y="894"/>
                  <a:pt x="39" y="915"/>
                  <a:pt x="36" y="929"/>
                </a:cubicBezTo>
                <a:cubicBezTo>
                  <a:pt x="19" y="976"/>
                  <a:pt x="23" y="1098"/>
                  <a:pt x="21" y="1130"/>
                </a:cubicBezTo>
                <a:cubicBezTo>
                  <a:pt x="17" y="1185"/>
                  <a:pt x="13" y="1185"/>
                  <a:pt x="13" y="1191"/>
                </a:cubicBezTo>
                <a:cubicBezTo>
                  <a:pt x="13" y="1216"/>
                  <a:pt x="8" y="1227"/>
                  <a:pt x="4" y="1239"/>
                </a:cubicBezTo>
                <a:cubicBezTo>
                  <a:pt x="4" y="1241"/>
                  <a:pt x="3" y="1243"/>
                  <a:pt x="3" y="1245"/>
                </a:cubicBezTo>
                <a:cubicBezTo>
                  <a:pt x="3" y="1245"/>
                  <a:pt x="5" y="1303"/>
                  <a:pt x="3" y="1321"/>
                </a:cubicBezTo>
                <a:cubicBezTo>
                  <a:pt x="0" y="1339"/>
                  <a:pt x="2" y="1350"/>
                  <a:pt x="3" y="1362"/>
                </a:cubicBezTo>
                <a:cubicBezTo>
                  <a:pt x="4" y="1373"/>
                  <a:pt x="14" y="1390"/>
                  <a:pt x="17" y="1404"/>
                </a:cubicBezTo>
                <a:cubicBezTo>
                  <a:pt x="23" y="1434"/>
                  <a:pt x="31" y="1434"/>
                  <a:pt x="36" y="1444"/>
                </a:cubicBezTo>
                <a:cubicBezTo>
                  <a:pt x="42" y="1454"/>
                  <a:pt x="57" y="1461"/>
                  <a:pt x="59" y="1464"/>
                </a:cubicBezTo>
                <a:cubicBezTo>
                  <a:pt x="61" y="1467"/>
                  <a:pt x="69" y="1474"/>
                  <a:pt x="76" y="1473"/>
                </a:cubicBezTo>
                <a:cubicBezTo>
                  <a:pt x="83" y="1471"/>
                  <a:pt x="82" y="1462"/>
                  <a:pt x="82" y="1462"/>
                </a:cubicBezTo>
                <a:cubicBezTo>
                  <a:pt x="82" y="1462"/>
                  <a:pt x="85" y="1463"/>
                  <a:pt x="88" y="1463"/>
                </a:cubicBezTo>
                <a:cubicBezTo>
                  <a:pt x="91" y="1463"/>
                  <a:pt x="103" y="1464"/>
                  <a:pt x="106" y="1461"/>
                </a:cubicBezTo>
                <a:cubicBezTo>
                  <a:pt x="114" y="1453"/>
                  <a:pt x="103" y="1444"/>
                  <a:pt x="103" y="1444"/>
                </a:cubicBezTo>
                <a:cubicBezTo>
                  <a:pt x="111" y="1443"/>
                  <a:pt x="111" y="1443"/>
                  <a:pt x="111" y="1443"/>
                </a:cubicBezTo>
                <a:cubicBezTo>
                  <a:pt x="120" y="1437"/>
                  <a:pt x="109" y="1426"/>
                  <a:pt x="109" y="1426"/>
                </a:cubicBezTo>
                <a:cubicBezTo>
                  <a:pt x="109" y="1423"/>
                  <a:pt x="88" y="1425"/>
                  <a:pt x="88" y="1422"/>
                </a:cubicBezTo>
                <a:cubicBezTo>
                  <a:pt x="88" y="1420"/>
                  <a:pt x="110" y="1413"/>
                  <a:pt x="109" y="1412"/>
                </a:cubicBezTo>
                <a:cubicBezTo>
                  <a:pt x="108" y="1385"/>
                  <a:pt x="86" y="1409"/>
                  <a:pt x="83" y="1405"/>
                </a:cubicBezTo>
                <a:cubicBezTo>
                  <a:pt x="76" y="1394"/>
                  <a:pt x="70" y="1405"/>
                  <a:pt x="68" y="1393"/>
                </a:cubicBezTo>
                <a:cubicBezTo>
                  <a:pt x="67" y="1382"/>
                  <a:pt x="61" y="1380"/>
                  <a:pt x="63" y="1377"/>
                </a:cubicBezTo>
                <a:cubicBezTo>
                  <a:pt x="68" y="1368"/>
                  <a:pt x="60" y="1358"/>
                  <a:pt x="63" y="1351"/>
                </a:cubicBezTo>
                <a:cubicBezTo>
                  <a:pt x="66" y="1345"/>
                  <a:pt x="59" y="1330"/>
                  <a:pt x="59" y="1330"/>
                </a:cubicBezTo>
                <a:cubicBezTo>
                  <a:pt x="59" y="1330"/>
                  <a:pt x="69" y="1336"/>
                  <a:pt x="73" y="1349"/>
                </a:cubicBezTo>
                <a:cubicBezTo>
                  <a:pt x="78" y="1361"/>
                  <a:pt x="91" y="1382"/>
                  <a:pt x="105" y="1372"/>
                </a:cubicBezTo>
                <a:cubicBezTo>
                  <a:pt x="119" y="1362"/>
                  <a:pt x="100" y="1330"/>
                  <a:pt x="88" y="1318"/>
                </a:cubicBezTo>
                <a:cubicBezTo>
                  <a:pt x="82" y="1311"/>
                  <a:pt x="82" y="1302"/>
                  <a:pt x="83" y="1293"/>
                </a:cubicBezTo>
                <a:cubicBezTo>
                  <a:pt x="83" y="1293"/>
                  <a:pt x="85" y="1278"/>
                  <a:pt x="84" y="1273"/>
                </a:cubicBezTo>
                <a:cubicBezTo>
                  <a:pt x="84" y="1262"/>
                  <a:pt x="75" y="1249"/>
                  <a:pt x="77" y="1246"/>
                </a:cubicBezTo>
                <a:cubicBezTo>
                  <a:pt x="78" y="1243"/>
                  <a:pt x="82" y="1225"/>
                  <a:pt x="84" y="1211"/>
                </a:cubicBezTo>
                <a:cubicBezTo>
                  <a:pt x="86" y="1197"/>
                  <a:pt x="119" y="1069"/>
                  <a:pt x="123" y="1041"/>
                </a:cubicBezTo>
                <a:cubicBezTo>
                  <a:pt x="132" y="989"/>
                  <a:pt x="143" y="974"/>
                  <a:pt x="138" y="938"/>
                </a:cubicBezTo>
                <a:cubicBezTo>
                  <a:pt x="139" y="912"/>
                  <a:pt x="148" y="841"/>
                  <a:pt x="150" y="828"/>
                </a:cubicBezTo>
                <a:cubicBezTo>
                  <a:pt x="151" y="825"/>
                  <a:pt x="151" y="812"/>
                  <a:pt x="152" y="803"/>
                </a:cubicBezTo>
                <a:cubicBezTo>
                  <a:pt x="153" y="798"/>
                  <a:pt x="154" y="789"/>
                  <a:pt x="154" y="778"/>
                </a:cubicBezTo>
                <a:cubicBezTo>
                  <a:pt x="154" y="779"/>
                  <a:pt x="154" y="779"/>
                  <a:pt x="154" y="779"/>
                </a:cubicBezTo>
                <a:cubicBezTo>
                  <a:pt x="155" y="791"/>
                  <a:pt x="165" y="815"/>
                  <a:pt x="167" y="848"/>
                </a:cubicBezTo>
                <a:cubicBezTo>
                  <a:pt x="166" y="875"/>
                  <a:pt x="172" y="939"/>
                  <a:pt x="174" y="964"/>
                </a:cubicBezTo>
                <a:cubicBezTo>
                  <a:pt x="183" y="1124"/>
                  <a:pt x="150" y="1163"/>
                  <a:pt x="149" y="1194"/>
                </a:cubicBezTo>
                <a:cubicBezTo>
                  <a:pt x="153" y="1328"/>
                  <a:pt x="110" y="1503"/>
                  <a:pt x="183" y="1729"/>
                </a:cubicBezTo>
                <a:cubicBezTo>
                  <a:pt x="187" y="1741"/>
                  <a:pt x="187" y="1785"/>
                  <a:pt x="191" y="1808"/>
                </a:cubicBezTo>
                <a:cubicBezTo>
                  <a:pt x="192" y="1814"/>
                  <a:pt x="203" y="1841"/>
                  <a:pt x="204" y="1878"/>
                </a:cubicBezTo>
                <a:cubicBezTo>
                  <a:pt x="205" y="1938"/>
                  <a:pt x="199" y="2015"/>
                  <a:pt x="200" y="2058"/>
                </a:cubicBezTo>
                <a:cubicBezTo>
                  <a:pt x="203" y="2128"/>
                  <a:pt x="229" y="2192"/>
                  <a:pt x="239" y="2237"/>
                </a:cubicBezTo>
                <a:cubicBezTo>
                  <a:pt x="249" y="2282"/>
                  <a:pt x="253" y="2318"/>
                  <a:pt x="251" y="2327"/>
                </a:cubicBezTo>
                <a:cubicBezTo>
                  <a:pt x="250" y="2334"/>
                  <a:pt x="248" y="2349"/>
                  <a:pt x="254" y="2362"/>
                </a:cubicBezTo>
                <a:cubicBezTo>
                  <a:pt x="254" y="2363"/>
                  <a:pt x="236" y="2408"/>
                  <a:pt x="226" y="2416"/>
                </a:cubicBezTo>
                <a:cubicBezTo>
                  <a:pt x="216" y="2424"/>
                  <a:pt x="214" y="2431"/>
                  <a:pt x="207" y="2435"/>
                </a:cubicBezTo>
                <a:cubicBezTo>
                  <a:pt x="199" y="2440"/>
                  <a:pt x="195" y="2444"/>
                  <a:pt x="193" y="2453"/>
                </a:cubicBezTo>
                <a:cubicBezTo>
                  <a:pt x="190" y="2460"/>
                  <a:pt x="183" y="2470"/>
                  <a:pt x="188" y="2475"/>
                </a:cubicBezTo>
                <a:cubicBezTo>
                  <a:pt x="189" y="2476"/>
                  <a:pt x="190" y="2476"/>
                  <a:pt x="191" y="2477"/>
                </a:cubicBezTo>
                <a:cubicBezTo>
                  <a:pt x="191" y="2477"/>
                  <a:pt x="191" y="2477"/>
                  <a:pt x="191" y="2477"/>
                </a:cubicBezTo>
                <a:cubicBezTo>
                  <a:pt x="191" y="2479"/>
                  <a:pt x="191" y="2482"/>
                  <a:pt x="192" y="2483"/>
                </a:cubicBezTo>
                <a:cubicBezTo>
                  <a:pt x="195" y="2489"/>
                  <a:pt x="200" y="2490"/>
                  <a:pt x="207" y="2490"/>
                </a:cubicBezTo>
                <a:cubicBezTo>
                  <a:pt x="208" y="2488"/>
                  <a:pt x="208" y="2488"/>
                  <a:pt x="208" y="2488"/>
                </a:cubicBezTo>
                <a:cubicBezTo>
                  <a:pt x="208" y="2491"/>
                  <a:pt x="208" y="2493"/>
                  <a:pt x="210" y="2495"/>
                </a:cubicBezTo>
                <a:cubicBezTo>
                  <a:pt x="215" y="2502"/>
                  <a:pt x="229" y="2506"/>
                  <a:pt x="236" y="2499"/>
                </a:cubicBezTo>
                <a:cubicBezTo>
                  <a:pt x="244" y="2504"/>
                  <a:pt x="259" y="2505"/>
                  <a:pt x="265" y="2497"/>
                </a:cubicBezTo>
                <a:cubicBezTo>
                  <a:pt x="270" y="2510"/>
                  <a:pt x="287" y="2508"/>
                  <a:pt x="298" y="2506"/>
                </a:cubicBezTo>
                <a:cubicBezTo>
                  <a:pt x="309" y="2503"/>
                  <a:pt x="313" y="2496"/>
                  <a:pt x="319" y="2491"/>
                </a:cubicBezTo>
                <a:cubicBezTo>
                  <a:pt x="325" y="2486"/>
                  <a:pt x="330" y="2481"/>
                  <a:pt x="328" y="2468"/>
                </a:cubicBezTo>
                <a:cubicBezTo>
                  <a:pt x="326" y="2456"/>
                  <a:pt x="328" y="2455"/>
                  <a:pt x="329" y="2440"/>
                </a:cubicBezTo>
                <a:cubicBezTo>
                  <a:pt x="330" y="2431"/>
                  <a:pt x="337" y="2428"/>
                  <a:pt x="338" y="2413"/>
                </a:cubicBezTo>
                <a:cubicBezTo>
                  <a:pt x="339" y="2401"/>
                  <a:pt x="331" y="2351"/>
                  <a:pt x="332" y="2344"/>
                </a:cubicBezTo>
                <a:cubicBezTo>
                  <a:pt x="334" y="2328"/>
                  <a:pt x="324" y="2315"/>
                  <a:pt x="320" y="2289"/>
                </a:cubicBezTo>
                <a:cubicBezTo>
                  <a:pt x="317" y="2263"/>
                  <a:pt x="326" y="2174"/>
                  <a:pt x="326" y="2158"/>
                </a:cubicBezTo>
                <a:cubicBezTo>
                  <a:pt x="326" y="2127"/>
                  <a:pt x="341" y="2077"/>
                  <a:pt x="337" y="2014"/>
                </a:cubicBezTo>
                <a:cubicBezTo>
                  <a:pt x="335" y="1978"/>
                  <a:pt x="319" y="1868"/>
                  <a:pt x="319" y="1843"/>
                </a:cubicBezTo>
                <a:cubicBezTo>
                  <a:pt x="319" y="1839"/>
                  <a:pt x="318" y="1811"/>
                  <a:pt x="319" y="1806"/>
                </a:cubicBezTo>
                <a:cubicBezTo>
                  <a:pt x="324" y="1790"/>
                  <a:pt x="336" y="1587"/>
                  <a:pt x="336" y="1585"/>
                </a:cubicBezTo>
                <a:cubicBezTo>
                  <a:pt x="338" y="1561"/>
                  <a:pt x="353" y="1416"/>
                  <a:pt x="353" y="1416"/>
                </a:cubicBezTo>
                <a:cubicBezTo>
                  <a:pt x="359" y="1416"/>
                  <a:pt x="359" y="1416"/>
                  <a:pt x="359" y="1416"/>
                </a:cubicBezTo>
                <a:cubicBezTo>
                  <a:pt x="359" y="1416"/>
                  <a:pt x="377" y="1558"/>
                  <a:pt x="379" y="1582"/>
                </a:cubicBezTo>
                <a:cubicBezTo>
                  <a:pt x="379" y="1584"/>
                  <a:pt x="390" y="1790"/>
                  <a:pt x="394" y="1806"/>
                </a:cubicBezTo>
                <a:cubicBezTo>
                  <a:pt x="396" y="1811"/>
                  <a:pt x="395" y="1839"/>
                  <a:pt x="395" y="1843"/>
                </a:cubicBezTo>
                <a:cubicBezTo>
                  <a:pt x="395" y="1868"/>
                  <a:pt x="379" y="1978"/>
                  <a:pt x="377" y="2014"/>
                </a:cubicBezTo>
                <a:cubicBezTo>
                  <a:pt x="373" y="2077"/>
                  <a:pt x="387" y="2127"/>
                  <a:pt x="387" y="2158"/>
                </a:cubicBezTo>
                <a:cubicBezTo>
                  <a:pt x="387" y="2174"/>
                  <a:pt x="396" y="2263"/>
                  <a:pt x="393" y="2289"/>
                </a:cubicBezTo>
                <a:cubicBezTo>
                  <a:pt x="390" y="2315"/>
                  <a:pt x="380" y="2328"/>
                  <a:pt x="382" y="2344"/>
                </a:cubicBezTo>
                <a:cubicBezTo>
                  <a:pt x="383" y="2351"/>
                  <a:pt x="375" y="2401"/>
                  <a:pt x="375" y="2413"/>
                </a:cubicBezTo>
                <a:cubicBezTo>
                  <a:pt x="376" y="2428"/>
                  <a:pt x="384" y="2431"/>
                  <a:pt x="384" y="2440"/>
                </a:cubicBezTo>
                <a:cubicBezTo>
                  <a:pt x="386" y="2455"/>
                  <a:pt x="387" y="2456"/>
                  <a:pt x="385" y="2468"/>
                </a:cubicBezTo>
                <a:cubicBezTo>
                  <a:pt x="384" y="2481"/>
                  <a:pt x="388" y="2486"/>
                  <a:pt x="394" y="2491"/>
                </a:cubicBezTo>
                <a:cubicBezTo>
                  <a:pt x="400" y="2496"/>
                  <a:pt x="405" y="2503"/>
                  <a:pt x="416" y="2506"/>
                </a:cubicBezTo>
                <a:cubicBezTo>
                  <a:pt x="426" y="2508"/>
                  <a:pt x="444" y="2510"/>
                  <a:pt x="448" y="2497"/>
                </a:cubicBezTo>
                <a:cubicBezTo>
                  <a:pt x="454" y="2505"/>
                  <a:pt x="470" y="2504"/>
                  <a:pt x="478" y="2499"/>
                </a:cubicBezTo>
                <a:cubicBezTo>
                  <a:pt x="484" y="2506"/>
                  <a:pt x="499" y="2502"/>
                  <a:pt x="504" y="2495"/>
                </a:cubicBezTo>
                <a:cubicBezTo>
                  <a:pt x="505" y="2493"/>
                  <a:pt x="506" y="2491"/>
                  <a:pt x="506" y="2489"/>
                </a:cubicBezTo>
                <a:cubicBezTo>
                  <a:pt x="507" y="2490"/>
                  <a:pt x="507" y="2490"/>
                  <a:pt x="507" y="2490"/>
                </a:cubicBezTo>
                <a:cubicBezTo>
                  <a:pt x="513" y="2490"/>
                  <a:pt x="521" y="2488"/>
                  <a:pt x="522" y="2483"/>
                </a:cubicBezTo>
                <a:cubicBezTo>
                  <a:pt x="523" y="2482"/>
                  <a:pt x="523" y="2479"/>
                  <a:pt x="523" y="2477"/>
                </a:cubicBezTo>
                <a:cubicBezTo>
                  <a:pt x="523" y="2477"/>
                  <a:pt x="523" y="2477"/>
                  <a:pt x="523" y="2477"/>
                </a:cubicBezTo>
                <a:cubicBezTo>
                  <a:pt x="524" y="2476"/>
                  <a:pt x="525" y="2476"/>
                  <a:pt x="525" y="2475"/>
                </a:cubicBezTo>
                <a:cubicBezTo>
                  <a:pt x="531" y="2470"/>
                  <a:pt x="523" y="2460"/>
                  <a:pt x="521" y="2453"/>
                </a:cubicBezTo>
                <a:cubicBezTo>
                  <a:pt x="518" y="2444"/>
                  <a:pt x="514" y="2440"/>
                  <a:pt x="507" y="2435"/>
                </a:cubicBezTo>
                <a:cubicBezTo>
                  <a:pt x="500" y="2431"/>
                  <a:pt x="497" y="2424"/>
                  <a:pt x="488" y="2416"/>
                </a:cubicBezTo>
                <a:cubicBezTo>
                  <a:pt x="478" y="2408"/>
                  <a:pt x="460" y="2363"/>
                  <a:pt x="460" y="2362"/>
                </a:cubicBezTo>
                <a:cubicBezTo>
                  <a:pt x="466" y="2349"/>
                  <a:pt x="464" y="2334"/>
                  <a:pt x="462" y="2327"/>
                </a:cubicBezTo>
                <a:cubicBezTo>
                  <a:pt x="460" y="2318"/>
                  <a:pt x="464" y="2282"/>
                  <a:pt x="474" y="2237"/>
                </a:cubicBezTo>
                <a:cubicBezTo>
                  <a:pt x="484" y="2192"/>
                  <a:pt x="510" y="2128"/>
                  <a:pt x="513" y="2058"/>
                </a:cubicBezTo>
                <a:cubicBezTo>
                  <a:pt x="515" y="2015"/>
                  <a:pt x="509" y="1938"/>
                  <a:pt x="510" y="1878"/>
                </a:cubicBezTo>
                <a:cubicBezTo>
                  <a:pt x="511" y="1841"/>
                  <a:pt x="521" y="1814"/>
                  <a:pt x="522" y="1808"/>
                </a:cubicBezTo>
                <a:cubicBezTo>
                  <a:pt x="527" y="1785"/>
                  <a:pt x="527" y="1741"/>
                  <a:pt x="530" y="1729"/>
                </a:cubicBezTo>
                <a:cubicBezTo>
                  <a:pt x="587" y="1523"/>
                  <a:pt x="569" y="1347"/>
                  <a:pt x="567" y="1304"/>
                </a:cubicBezTo>
                <a:cubicBezTo>
                  <a:pt x="567" y="1304"/>
                  <a:pt x="569" y="1185"/>
                  <a:pt x="567" y="1170"/>
                </a:cubicBezTo>
                <a:cubicBezTo>
                  <a:pt x="530" y="1051"/>
                  <a:pt x="549" y="969"/>
                  <a:pt x="546" y="961"/>
                </a:cubicBezTo>
                <a:cubicBezTo>
                  <a:pt x="547" y="935"/>
                  <a:pt x="555" y="874"/>
                  <a:pt x="554" y="847"/>
                </a:cubicBezTo>
                <a:cubicBezTo>
                  <a:pt x="556" y="815"/>
                  <a:pt x="559" y="791"/>
                  <a:pt x="560" y="779"/>
                </a:cubicBezTo>
                <a:cubicBezTo>
                  <a:pt x="560" y="778"/>
                  <a:pt x="560" y="778"/>
                  <a:pt x="560" y="778"/>
                </a:cubicBezTo>
                <a:cubicBezTo>
                  <a:pt x="560" y="782"/>
                  <a:pt x="560" y="786"/>
                  <a:pt x="560" y="790"/>
                </a:cubicBezTo>
                <a:cubicBezTo>
                  <a:pt x="560" y="793"/>
                  <a:pt x="560" y="793"/>
                  <a:pt x="560" y="793"/>
                </a:cubicBezTo>
                <a:cubicBezTo>
                  <a:pt x="561" y="797"/>
                  <a:pt x="561" y="797"/>
                  <a:pt x="561" y="797"/>
                </a:cubicBezTo>
                <a:cubicBezTo>
                  <a:pt x="561" y="799"/>
                  <a:pt x="561" y="801"/>
                  <a:pt x="562" y="803"/>
                </a:cubicBezTo>
                <a:cubicBezTo>
                  <a:pt x="563" y="812"/>
                  <a:pt x="565" y="826"/>
                  <a:pt x="565" y="826"/>
                </a:cubicBezTo>
                <a:cubicBezTo>
                  <a:pt x="580" y="946"/>
                  <a:pt x="580" y="946"/>
                  <a:pt x="580" y="946"/>
                </a:cubicBezTo>
                <a:cubicBezTo>
                  <a:pt x="575" y="982"/>
                  <a:pt x="587" y="997"/>
                  <a:pt x="596" y="1049"/>
                </a:cubicBezTo>
                <a:cubicBezTo>
                  <a:pt x="600" y="1076"/>
                  <a:pt x="632" y="1205"/>
                  <a:pt x="634" y="1219"/>
                </a:cubicBezTo>
                <a:cubicBezTo>
                  <a:pt x="636" y="1232"/>
                  <a:pt x="641" y="1247"/>
                  <a:pt x="643" y="1250"/>
                </a:cubicBezTo>
                <a:cubicBezTo>
                  <a:pt x="644" y="1253"/>
                  <a:pt x="638" y="1268"/>
                  <a:pt x="636" y="1281"/>
                </a:cubicBezTo>
                <a:cubicBezTo>
                  <a:pt x="635" y="1282"/>
                  <a:pt x="635" y="1283"/>
                  <a:pt x="635" y="1285"/>
                </a:cubicBezTo>
                <a:cubicBezTo>
                  <a:pt x="635" y="1285"/>
                  <a:pt x="635" y="1285"/>
                  <a:pt x="635" y="1286"/>
                </a:cubicBezTo>
                <a:cubicBezTo>
                  <a:pt x="634" y="1290"/>
                  <a:pt x="635" y="1293"/>
                  <a:pt x="636" y="1298"/>
                </a:cubicBezTo>
                <a:cubicBezTo>
                  <a:pt x="637" y="1307"/>
                  <a:pt x="638" y="1316"/>
                  <a:pt x="632" y="1322"/>
                </a:cubicBezTo>
                <a:cubicBezTo>
                  <a:pt x="620" y="1334"/>
                  <a:pt x="601" y="1368"/>
                  <a:pt x="615" y="1378"/>
                </a:cubicBezTo>
                <a:cubicBezTo>
                  <a:pt x="630" y="1389"/>
                  <a:pt x="643" y="1364"/>
                  <a:pt x="647" y="1352"/>
                </a:cubicBezTo>
                <a:cubicBezTo>
                  <a:pt x="652" y="1339"/>
                  <a:pt x="660" y="1337"/>
                  <a:pt x="660" y="1337"/>
                </a:cubicBezTo>
                <a:cubicBezTo>
                  <a:pt x="660" y="1337"/>
                  <a:pt x="652" y="1351"/>
                  <a:pt x="655" y="1358"/>
                </a:cubicBezTo>
                <a:cubicBezTo>
                  <a:pt x="658" y="1364"/>
                  <a:pt x="650" y="1375"/>
                  <a:pt x="655" y="1383"/>
                </a:cubicBezTo>
                <a:cubicBezTo>
                  <a:pt x="657" y="1386"/>
                  <a:pt x="651" y="1388"/>
                  <a:pt x="650" y="1400"/>
                </a:cubicBezTo>
                <a:cubicBezTo>
                  <a:pt x="648" y="1411"/>
                  <a:pt x="642" y="1400"/>
                  <a:pt x="635" y="1412"/>
                </a:cubicBezTo>
                <a:cubicBezTo>
                  <a:pt x="632" y="1415"/>
                  <a:pt x="611" y="1391"/>
                  <a:pt x="609" y="1419"/>
                </a:cubicBezTo>
                <a:cubicBezTo>
                  <a:pt x="609" y="1421"/>
                  <a:pt x="630" y="1427"/>
                  <a:pt x="630" y="1429"/>
                </a:cubicBezTo>
                <a:cubicBezTo>
                  <a:pt x="630" y="1431"/>
                  <a:pt x="609" y="1430"/>
                  <a:pt x="609" y="1433"/>
                </a:cubicBezTo>
                <a:cubicBezTo>
                  <a:pt x="609" y="1433"/>
                  <a:pt x="598" y="1444"/>
                  <a:pt x="607" y="1450"/>
                </a:cubicBezTo>
                <a:cubicBezTo>
                  <a:pt x="615" y="1451"/>
                  <a:pt x="615" y="1451"/>
                  <a:pt x="615" y="1451"/>
                </a:cubicBezTo>
                <a:cubicBezTo>
                  <a:pt x="615" y="1451"/>
                  <a:pt x="604" y="1459"/>
                  <a:pt x="612" y="1468"/>
                </a:cubicBezTo>
                <a:cubicBezTo>
                  <a:pt x="615" y="1471"/>
                  <a:pt x="627" y="1469"/>
                  <a:pt x="630" y="1469"/>
                </a:cubicBezTo>
                <a:cubicBezTo>
                  <a:pt x="633" y="1469"/>
                  <a:pt x="636" y="1469"/>
                  <a:pt x="636" y="1469"/>
                </a:cubicBezTo>
                <a:cubicBezTo>
                  <a:pt x="636" y="1469"/>
                  <a:pt x="635" y="1478"/>
                  <a:pt x="642" y="1479"/>
                </a:cubicBezTo>
                <a:cubicBezTo>
                  <a:pt x="649" y="1480"/>
                  <a:pt x="657" y="1474"/>
                  <a:pt x="659" y="1470"/>
                </a:cubicBezTo>
                <a:cubicBezTo>
                  <a:pt x="661" y="1467"/>
                  <a:pt x="676" y="1460"/>
                  <a:pt x="682" y="1450"/>
                </a:cubicBezTo>
                <a:cubicBezTo>
                  <a:pt x="687" y="1441"/>
                  <a:pt x="695" y="1440"/>
                  <a:pt x="701" y="1411"/>
                </a:cubicBezTo>
                <a:cubicBezTo>
                  <a:pt x="704" y="1397"/>
                  <a:pt x="714" y="1379"/>
                  <a:pt x="715" y="1368"/>
                </a:cubicBezTo>
                <a:cubicBezTo>
                  <a:pt x="716" y="1357"/>
                  <a:pt x="718" y="1346"/>
                  <a:pt x="715" y="1328"/>
                </a:cubicBezTo>
                <a:close/>
                <a:moveTo>
                  <a:pt x="455" y="271"/>
                </a:moveTo>
                <a:cubicBezTo>
                  <a:pt x="454" y="273"/>
                  <a:pt x="454" y="273"/>
                  <a:pt x="454" y="273"/>
                </a:cubicBezTo>
                <a:cubicBezTo>
                  <a:pt x="454" y="272"/>
                  <a:pt x="454" y="272"/>
                  <a:pt x="454" y="271"/>
                </a:cubicBezTo>
                <a:cubicBezTo>
                  <a:pt x="455" y="271"/>
                  <a:pt x="455" y="271"/>
                  <a:pt x="455" y="271"/>
                </a:cubicBezTo>
                <a:close/>
              </a:path>
            </a:pathLst>
          </a:custGeom>
          <a:solidFill>
            <a:schemeClr val="bg1"/>
          </a:solidFill>
          <a:ln w="3175" cap="rnd">
            <a:solidFill>
              <a:schemeClr val="tx1">
                <a:lumMod val="50000"/>
                <a:lumOff val="50000"/>
              </a:schemeClr>
            </a:solidFill>
            <a:prstDash val="lgDash"/>
            <a:round/>
            <a:headEnd/>
            <a:tailEnd/>
          </a:ln>
        </p:spPr>
        <p:txBody>
          <a:bodyPr/>
          <a:lstStyle/>
          <a:p>
            <a:endParaRPr lang="en-US">
              <a:solidFill>
                <a:srgbClr val="92D050"/>
              </a:solidFill>
            </a:endParaRPr>
          </a:p>
        </p:txBody>
      </p:sp>
      <p:sp>
        <p:nvSpPr>
          <p:cNvPr id="24" name="Freeform 35">
            <a:extLst>
              <a:ext uri="{FF2B5EF4-FFF2-40B4-BE49-F238E27FC236}">
                <a16:creationId xmlns:a16="http://schemas.microsoft.com/office/drawing/2014/main" id="{65E92632-B910-2F23-DFEE-19C2A23EC052}"/>
              </a:ext>
            </a:extLst>
          </p:cNvPr>
          <p:cNvSpPr>
            <a:spLocks noEditPoints="1"/>
          </p:cNvSpPr>
          <p:nvPr/>
        </p:nvSpPr>
        <p:spPr bwMode="auto">
          <a:xfrm>
            <a:off x="6722745" y="1095406"/>
            <a:ext cx="216098" cy="776238"/>
          </a:xfrm>
          <a:custGeom>
            <a:avLst/>
            <a:gdLst>
              <a:gd name="T0" fmla="*/ 2147483647 w 718"/>
              <a:gd name="T1" fmla="*/ 2147483647 h 2510"/>
              <a:gd name="T2" fmla="*/ 2147483647 w 718"/>
              <a:gd name="T3" fmla="*/ 2147483647 h 2510"/>
              <a:gd name="T4" fmla="*/ 2147483647 w 718"/>
              <a:gd name="T5" fmla="*/ 2147483647 h 2510"/>
              <a:gd name="T6" fmla="*/ 2147483647 w 718"/>
              <a:gd name="T7" fmla="*/ 2147483647 h 2510"/>
              <a:gd name="T8" fmla="*/ 2147483647 w 718"/>
              <a:gd name="T9" fmla="*/ 2147483647 h 2510"/>
              <a:gd name="T10" fmla="*/ 2147483647 w 718"/>
              <a:gd name="T11" fmla="*/ 2147483647 h 2510"/>
              <a:gd name="T12" fmla="*/ 2147483647 w 718"/>
              <a:gd name="T13" fmla="*/ 2147483647 h 2510"/>
              <a:gd name="T14" fmla="*/ 2147483647 w 718"/>
              <a:gd name="T15" fmla="*/ 2147483647 h 2510"/>
              <a:gd name="T16" fmla="*/ 2147483647 w 718"/>
              <a:gd name="T17" fmla="*/ 2147483647 h 2510"/>
              <a:gd name="T18" fmla="*/ 2147483647 w 718"/>
              <a:gd name="T19" fmla="*/ 2147483647 h 2510"/>
              <a:gd name="T20" fmla="*/ 2147483647 w 718"/>
              <a:gd name="T21" fmla="*/ 2147483647 h 2510"/>
              <a:gd name="T22" fmla="*/ 2147483647 w 718"/>
              <a:gd name="T23" fmla="*/ 2147483647 h 2510"/>
              <a:gd name="T24" fmla="*/ 2147483647 w 718"/>
              <a:gd name="T25" fmla="*/ 2147483647 h 2510"/>
              <a:gd name="T26" fmla="*/ 2147483647 w 718"/>
              <a:gd name="T27" fmla="*/ 2147483647 h 2510"/>
              <a:gd name="T28" fmla="*/ 2147483647 w 718"/>
              <a:gd name="T29" fmla="*/ 2147483647 h 2510"/>
              <a:gd name="T30" fmla="*/ 2147483647 w 718"/>
              <a:gd name="T31" fmla="*/ 2147483647 h 2510"/>
              <a:gd name="T32" fmla="*/ 2147483647 w 718"/>
              <a:gd name="T33" fmla="*/ 2147483647 h 2510"/>
              <a:gd name="T34" fmla="*/ 2147483647 w 718"/>
              <a:gd name="T35" fmla="*/ 2147483647 h 2510"/>
              <a:gd name="T36" fmla="*/ 2147483647 w 718"/>
              <a:gd name="T37" fmla="*/ 2147483647 h 2510"/>
              <a:gd name="T38" fmla="*/ 2147483647 w 718"/>
              <a:gd name="T39" fmla="*/ 2147483647 h 2510"/>
              <a:gd name="T40" fmla="*/ 2147483647 w 718"/>
              <a:gd name="T41" fmla="*/ 2147483647 h 2510"/>
              <a:gd name="T42" fmla="*/ 2147483647 w 718"/>
              <a:gd name="T43" fmla="*/ 2147483647 h 2510"/>
              <a:gd name="T44" fmla="*/ 2147483647 w 718"/>
              <a:gd name="T45" fmla="*/ 2147483647 h 2510"/>
              <a:gd name="T46" fmla="*/ 2147483647 w 718"/>
              <a:gd name="T47" fmla="*/ 2147483647 h 2510"/>
              <a:gd name="T48" fmla="*/ 2147483647 w 718"/>
              <a:gd name="T49" fmla="*/ 2147483647 h 2510"/>
              <a:gd name="T50" fmla="*/ 2147483647 w 718"/>
              <a:gd name="T51" fmla="*/ 2147483647 h 2510"/>
              <a:gd name="T52" fmla="*/ 2147483647 w 718"/>
              <a:gd name="T53" fmla="*/ 2147483647 h 2510"/>
              <a:gd name="T54" fmla="*/ 2147483647 w 718"/>
              <a:gd name="T55" fmla="*/ 2147483647 h 2510"/>
              <a:gd name="T56" fmla="*/ 2147483647 w 718"/>
              <a:gd name="T57" fmla="*/ 2147483647 h 2510"/>
              <a:gd name="T58" fmla="*/ 2147483647 w 718"/>
              <a:gd name="T59" fmla="*/ 2147483647 h 2510"/>
              <a:gd name="T60" fmla="*/ 2147483647 w 718"/>
              <a:gd name="T61" fmla="*/ 2147483647 h 2510"/>
              <a:gd name="T62" fmla="*/ 2147483647 w 718"/>
              <a:gd name="T63" fmla="*/ 2147483647 h 2510"/>
              <a:gd name="T64" fmla="*/ 2147483647 w 718"/>
              <a:gd name="T65" fmla="*/ 2147483647 h 2510"/>
              <a:gd name="T66" fmla="*/ 2147483647 w 718"/>
              <a:gd name="T67" fmla="*/ 2147483647 h 2510"/>
              <a:gd name="T68" fmla="*/ 2147483647 w 718"/>
              <a:gd name="T69" fmla="*/ 2147483647 h 2510"/>
              <a:gd name="T70" fmla="*/ 2147483647 w 718"/>
              <a:gd name="T71" fmla="*/ 2147483647 h 2510"/>
              <a:gd name="T72" fmla="*/ 2147483647 w 718"/>
              <a:gd name="T73" fmla="*/ 2147483647 h 2510"/>
              <a:gd name="T74" fmla="*/ 2147483647 w 718"/>
              <a:gd name="T75" fmla="*/ 2147483647 h 2510"/>
              <a:gd name="T76" fmla="*/ 2147483647 w 718"/>
              <a:gd name="T77" fmla="*/ 2147483647 h 2510"/>
              <a:gd name="T78" fmla="*/ 2147483647 w 718"/>
              <a:gd name="T79" fmla="*/ 2147483647 h 2510"/>
              <a:gd name="T80" fmla="*/ 2147483647 w 718"/>
              <a:gd name="T81" fmla="*/ 2147483647 h 2510"/>
              <a:gd name="T82" fmla="*/ 2147483647 w 718"/>
              <a:gd name="T83" fmla="*/ 2147483647 h 2510"/>
              <a:gd name="T84" fmla="*/ 2147483647 w 718"/>
              <a:gd name="T85" fmla="*/ 2147483647 h 2510"/>
              <a:gd name="T86" fmla="*/ 2147483647 w 718"/>
              <a:gd name="T87" fmla="*/ 2147483647 h 2510"/>
              <a:gd name="T88" fmla="*/ 2147483647 w 718"/>
              <a:gd name="T89" fmla="*/ 2147483647 h 2510"/>
              <a:gd name="T90" fmla="*/ 2147483647 w 718"/>
              <a:gd name="T91" fmla="*/ 2147483647 h 2510"/>
              <a:gd name="T92" fmla="*/ 2147483647 w 718"/>
              <a:gd name="T93" fmla="*/ 2147483647 h 2510"/>
              <a:gd name="T94" fmla="*/ 2147483647 w 718"/>
              <a:gd name="T95" fmla="*/ 2147483647 h 2510"/>
              <a:gd name="T96" fmla="*/ 2147483647 w 718"/>
              <a:gd name="T97" fmla="*/ 2147483647 h 2510"/>
              <a:gd name="T98" fmla="*/ 2147483647 w 718"/>
              <a:gd name="T99" fmla="*/ 2147483647 h 2510"/>
              <a:gd name="T100" fmla="*/ 2147483647 w 718"/>
              <a:gd name="T101" fmla="*/ 2147483647 h 2510"/>
              <a:gd name="T102" fmla="*/ 2147483647 w 718"/>
              <a:gd name="T103" fmla="*/ 2147483647 h 2510"/>
              <a:gd name="T104" fmla="*/ 2147483647 w 718"/>
              <a:gd name="T105" fmla="*/ 2147483647 h 2510"/>
              <a:gd name="T106" fmla="*/ 2147483647 w 718"/>
              <a:gd name="T107" fmla="*/ 2147483647 h 2510"/>
              <a:gd name="T108" fmla="*/ 2147483647 w 718"/>
              <a:gd name="T109" fmla="*/ 2147483647 h 2510"/>
              <a:gd name="T110" fmla="*/ 2147483647 w 718"/>
              <a:gd name="T111" fmla="*/ 2147483647 h 2510"/>
              <a:gd name="T112" fmla="*/ 2147483647 w 718"/>
              <a:gd name="T113" fmla="*/ 2147483647 h 2510"/>
              <a:gd name="T114" fmla="*/ 2147483647 w 718"/>
              <a:gd name="T115" fmla="*/ 2147483647 h 2510"/>
              <a:gd name="T116" fmla="*/ 2147483647 w 718"/>
              <a:gd name="T117" fmla="*/ 2147483647 h 2510"/>
              <a:gd name="T118" fmla="*/ 2147483647 w 718"/>
              <a:gd name="T119" fmla="*/ 2147483647 h 2510"/>
              <a:gd name="T120" fmla="*/ 2147483647 w 718"/>
              <a:gd name="T121" fmla="*/ 2147483647 h 2510"/>
              <a:gd name="T122" fmla="*/ 2147483647 w 718"/>
              <a:gd name="T123" fmla="*/ 2147483647 h 2510"/>
              <a:gd name="T124" fmla="*/ 2147483647 w 718"/>
              <a:gd name="T125" fmla="*/ 2147483647 h 25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18"/>
              <a:gd name="T190" fmla="*/ 0 h 2510"/>
              <a:gd name="T191" fmla="*/ 718 w 718"/>
              <a:gd name="T192" fmla="*/ 2510 h 25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18" h="2510">
                <a:moveTo>
                  <a:pt x="715" y="1328"/>
                </a:moveTo>
                <a:cubicBezTo>
                  <a:pt x="714" y="1318"/>
                  <a:pt x="714" y="1296"/>
                  <a:pt x="714" y="1278"/>
                </a:cubicBezTo>
                <a:cubicBezTo>
                  <a:pt x="714" y="1274"/>
                  <a:pt x="715" y="1271"/>
                  <a:pt x="715" y="1271"/>
                </a:cubicBezTo>
                <a:cubicBezTo>
                  <a:pt x="715" y="1262"/>
                  <a:pt x="717" y="1259"/>
                  <a:pt x="714" y="1247"/>
                </a:cubicBezTo>
                <a:cubicBezTo>
                  <a:pt x="711" y="1235"/>
                  <a:pt x="705" y="1223"/>
                  <a:pt x="705" y="1199"/>
                </a:cubicBezTo>
                <a:cubicBezTo>
                  <a:pt x="705" y="1193"/>
                  <a:pt x="701" y="1193"/>
                  <a:pt x="697" y="1137"/>
                </a:cubicBezTo>
                <a:cubicBezTo>
                  <a:pt x="695" y="1105"/>
                  <a:pt x="699" y="983"/>
                  <a:pt x="682" y="937"/>
                </a:cubicBezTo>
                <a:cubicBezTo>
                  <a:pt x="679" y="922"/>
                  <a:pt x="672" y="902"/>
                  <a:pt x="673" y="869"/>
                </a:cubicBezTo>
                <a:cubicBezTo>
                  <a:pt x="672" y="823"/>
                  <a:pt x="662" y="764"/>
                  <a:pt x="652" y="685"/>
                </a:cubicBezTo>
                <a:cubicBezTo>
                  <a:pt x="654" y="683"/>
                  <a:pt x="654" y="683"/>
                  <a:pt x="654" y="683"/>
                </a:cubicBezTo>
                <a:cubicBezTo>
                  <a:pt x="652" y="668"/>
                  <a:pt x="652" y="655"/>
                  <a:pt x="652" y="643"/>
                </a:cubicBezTo>
                <a:cubicBezTo>
                  <a:pt x="654" y="623"/>
                  <a:pt x="655" y="607"/>
                  <a:pt x="652" y="589"/>
                </a:cubicBezTo>
                <a:cubicBezTo>
                  <a:pt x="651" y="582"/>
                  <a:pt x="650" y="576"/>
                  <a:pt x="649" y="568"/>
                </a:cubicBezTo>
                <a:cubicBezTo>
                  <a:pt x="645" y="550"/>
                  <a:pt x="638" y="535"/>
                  <a:pt x="629" y="523"/>
                </a:cubicBezTo>
                <a:cubicBezTo>
                  <a:pt x="610" y="489"/>
                  <a:pt x="588" y="479"/>
                  <a:pt x="565" y="473"/>
                </a:cubicBezTo>
                <a:cubicBezTo>
                  <a:pt x="551" y="467"/>
                  <a:pt x="540" y="464"/>
                  <a:pt x="536" y="463"/>
                </a:cubicBezTo>
                <a:cubicBezTo>
                  <a:pt x="508" y="455"/>
                  <a:pt x="454" y="436"/>
                  <a:pt x="438" y="426"/>
                </a:cubicBezTo>
                <a:cubicBezTo>
                  <a:pt x="415" y="412"/>
                  <a:pt x="414" y="377"/>
                  <a:pt x="418" y="350"/>
                </a:cubicBezTo>
                <a:cubicBezTo>
                  <a:pt x="428" y="339"/>
                  <a:pt x="437" y="325"/>
                  <a:pt x="440" y="318"/>
                </a:cubicBezTo>
                <a:cubicBezTo>
                  <a:pt x="446" y="307"/>
                  <a:pt x="453" y="285"/>
                  <a:pt x="454" y="273"/>
                </a:cubicBezTo>
                <a:cubicBezTo>
                  <a:pt x="455" y="272"/>
                  <a:pt x="455" y="272"/>
                  <a:pt x="455" y="271"/>
                </a:cubicBezTo>
                <a:cubicBezTo>
                  <a:pt x="458" y="270"/>
                  <a:pt x="464" y="265"/>
                  <a:pt x="467" y="262"/>
                </a:cubicBezTo>
                <a:cubicBezTo>
                  <a:pt x="470" y="258"/>
                  <a:pt x="471" y="253"/>
                  <a:pt x="474" y="249"/>
                </a:cubicBezTo>
                <a:cubicBezTo>
                  <a:pt x="477" y="244"/>
                  <a:pt x="476" y="240"/>
                  <a:pt x="478" y="231"/>
                </a:cubicBezTo>
                <a:cubicBezTo>
                  <a:pt x="481" y="223"/>
                  <a:pt x="483" y="210"/>
                  <a:pt x="483" y="205"/>
                </a:cubicBezTo>
                <a:cubicBezTo>
                  <a:pt x="483" y="200"/>
                  <a:pt x="489" y="186"/>
                  <a:pt x="489" y="179"/>
                </a:cubicBezTo>
                <a:cubicBezTo>
                  <a:pt x="489" y="177"/>
                  <a:pt x="489" y="175"/>
                  <a:pt x="488" y="173"/>
                </a:cubicBezTo>
                <a:cubicBezTo>
                  <a:pt x="488" y="172"/>
                  <a:pt x="487" y="170"/>
                  <a:pt x="486" y="170"/>
                </a:cubicBezTo>
                <a:cubicBezTo>
                  <a:pt x="485" y="169"/>
                  <a:pt x="484" y="169"/>
                  <a:pt x="484" y="169"/>
                </a:cubicBezTo>
                <a:cubicBezTo>
                  <a:pt x="483" y="169"/>
                  <a:pt x="482" y="169"/>
                  <a:pt x="481" y="169"/>
                </a:cubicBezTo>
                <a:cubicBezTo>
                  <a:pt x="481" y="169"/>
                  <a:pt x="477" y="180"/>
                  <a:pt x="474" y="188"/>
                </a:cubicBezTo>
                <a:cubicBezTo>
                  <a:pt x="476" y="182"/>
                  <a:pt x="477" y="176"/>
                  <a:pt x="478" y="170"/>
                </a:cubicBezTo>
                <a:cubicBezTo>
                  <a:pt x="479" y="164"/>
                  <a:pt x="481" y="155"/>
                  <a:pt x="479" y="150"/>
                </a:cubicBezTo>
                <a:cubicBezTo>
                  <a:pt x="478" y="157"/>
                  <a:pt x="474" y="163"/>
                  <a:pt x="473" y="169"/>
                </a:cubicBezTo>
                <a:cubicBezTo>
                  <a:pt x="473" y="169"/>
                  <a:pt x="473" y="168"/>
                  <a:pt x="473" y="167"/>
                </a:cubicBezTo>
                <a:cubicBezTo>
                  <a:pt x="476" y="160"/>
                  <a:pt x="476" y="133"/>
                  <a:pt x="475" y="131"/>
                </a:cubicBezTo>
                <a:cubicBezTo>
                  <a:pt x="474" y="132"/>
                  <a:pt x="473" y="134"/>
                  <a:pt x="472" y="136"/>
                </a:cubicBezTo>
                <a:cubicBezTo>
                  <a:pt x="472" y="131"/>
                  <a:pt x="473" y="126"/>
                  <a:pt x="473" y="121"/>
                </a:cubicBezTo>
                <a:cubicBezTo>
                  <a:pt x="472" y="123"/>
                  <a:pt x="472" y="125"/>
                  <a:pt x="471" y="127"/>
                </a:cubicBezTo>
                <a:cubicBezTo>
                  <a:pt x="471" y="123"/>
                  <a:pt x="473" y="116"/>
                  <a:pt x="472" y="110"/>
                </a:cubicBezTo>
                <a:cubicBezTo>
                  <a:pt x="471" y="113"/>
                  <a:pt x="471" y="116"/>
                  <a:pt x="470" y="119"/>
                </a:cubicBezTo>
                <a:cubicBezTo>
                  <a:pt x="471" y="116"/>
                  <a:pt x="471" y="112"/>
                  <a:pt x="471" y="108"/>
                </a:cubicBezTo>
                <a:cubicBezTo>
                  <a:pt x="471" y="108"/>
                  <a:pt x="470" y="109"/>
                  <a:pt x="470" y="109"/>
                </a:cubicBezTo>
                <a:cubicBezTo>
                  <a:pt x="472" y="103"/>
                  <a:pt x="472" y="95"/>
                  <a:pt x="473" y="90"/>
                </a:cubicBezTo>
                <a:cubicBezTo>
                  <a:pt x="472" y="92"/>
                  <a:pt x="466" y="102"/>
                  <a:pt x="466" y="104"/>
                </a:cubicBezTo>
                <a:cubicBezTo>
                  <a:pt x="466" y="98"/>
                  <a:pt x="469" y="92"/>
                  <a:pt x="469" y="86"/>
                </a:cubicBezTo>
                <a:cubicBezTo>
                  <a:pt x="468" y="92"/>
                  <a:pt x="465" y="98"/>
                  <a:pt x="463" y="104"/>
                </a:cubicBezTo>
                <a:cubicBezTo>
                  <a:pt x="463" y="103"/>
                  <a:pt x="466" y="94"/>
                  <a:pt x="467" y="90"/>
                </a:cubicBezTo>
                <a:cubicBezTo>
                  <a:pt x="466" y="91"/>
                  <a:pt x="466" y="92"/>
                  <a:pt x="465" y="93"/>
                </a:cubicBezTo>
                <a:cubicBezTo>
                  <a:pt x="465" y="92"/>
                  <a:pt x="465" y="91"/>
                  <a:pt x="465" y="89"/>
                </a:cubicBezTo>
                <a:cubicBezTo>
                  <a:pt x="462" y="93"/>
                  <a:pt x="459" y="102"/>
                  <a:pt x="459" y="102"/>
                </a:cubicBezTo>
                <a:cubicBezTo>
                  <a:pt x="461" y="95"/>
                  <a:pt x="463" y="89"/>
                  <a:pt x="464" y="82"/>
                </a:cubicBezTo>
                <a:cubicBezTo>
                  <a:pt x="466" y="79"/>
                  <a:pt x="467" y="76"/>
                  <a:pt x="470" y="74"/>
                </a:cubicBezTo>
                <a:cubicBezTo>
                  <a:pt x="465" y="77"/>
                  <a:pt x="462" y="81"/>
                  <a:pt x="460" y="86"/>
                </a:cubicBezTo>
                <a:cubicBezTo>
                  <a:pt x="460" y="79"/>
                  <a:pt x="460" y="58"/>
                  <a:pt x="461" y="54"/>
                </a:cubicBezTo>
                <a:cubicBezTo>
                  <a:pt x="459" y="58"/>
                  <a:pt x="454" y="67"/>
                  <a:pt x="453" y="67"/>
                </a:cubicBezTo>
                <a:cubicBezTo>
                  <a:pt x="453" y="58"/>
                  <a:pt x="453" y="48"/>
                  <a:pt x="456" y="40"/>
                </a:cubicBezTo>
                <a:cubicBezTo>
                  <a:pt x="452" y="50"/>
                  <a:pt x="448" y="73"/>
                  <a:pt x="448" y="73"/>
                </a:cubicBezTo>
                <a:cubicBezTo>
                  <a:pt x="448" y="61"/>
                  <a:pt x="448" y="49"/>
                  <a:pt x="450" y="37"/>
                </a:cubicBezTo>
                <a:cubicBezTo>
                  <a:pt x="448" y="41"/>
                  <a:pt x="447" y="46"/>
                  <a:pt x="446" y="51"/>
                </a:cubicBezTo>
                <a:cubicBezTo>
                  <a:pt x="446" y="46"/>
                  <a:pt x="446" y="42"/>
                  <a:pt x="446" y="37"/>
                </a:cubicBezTo>
                <a:cubicBezTo>
                  <a:pt x="445" y="40"/>
                  <a:pt x="445" y="43"/>
                  <a:pt x="443" y="45"/>
                </a:cubicBezTo>
                <a:cubicBezTo>
                  <a:pt x="444" y="37"/>
                  <a:pt x="444" y="28"/>
                  <a:pt x="443" y="20"/>
                </a:cubicBezTo>
                <a:cubicBezTo>
                  <a:pt x="440" y="25"/>
                  <a:pt x="440" y="33"/>
                  <a:pt x="439" y="39"/>
                </a:cubicBezTo>
                <a:cubicBezTo>
                  <a:pt x="439" y="40"/>
                  <a:pt x="438" y="42"/>
                  <a:pt x="438" y="44"/>
                </a:cubicBezTo>
                <a:cubicBezTo>
                  <a:pt x="438" y="43"/>
                  <a:pt x="438" y="43"/>
                  <a:pt x="438" y="42"/>
                </a:cubicBezTo>
                <a:cubicBezTo>
                  <a:pt x="436" y="46"/>
                  <a:pt x="435" y="49"/>
                  <a:pt x="435" y="53"/>
                </a:cubicBezTo>
                <a:cubicBezTo>
                  <a:pt x="434" y="54"/>
                  <a:pt x="434" y="54"/>
                  <a:pt x="434" y="55"/>
                </a:cubicBezTo>
                <a:cubicBezTo>
                  <a:pt x="435" y="47"/>
                  <a:pt x="436" y="35"/>
                  <a:pt x="434" y="28"/>
                </a:cubicBezTo>
                <a:cubicBezTo>
                  <a:pt x="432" y="32"/>
                  <a:pt x="432" y="37"/>
                  <a:pt x="431" y="42"/>
                </a:cubicBezTo>
                <a:cubicBezTo>
                  <a:pt x="431" y="39"/>
                  <a:pt x="431" y="37"/>
                  <a:pt x="430" y="34"/>
                </a:cubicBezTo>
                <a:cubicBezTo>
                  <a:pt x="430" y="32"/>
                  <a:pt x="430" y="31"/>
                  <a:pt x="430" y="29"/>
                </a:cubicBezTo>
                <a:cubicBezTo>
                  <a:pt x="430" y="31"/>
                  <a:pt x="429" y="33"/>
                  <a:pt x="429" y="35"/>
                </a:cubicBezTo>
                <a:cubicBezTo>
                  <a:pt x="429" y="36"/>
                  <a:pt x="428" y="37"/>
                  <a:pt x="428" y="38"/>
                </a:cubicBezTo>
                <a:cubicBezTo>
                  <a:pt x="428" y="38"/>
                  <a:pt x="428" y="39"/>
                  <a:pt x="428" y="39"/>
                </a:cubicBezTo>
                <a:cubicBezTo>
                  <a:pt x="426" y="34"/>
                  <a:pt x="426" y="27"/>
                  <a:pt x="426" y="21"/>
                </a:cubicBezTo>
                <a:cubicBezTo>
                  <a:pt x="424" y="23"/>
                  <a:pt x="423" y="26"/>
                  <a:pt x="422" y="30"/>
                </a:cubicBezTo>
                <a:cubicBezTo>
                  <a:pt x="421" y="26"/>
                  <a:pt x="421" y="23"/>
                  <a:pt x="421" y="19"/>
                </a:cubicBezTo>
                <a:cubicBezTo>
                  <a:pt x="420" y="23"/>
                  <a:pt x="419" y="27"/>
                  <a:pt x="419" y="31"/>
                </a:cubicBezTo>
                <a:cubicBezTo>
                  <a:pt x="418" y="29"/>
                  <a:pt x="418" y="27"/>
                  <a:pt x="417" y="26"/>
                </a:cubicBezTo>
                <a:cubicBezTo>
                  <a:pt x="417" y="23"/>
                  <a:pt x="417" y="20"/>
                  <a:pt x="417" y="17"/>
                </a:cubicBezTo>
                <a:cubicBezTo>
                  <a:pt x="412" y="22"/>
                  <a:pt x="415" y="35"/>
                  <a:pt x="413" y="42"/>
                </a:cubicBezTo>
                <a:cubicBezTo>
                  <a:pt x="413" y="42"/>
                  <a:pt x="413" y="42"/>
                  <a:pt x="413" y="42"/>
                </a:cubicBezTo>
                <a:cubicBezTo>
                  <a:pt x="412" y="41"/>
                  <a:pt x="412" y="39"/>
                  <a:pt x="412" y="37"/>
                </a:cubicBezTo>
                <a:cubicBezTo>
                  <a:pt x="412" y="32"/>
                  <a:pt x="414" y="26"/>
                  <a:pt x="413" y="21"/>
                </a:cubicBezTo>
                <a:cubicBezTo>
                  <a:pt x="412" y="23"/>
                  <a:pt x="410" y="28"/>
                  <a:pt x="410" y="29"/>
                </a:cubicBezTo>
                <a:cubicBezTo>
                  <a:pt x="409" y="27"/>
                  <a:pt x="409" y="25"/>
                  <a:pt x="409" y="23"/>
                </a:cubicBezTo>
                <a:cubicBezTo>
                  <a:pt x="409" y="25"/>
                  <a:pt x="409" y="27"/>
                  <a:pt x="409" y="29"/>
                </a:cubicBezTo>
                <a:cubicBezTo>
                  <a:pt x="407" y="26"/>
                  <a:pt x="409" y="22"/>
                  <a:pt x="406" y="19"/>
                </a:cubicBezTo>
                <a:cubicBezTo>
                  <a:pt x="403" y="23"/>
                  <a:pt x="402" y="36"/>
                  <a:pt x="402" y="37"/>
                </a:cubicBezTo>
                <a:cubicBezTo>
                  <a:pt x="400" y="31"/>
                  <a:pt x="400" y="21"/>
                  <a:pt x="401" y="14"/>
                </a:cubicBezTo>
                <a:cubicBezTo>
                  <a:pt x="400" y="20"/>
                  <a:pt x="398" y="26"/>
                  <a:pt x="397" y="32"/>
                </a:cubicBezTo>
                <a:cubicBezTo>
                  <a:pt x="397" y="27"/>
                  <a:pt x="397" y="21"/>
                  <a:pt x="397" y="16"/>
                </a:cubicBezTo>
                <a:cubicBezTo>
                  <a:pt x="396" y="19"/>
                  <a:pt x="396" y="23"/>
                  <a:pt x="395" y="26"/>
                </a:cubicBezTo>
                <a:cubicBezTo>
                  <a:pt x="394" y="29"/>
                  <a:pt x="393" y="32"/>
                  <a:pt x="394" y="36"/>
                </a:cubicBezTo>
                <a:cubicBezTo>
                  <a:pt x="393" y="33"/>
                  <a:pt x="392" y="22"/>
                  <a:pt x="391" y="20"/>
                </a:cubicBezTo>
                <a:cubicBezTo>
                  <a:pt x="391" y="23"/>
                  <a:pt x="390" y="26"/>
                  <a:pt x="390" y="27"/>
                </a:cubicBezTo>
                <a:cubicBezTo>
                  <a:pt x="389" y="31"/>
                  <a:pt x="388" y="34"/>
                  <a:pt x="387" y="38"/>
                </a:cubicBezTo>
                <a:cubicBezTo>
                  <a:pt x="388" y="34"/>
                  <a:pt x="388" y="31"/>
                  <a:pt x="388" y="27"/>
                </a:cubicBezTo>
                <a:cubicBezTo>
                  <a:pt x="388" y="21"/>
                  <a:pt x="388" y="14"/>
                  <a:pt x="388" y="8"/>
                </a:cubicBezTo>
                <a:cubicBezTo>
                  <a:pt x="388" y="12"/>
                  <a:pt x="388" y="17"/>
                  <a:pt x="387" y="22"/>
                </a:cubicBezTo>
                <a:cubicBezTo>
                  <a:pt x="387" y="21"/>
                  <a:pt x="387" y="21"/>
                  <a:pt x="386" y="20"/>
                </a:cubicBezTo>
                <a:cubicBezTo>
                  <a:pt x="385" y="24"/>
                  <a:pt x="382" y="34"/>
                  <a:pt x="381" y="34"/>
                </a:cubicBezTo>
                <a:cubicBezTo>
                  <a:pt x="382" y="25"/>
                  <a:pt x="384" y="15"/>
                  <a:pt x="382" y="6"/>
                </a:cubicBezTo>
                <a:cubicBezTo>
                  <a:pt x="382" y="9"/>
                  <a:pt x="381" y="12"/>
                  <a:pt x="381" y="15"/>
                </a:cubicBezTo>
                <a:cubicBezTo>
                  <a:pt x="381" y="13"/>
                  <a:pt x="381" y="12"/>
                  <a:pt x="380" y="10"/>
                </a:cubicBezTo>
                <a:cubicBezTo>
                  <a:pt x="380" y="14"/>
                  <a:pt x="378" y="30"/>
                  <a:pt x="376" y="35"/>
                </a:cubicBezTo>
                <a:cubicBezTo>
                  <a:pt x="376" y="30"/>
                  <a:pt x="377" y="24"/>
                  <a:pt x="377" y="19"/>
                </a:cubicBezTo>
                <a:cubicBezTo>
                  <a:pt x="377" y="15"/>
                  <a:pt x="377" y="11"/>
                  <a:pt x="376" y="8"/>
                </a:cubicBezTo>
                <a:cubicBezTo>
                  <a:pt x="376" y="9"/>
                  <a:pt x="376" y="10"/>
                  <a:pt x="376" y="11"/>
                </a:cubicBezTo>
                <a:cubicBezTo>
                  <a:pt x="375" y="11"/>
                  <a:pt x="375" y="10"/>
                  <a:pt x="375" y="9"/>
                </a:cubicBezTo>
                <a:cubicBezTo>
                  <a:pt x="374" y="12"/>
                  <a:pt x="374" y="15"/>
                  <a:pt x="373" y="18"/>
                </a:cubicBezTo>
                <a:cubicBezTo>
                  <a:pt x="373" y="16"/>
                  <a:pt x="373" y="13"/>
                  <a:pt x="373" y="10"/>
                </a:cubicBezTo>
                <a:cubicBezTo>
                  <a:pt x="372" y="16"/>
                  <a:pt x="369" y="34"/>
                  <a:pt x="368" y="37"/>
                </a:cubicBezTo>
                <a:cubicBezTo>
                  <a:pt x="367" y="27"/>
                  <a:pt x="371" y="16"/>
                  <a:pt x="368" y="6"/>
                </a:cubicBezTo>
                <a:cubicBezTo>
                  <a:pt x="366" y="10"/>
                  <a:pt x="365" y="29"/>
                  <a:pt x="364" y="33"/>
                </a:cubicBezTo>
                <a:cubicBezTo>
                  <a:pt x="364" y="28"/>
                  <a:pt x="362" y="11"/>
                  <a:pt x="361" y="9"/>
                </a:cubicBezTo>
                <a:cubicBezTo>
                  <a:pt x="360" y="12"/>
                  <a:pt x="360" y="16"/>
                  <a:pt x="359" y="19"/>
                </a:cubicBezTo>
                <a:cubicBezTo>
                  <a:pt x="356" y="13"/>
                  <a:pt x="358" y="6"/>
                  <a:pt x="357" y="0"/>
                </a:cubicBezTo>
                <a:cubicBezTo>
                  <a:pt x="355" y="6"/>
                  <a:pt x="356" y="17"/>
                  <a:pt x="352" y="22"/>
                </a:cubicBezTo>
                <a:cubicBezTo>
                  <a:pt x="350" y="17"/>
                  <a:pt x="351" y="11"/>
                  <a:pt x="350" y="6"/>
                </a:cubicBezTo>
                <a:cubicBezTo>
                  <a:pt x="349" y="12"/>
                  <a:pt x="349" y="17"/>
                  <a:pt x="348" y="23"/>
                </a:cubicBezTo>
                <a:cubicBezTo>
                  <a:pt x="347" y="16"/>
                  <a:pt x="348" y="9"/>
                  <a:pt x="346" y="3"/>
                </a:cubicBezTo>
                <a:cubicBezTo>
                  <a:pt x="347" y="9"/>
                  <a:pt x="346" y="15"/>
                  <a:pt x="345" y="21"/>
                </a:cubicBezTo>
                <a:cubicBezTo>
                  <a:pt x="345" y="20"/>
                  <a:pt x="345" y="18"/>
                  <a:pt x="345" y="16"/>
                </a:cubicBezTo>
                <a:cubicBezTo>
                  <a:pt x="344" y="19"/>
                  <a:pt x="345" y="25"/>
                  <a:pt x="343" y="28"/>
                </a:cubicBezTo>
                <a:cubicBezTo>
                  <a:pt x="343" y="27"/>
                  <a:pt x="341" y="6"/>
                  <a:pt x="341" y="2"/>
                </a:cubicBezTo>
                <a:cubicBezTo>
                  <a:pt x="340" y="5"/>
                  <a:pt x="339" y="21"/>
                  <a:pt x="339" y="28"/>
                </a:cubicBezTo>
                <a:cubicBezTo>
                  <a:pt x="339" y="28"/>
                  <a:pt x="339" y="28"/>
                  <a:pt x="339" y="28"/>
                </a:cubicBezTo>
                <a:cubicBezTo>
                  <a:pt x="338" y="25"/>
                  <a:pt x="337" y="24"/>
                  <a:pt x="336" y="30"/>
                </a:cubicBezTo>
                <a:cubicBezTo>
                  <a:pt x="336" y="27"/>
                  <a:pt x="335" y="25"/>
                  <a:pt x="334" y="23"/>
                </a:cubicBezTo>
                <a:cubicBezTo>
                  <a:pt x="333" y="25"/>
                  <a:pt x="333" y="26"/>
                  <a:pt x="333" y="28"/>
                </a:cubicBezTo>
                <a:cubicBezTo>
                  <a:pt x="332" y="27"/>
                  <a:pt x="332" y="26"/>
                  <a:pt x="331" y="25"/>
                </a:cubicBezTo>
                <a:cubicBezTo>
                  <a:pt x="331" y="20"/>
                  <a:pt x="330" y="15"/>
                  <a:pt x="330" y="11"/>
                </a:cubicBezTo>
                <a:cubicBezTo>
                  <a:pt x="331" y="14"/>
                  <a:pt x="330" y="17"/>
                  <a:pt x="330" y="20"/>
                </a:cubicBezTo>
                <a:cubicBezTo>
                  <a:pt x="328" y="15"/>
                  <a:pt x="329" y="9"/>
                  <a:pt x="327" y="3"/>
                </a:cubicBezTo>
                <a:cubicBezTo>
                  <a:pt x="325" y="8"/>
                  <a:pt x="325" y="15"/>
                  <a:pt x="325" y="20"/>
                </a:cubicBezTo>
                <a:cubicBezTo>
                  <a:pt x="325" y="19"/>
                  <a:pt x="323" y="9"/>
                  <a:pt x="323" y="5"/>
                </a:cubicBezTo>
                <a:cubicBezTo>
                  <a:pt x="322" y="13"/>
                  <a:pt x="321" y="29"/>
                  <a:pt x="321" y="30"/>
                </a:cubicBezTo>
                <a:cubicBezTo>
                  <a:pt x="321" y="30"/>
                  <a:pt x="320" y="19"/>
                  <a:pt x="320" y="16"/>
                </a:cubicBezTo>
                <a:cubicBezTo>
                  <a:pt x="320" y="16"/>
                  <a:pt x="319" y="17"/>
                  <a:pt x="319" y="18"/>
                </a:cubicBezTo>
                <a:cubicBezTo>
                  <a:pt x="318" y="12"/>
                  <a:pt x="317" y="6"/>
                  <a:pt x="315" y="0"/>
                </a:cubicBezTo>
                <a:cubicBezTo>
                  <a:pt x="316" y="9"/>
                  <a:pt x="317" y="19"/>
                  <a:pt x="317" y="28"/>
                </a:cubicBezTo>
                <a:cubicBezTo>
                  <a:pt x="316" y="30"/>
                  <a:pt x="314" y="24"/>
                  <a:pt x="312" y="19"/>
                </a:cubicBezTo>
                <a:cubicBezTo>
                  <a:pt x="310" y="27"/>
                  <a:pt x="312" y="35"/>
                  <a:pt x="312" y="43"/>
                </a:cubicBezTo>
                <a:cubicBezTo>
                  <a:pt x="312" y="43"/>
                  <a:pt x="312" y="43"/>
                  <a:pt x="312" y="43"/>
                </a:cubicBezTo>
                <a:cubicBezTo>
                  <a:pt x="309" y="34"/>
                  <a:pt x="307" y="24"/>
                  <a:pt x="305" y="15"/>
                </a:cubicBezTo>
                <a:cubicBezTo>
                  <a:pt x="306" y="20"/>
                  <a:pt x="307" y="26"/>
                  <a:pt x="307" y="32"/>
                </a:cubicBezTo>
                <a:cubicBezTo>
                  <a:pt x="307" y="31"/>
                  <a:pt x="302" y="20"/>
                  <a:pt x="299" y="15"/>
                </a:cubicBezTo>
                <a:cubicBezTo>
                  <a:pt x="298" y="12"/>
                  <a:pt x="296" y="10"/>
                  <a:pt x="295" y="7"/>
                </a:cubicBezTo>
                <a:cubicBezTo>
                  <a:pt x="297" y="14"/>
                  <a:pt x="298" y="22"/>
                  <a:pt x="300" y="29"/>
                </a:cubicBezTo>
                <a:cubicBezTo>
                  <a:pt x="302" y="34"/>
                  <a:pt x="302" y="39"/>
                  <a:pt x="303" y="44"/>
                </a:cubicBezTo>
                <a:cubicBezTo>
                  <a:pt x="299" y="33"/>
                  <a:pt x="290" y="19"/>
                  <a:pt x="290" y="8"/>
                </a:cubicBezTo>
                <a:cubicBezTo>
                  <a:pt x="289" y="13"/>
                  <a:pt x="286" y="38"/>
                  <a:pt x="285" y="38"/>
                </a:cubicBezTo>
                <a:cubicBezTo>
                  <a:pt x="281" y="33"/>
                  <a:pt x="282" y="26"/>
                  <a:pt x="280" y="20"/>
                </a:cubicBezTo>
                <a:cubicBezTo>
                  <a:pt x="279" y="23"/>
                  <a:pt x="279" y="25"/>
                  <a:pt x="279" y="27"/>
                </a:cubicBezTo>
                <a:cubicBezTo>
                  <a:pt x="278" y="25"/>
                  <a:pt x="277" y="23"/>
                  <a:pt x="275" y="22"/>
                </a:cubicBezTo>
                <a:cubicBezTo>
                  <a:pt x="276" y="25"/>
                  <a:pt x="277" y="30"/>
                  <a:pt x="278" y="35"/>
                </a:cubicBezTo>
                <a:cubicBezTo>
                  <a:pt x="278" y="40"/>
                  <a:pt x="278" y="45"/>
                  <a:pt x="277" y="49"/>
                </a:cubicBezTo>
                <a:cubicBezTo>
                  <a:pt x="276" y="48"/>
                  <a:pt x="275" y="43"/>
                  <a:pt x="273" y="40"/>
                </a:cubicBezTo>
                <a:cubicBezTo>
                  <a:pt x="272" y="41"/>
                  <a:pt x="272" y="43"/>
                  <a:pt x="272" y="44"/>
                </a:cubicBezTo>
                <a:cubicBezTo>
                  <a:pt x="271" y="39"/>
                  <a:pt x="270" y="34"/>
                  <a:pt x="268" y="29"/>
                </a:cubicBezTo>
                <a:cubicBezTo>
                  <a:pt x="268" y="36"/>
                  <a:pt x="271" y="44"/>
                  <a:pt x="271" y="52"/>
                </a:cubicBezTo>
                <a:cubicBezTo>
                  <a:pt x="271" y="51"/>
                  <a:pt x="270" y="50"/>
                  <a:pt x="270" y="49"/>
                </a:cubicBezTo>
                <a:cubicBezTo>
                  <a:pt x="269" y="44"/>
                  <a:pt x="267" y="38"/>
                  <a:pt x="265" y="33"/>
                </a:cubicBezTo>
                <a:cubicBezTo>
                  <a:pt x="264" y="31"/>
                  <a:pt x="264" y="30"/>
                  <a:pt x="263" y="28"/>
                </a:cubicBezTo>
                <a:cubicBezTo>
                  <a:pt x="263" y="29"/>
                  <a:pt x="263" y="29"/>
                  <a:pt x="264" y="30"/>
                </a:cubicBezTo>
                <a:cubicBezTo>
                  <a:pt x="263" y="29"/>
                  <a:pt x="263" y="28"/>
                  <a:pt x="263" y="28"/>
                </a:cubicBezTo>
                <a:cubicBezTo>
                  <a:pt x="263" y="31"/>
                  <a:pt x="263" y="35"/>
                  <a:pt x="263" y="39"/>
                </a:cubicBezTo>
                <a:cubicBezTo>
                  <a:pt x="262" y="37"/>
                  <a:pt x="261" y="34"/>
                  <a:pt x="260" y="32"/>
                </a:cubicBezTo>
                <a:cubicBezTo>
                  <a:pt x="261" y="37"/>
                  <a:pt x="263" y="42"/>
                  <a:pt x="263" y="48"/>
                </a:cubicBezTo>
                <a:cubicBezTo>
                  <a:pt x="263" y="51"/>
                  <a:pt x="263" y="53"/>
                  <a:pt x="263" y="56"/>
                </a:cubicBezTo>
                <a:cubicBezTo>
                  <a:pt x="263" y="57"/>
                  <a:pt x="263" y="57"/>
                  <a:pt x="263" y="58"/>
                </a:cubicBezTo>
                <a:cubicBezTo>
                  <a:pt x="259" y="55"/>
                  <a:pt x="259" y="45"/>
                  <a:pt x="259" y="40"/>
                </a:cubicBezTo>
                <a:cubicBezTo>
                  <a:pt x="258" y="41"/>
                  <a:pt x="257" y="52"/>
                  <a:pt x="258" y="56"/>
                </a:cubicBezTo>
                <a:cubicBezTo>
                  <a:pt x="255" y="50"/>
                  <a:pt x="250" y="38"/>
                  <a:pt x="248" y="35"/>
                </a:cubicBezTo>
                <a:cubicBezTo>
                  <a:pt x="249" y="39"/>
                  <a:pt x="250" y="42"/>
                  <a:pt x="251" y="46"/>
                </a:cubicBezTo>
                <a:cubicBezTo>
                  <a:pt x="247" y="39"/>
                  <a:pt x="242" y="32"/>
                  <a:pt x="239" y="27"/>
                </a:cubicBezTo>
                <a:cubicBezTo>
                  <a:pt x="244" y="37"/>
                  <a:pt x="250" y="50"/>
                  <a:pt x="253" y="63"/>
                </a:cubicBezTo>
                <a:cubicBezTo>
                  <a:pt x="252" y="61"/>
                  <a:pt x="251" y="59"/>
                  <a:pt x="250" y="57"/>
                </a:cubicBezTo>
                <a:cubicBezTo>
                  <a:pt x="250" y="60"/>
                  <a:pt x="251" y="63"/>
                  <a:pt x="252" y="66"/>
                </a:cubicBezTo>
                <a:cubicBezTo>
                  <a:pt x="251" y="65"/>
                  <a:pt x="250" y="63"/>
                  <a:pt x="249" y="62"/>
                </a:cubicBezTo>
                <a:cubicBezTo>
                  <a:pt x="250" y="63"/>
                  <a:pt x="250" y="65"/>
                  <a:pt x="250" y="67"/>
                </a:cubicBezTo>
                <a:cubicBezTo>
                  <a:pt x="249" y="63"/>
                  <a:pt x="246" y="59"/>
                  <a:pt x="244" y="56"/>
                </a:cubicBezTo>
                <a:cubicBezTo>
                  <a:pt x="245" y="60"/>
                  <a:pt x="248" y="64"/>
                  <a:pt x="249" y="68"/>
                </a:cubicBezTo>
                <a:cubicBezTo>
                  <a:pt x="249" y="69"/>
                  <a:pt x="249" y="70"/>
                  <a:pt x="249" y="72"/>
                </a:cubicBezTo>
                <a:cubicBezTo>
                  <a:pt x="248" y="67"/>
                  <a:pt x="246" y="63"/>
                  <a:pt x="243" y="59"/>
                </a:cubicBezTo>
                <a:cubicBezTo>
                  <a:pt x="243" y="62"/>
                  <a:pt x="244" y="65"/>
                  <a:pt x="244" y="68"/>
                </a:cubicBezTo>
                <a:cubicBezTo>
                  <a:pt x="244" y="68"/>
                  <a:pt x="243" y="67"/>
                  <a:pt x="242" y="66"/>
                </a:cubicBezTo>
                <a:cubicBezTo>
                  <a:pt x="243" y="69"/>
                  <a:pt x="247" y="76"/>
                  <a:pt x="247" y="77"/>
                </a:cubicBezTo>
                <a:cubicBezTo>
                  <a:pt x="247" y="78"/>
                  <a:pt x="247" y="79"/>
                  <a:pt x="247" y="80"/>
                </a:cubicBezTo>
                <a:cubicBezTo>
                  <a:pt x="245" y="75"/>
                  <a:pt x="243" y="71"/>
                  <a:pt x="241" y="67"/>
                </a:cubicBezTo>
                <a:cubicBezTo>
                  <a:pt x="242" y="70"/>
                  <a:pt x="243" y="73"/>
                  <a:pt x="244" y="77"/>
                </a:cubicBezTo>
                <a:cubicBezTo>
                  <a:pt x="243" y="76"/>
                  <a:pt x="241" y="74"/>
                  <a:pt x="240" y="71"/>
                </a:cubicBezTo>
                <a:cubicBezTo>
                  <a:pt x="242" y="75"/>
                  <a:pt x="245" y="88"/>
                  <a:pt x="245" y="90"/>
                </a:cubicBezTo>
                <a:cubicBezTo>
                  <a:pt x="244" y="90"/>
                  <a:pt x="240" y="81"/>
                  <a:pt x="239" y="76"/>
                </a:cubicBezTo>
                <a:cubicBezTo>
                  <a:pt x="240" y="84"/>
                  <a:pt x="241" y="91"/>
                  <a:pt x="241" y="98"/>
                </a:cubicBezTo>
                <a:cubicBezTo>
                  <a:pt x="241" y="98"/>
                  <a:pt x="241" y="98"/>
                  <a:pt x="241" y="99"/>
                </a:cubicBezTo>
                <a:cubicBezTo>
                  <a:pt x="240" y="89"/>
                  <a:pt x="236" y="84"/>
                  <a:pt x="231" y="77"/>
                </a:cubicBezTo>
                <a:cubicBezTo>
                  <a:pt x="234" y="86"/>
                  <a:pt x="236" y="93"/>
                  <a:pt x="237" y="102"/>
                </a:cubicBezTo>
                <a:cubicBezTo>
                  <a:pt x="235" y="99"/>
                  <a:pt x="234" y="97"/>
                  <a:pt x="234" y="94"/>
                </a:cubicBezTo>
                <a:cubicBezTo>
                  <a:pt x="234" y="98"/>
                  <a:pt x="235" y="102"/>
                  <a:pt x="234" y="106"/>
                </a:cubicBezTo>
                <a:cubicBezTo>
                  <a:pt x="233" y="104"/>
                  <a:pt x="232" y="101"/>
                  <a:pt x="232" y="99"/>
                </a:cubicBezTo>
                <a:cubicBezTo>
                  <a:pt x="232" y="105"/>
                  <a:pt x="231" y="112"/>
                  <a:pt x="231" y="118"/>
                </a:cubicBezTo>
                <a:cubicBezTo>
                  <a:pt x="230" y="114"/>
                  <a:pt x="230" y="111"/>
                  <a:pt x="229" y="108"/>
                </a:cubicBezTo>
                <a:cubicBezTo>
                  <a:pt x="230" y="114"/>
                  <a:pt x="228" y="131"/>
                  <a:pt x="227" y="132"/>
                </a:cubicBezTo>
                <a:cubicBezTo>
                  <a:pt x="227" y="130"/>
                  <a:pt x="227" y="128"/>
                  <a:pt x="227" y="126"/>
                </a:cubicBezTo>
                <a:cubicBezTo>
                  <a:pt x="224" y="133"/>
                  <a:pt x="224" y="141"/>
                  <a:pt x="224" y="150"/>
                </a:cubicBezTo>
                <a:cubicBezTo>
                  <a:pt x="224" y="150"/>
                  <a:pt x="224" y="151"/>
                  <a:pt x="224" y="152"/>
                </a:cubicBezTo>
                <a:cubicBezTo>
                  <a:pt x="223" y="147"/>
                  <a:pt x="223" y="143"/>
                  <a:pt x="222" y="139"/>
                </a:cubicBezTo>
                <a:cubicBezTo>
                  <a:pt x="221" y="143"/>
                  <a:pt x="222" y="149"/>
                  <a:pt x="222" y="153"/>
                </a:cubicBezTo>
                <a:cubicBezTo>
                  <a:pt x="223" y="159"/>
                  <a:pt x="223" y="165"/>
                  <a:pt x="225" y="171"/>
                </a:cubicBezTo>
                <a:cubicBezTo>
                  <a:pt x="225" y="170"/>
                  <a:pt x="225" y="170"/>
                  <a:pt x="224" y="170"/>
                </a:cubicBezTo>
                <a:cubicBezTo>
                  <a:pt x="222" y="164"/>
                  <a:pt x="220" y="157"/>
                  <a:pt x="218" y="152"/>
                </a:cubicBezTo>
                <a:cubicBezTo>
                  <a:pt x="219" y="157"/>
                  <a:pt x="220" y="162"/>
                  <a:pt x="221" y="167"/>
                </a:cubicBezTo>
                <a:cubicBezTo>
                  <a:pt x="218" y="166"/>
                  <a:pt x="214" y="171"/>
                  <a:pt x="214" y="177"/>
                </a:cubicBezTo>
                <a:cubicBezTo>
                  <a:pt x="214" y="184"/>
                  <a:pt x="220" y="198"/>
                  <a:pt x="220" y="203"/>
                </a:cubicBezTo>
                <a:cubicBezTo>
                  <a:pt x="220" y="208"/>
                  <a:pt x="222" y="221"/>
                  <a:pt x="225" y="230"/>
                </a:cubicBezTo>
                <a:cubicBezTo>
                  <a:pt x="227" y="237"/>
                  <a:pt x="226" y="241"/>
                  <a:pt x="228" y="245"/>
                </a:cubicBezTo>
                <a:cubicBezTo>
                  <a:pt x="229" y="246"/>
                  <a:pt x="229" y="246"/>
                  <a:pt x="229" y="247"/>
                </a:cubicBezTo>
                <a:cubicBezTo>
                  <a:pt x="230" y="248"/>
                  <a:pt x="231" y="250"/>
                  <a:pt x="231" y="251"/>
                </a:cubicBezTo>
                <a:cubicBezTo>
                  <a:pt x="232" y="252"/>
                  <a:pt x="232" y="253"/>
                  <a:pt x="233" y="254"/>
                </a:cubicBezTo>
                <a:cubicBezTo>
                  <a:pt x="234" y="256"/>
                  <a:pt x="235" y="258"/>
                  <a:pt x="236" y="260"/>
                </a:cubicBezTo>
                <a:cubicBezTo>
                  <a:pt x="239" y="264"/>
                  <a:pt x="245" y="269"/>
                  <a:pt x="248" y="270"/>
                </a:cubicBezTo>
                <a:cubicBezTo>
                  <a:pt x="249" y="281"/>
                  <a:pt x="255" y="304"/>
                  <a:pt x="261" y="314"/>
                </a:cubicBezTo>
                <a:cubicBezTo>
                  <a:pt x="261" y="315"/>
                  <a:pt x="262" y="317"/>
                  <a:pt x="263" y="318"/>
                </a:cubicBezTo>
                <a:cubicBezTo>
                  <a:pt x="263" y="318"/>
                  <a:pt x="263" y="319"/>
                  <a:pt x="263" y="320"/>
                </a:cubicBezTo>
                <a:cubicBezTo>
                  <a:pt x="268" y="328"/>
                  <a:pt x="276" y="340"/>
                  <a:pt x="284" y="351"/>
                </a:cubicBezTo>
                <a:cubicBezTo>
                  <a:pt x="290" y="379"/>
                  <a:pt x="289" y="413"/>
                  <a:pt x="256" y="434"/>
                </a:cubicBezTo>
                <a:cubicBezTo>
                  <a:pt x="242" y="440"/>
                  <a:pt x="214" y="453"/>
                  <a:pt x="180" y="461"/>
                </a:cubicBezTo>
                <a:cubicBezTo>
                  <a:pt x="147" y="469"/>
                  <a:pt x="93" y="485"/>
                  <a:pt x="71" y="562"/>
                </a:cubicBezTo>
                <a:cubicBezTo>
                  <a:pt x="62" y="596"/>
                  <a:pt x="64" y="618"/>
                  <a:pt x="69" y="658"/>
                </a:cubicBezTo>
                <a:cubicBezTo>
                  <a:pt x="57" y="746"/>
                  <a:pt x="47" y="812"/>
                  <a:pt x="46" y="862"/>
                </a:cubicBezTo>
                <a:cubicBezTo>
                  <a:pt x="46" y="894"/>
                  <a:pt x="39" y="915"/>
                  <a:pt x="36" y="929"/>
                </a:cubicBezTo>
                <a:cubicBezTo>
                  <a:pt x="19" y="976"/>
                  <a:pt x="23" y="1098"/>
                  <a:pt x="21" y="1130"/>
                </a:cubicBezTo>
                <a:cubicBezTo>
                  <a:pt x="17" y="1185"/>
                  <a:pt x="13" y="1185"/>
                  <a:pt x="13" y="1191"/>
                </a:cubicBezTo>
                <a:cubicBezTo>
                  <a:pt x="13" y="1216"/>
                  <a:pt x="8" y="1227"/>
                  <a:pt x="4" y="1239"/>
                </a:cubicBezTo>
                <a:cubicBezTo>
                  <a:pt x="4" y="1241"/>
                  <a:pt x="3" y="1243"/>
                  <a:pt x="3" y="1245"/>
                </a:cubicBezTo>
                <a:cubicBezTo>
                  <a:pt x="3" y="1245"/>
                  <a:pt x="5" y="1303"/>
                  <a:pt x="3" y="1321"/>
                </a:cubicBezTo>
                <a:cubicBezTo>
                  <a:pt x="0" y="1339"/>
                  <a:pt x="2" y="1350"/>
                  <a:pt x="3" y="1362"/>
                </a:cubicBezTo>
                <a:cubicBezTo>
                  <a:pt x="4" y="1373"/>
                  <a:pt x="14" y="1390"/>
                  <a:pt x="17" y="1404"/>
                </a:cubicBezTo>
                <a:cubicBezTo>
                  <a:pt x="23" y="1434"/>
                  <a:pt x="31" y="1434"/>
                  <a:pt x="36" y="1444"/>
                </a:cubicBezTo>
                <a:cubicBezTo>
                  <a:pt x="42" y="1454"/>
                  <a:pt x="57" y="1461"/>
                  <a:pt x="59" y="1464"/>
                </a:cubicBezTo>
                <a:cubicBezTo>
                  <a:pt x="61" y="1467"/>
                  <a:pt x="69" y="1474"/>
                  <a:pt x="76" y="1473"/>
                </a:cubicBezTo>
                <a:cubicBezTo>
                  <a:pt x="83" y="1471"/>
                  <a:pt x="82" y="1462"/>
                  <a:pt x="82" y="1462"/>
                </a:cubicBezTo>
                <a:cubicBezTo>
                  <a:pt x="82" y="1462"/>
                  <a:pt x="85" y="1463"/>
                  <a:pt x="88" y="1463"/>
                </a:cubicBezTo>
                <a:cubicBezTo>
                  <a:pt x="91" y="1463"/>
                  <a:pt x="103" y="1464"/>
                  <a:pt x="106" y="1461"/>
                </a:cubicBezTo>
                <a:cubicBezTo>
                  <a:pt x="114" y="1453"/>
                  <a:pt x="103" y="1444"/>
                  <a:pt x="103" y="1444"/>
                </a:cubicBezTo>
                <a:cubicBezTo>
                  <a:pt x="111" y="1443"/>
                  <a:pt x="111" y="1443"/>
                  <a:pt x="111" y="1443"/>
                </a:cubicBezTo>
                <a:cubicBezTo>
                  <a:pt x="120" y="1437"/>
                  <a:pt x="109" y="1426"/>
                  <a:pt x="109" y="1426"/>
                </a:cubicBezTo>
                <a:cubicBezTo>
                  <a:pt x="109" y="1423"/>
                  <a:pt x="88" y="1425"/>
                  <a:pt x="88" y="1422"/>
                </a:cubicBezTo>
                <a:cubicBezTo>
                  <a:pt x="88" y="1420"/>
                  <a:pt x="110" y="1413"/>
                  <a:pt x="109" y="1412"/>
                </a:cubicBezTo>
                <a:cubicBezTo>
                  <a:pt x="108" y="1385"/>
                  <a:pt x="86" y="1409"/>
                  <a:pt x="83" y="1405"/>
                </a:cubicBezTo>
                <a:cubicBezTo>
                  <a:pt x="76" y="1394"/>
                  <a:pt x="70" y="1405"/>
                  <a:pt x="68" y="1393"/>
                </a:cubicBezTo>
                <a:cubicBezTo>
                  <a:pt x="67" y="1382"/>
                  <a:pt x="61" y="1380"/>
                  <a:pt x="63" y="1377"/>
                </a:cubicBezTo>
                <a:cubicBezTo>
                  <a:pt x="68" y="1368"/>
                  <a:pt x="60" y="1358"/>
                  <a:pt x="63" y="1351"/>
                </a:cubicBezTo>
                <a:cubicBezTo>
                  <a:pt x="66" y="1345"/>
                  <a:pt x="59" y="1330"/>
                  <a:pt x="59" y="1330"/>
                </a:cubicBezTo>
                <a:cubicBezTo>
                  <a:pt x="59" y="1330"/>
                  <a:pt x="69" y="1336"/>
                  <a:pt x="73" y="1349"/>
                </a:cubicBezTo>
                <a:cubicBezTo>
                  <a:pt x="78" y="1361"/>
                  <a:pt x="91" y="1382"/>
                  <a:pt x="105" y="1372"/>
                </a:cubicBezTo>
                <a:cubicBezTo>
                  <a:pt x="119" y="1362"/>
                  <a:pt x="100" y="1330"/>
                  <a:pt x="88" y="1318"/>
                </a:cubicBezTo>
                <a:cubicBezTo>
                  <a:pt x="82" y="1311"/>
                  <a:pt x="82" y="1302"/>
                  <a:pt x="83" y="1293"/>
                </a:cubicBezTo>
                <a:cubicBezTo>
                  <a:pt x="83" y="1293"/>
                  <a:pt x="85" y="1278"/>
                  <a:pt x="84" y="1273"/>
                </a:cubicBezTo>
                <a:cubicBezTo>
                  <a:pt x="84" y="1262"/>
                  <a:pt x="75" y="1249"/>
                  <a:pt x="77" y="1246"/>
                </a:cubicBezTo>
                <a:cubicBezTo>
                  <a:pt x="78" y="1243"/>
                  <a:pt x="82" y="1225"/>
                  <a:pt x="84" y="1211"/>
                </a:cubicBezTo>
                <a:cubicBezTo>
                  <a:pt x="86" y="1197"/>
                  <a:pt x="119" y="1069"/>
                  <a:pt x="123" y="1041"/>
                </a:cubicBezTo>
                <a:cubicBezTo>
                  <a:pt x="132" y="989"/>
                  <a:pt x="143" y="974"/>
                  <a:pt x="138" y="938"/>
                </a:cubicBezTo>
                <a:cubicBezTo>
                  <a:pt x="139" y="912"/>
                  <a:pt x="148" y="841"/>
                  <a:pt x="150" y="828"/>
                </a:cubicBezTo>
                <a:cubicBezTo>
                  <a:pt x="151" y="825"/>
                  <a:pt x="151" y="812"/>
                  <a:pt x="152" y="803"/>
                </a:cubicBezTo>
                <a:cubicBezTo>
                  <a:pt x="153" y="798"/>
                  <a:pt x="154" y="789"/>
                  <a:pt x="154" y="778"/>
                </a:cubicBezTo>
                <a:cubicBezTo>
                  <a:pt x="154" y="779"/>
                  <a:pt x="154" y="779"/>
                  <a:pt x="154" y="779"/>
                </a:cubicBezTo>
                <a:cubicBezTo>
                  <a:pt x="155" y="791"/>
                  <a:pt x="165" y="815"/>
                  <a:pt x="167" y="848"/>
                </a:cubicBezTo>
                <a:cubicBezTo>
                  <a:pt x="166" y="875"/>
                  <a:pt x="172" y="939"/>
                  <a:pt x="174" y="964"/>
                </a:cubicBezTo>
                <a:cubicBezTo>
                  <a:pt x="183" y="1124"/>
                  <a:pt x="150" y="1163"/>
                  <a:pt x="149" y="1194"/>
                </a:cubicBezTo>
                <a:cubicBezTo>
                  <a:pt x="153" y="1328"/>
                  <a:pt x="110" y="1503"/>
                  <a:pt x="183" y="1729"/>
                </a:cubicBezTo>
                <a:cubicBezTo>
                  <a:pt x="187" y="1741"/>
                  <a:pt x="187" y="1785"/>
                  <a:pt x="191" y="1808"/>
                </a:cubicBezTo>
                <a:cubicBezTo>
                  <a:pt x="192" y="1814"/>
                  <a:pt x="203" y="1841"/>
                  <a:pt x="204" y="1878"/>
                </a:cubicBezTo>
                <a:cubicBezTo>
                  <a:pt x="205" y="1938"/>
                  <a:pt x="199" y="2015"/>
                  <a:pt x="200" y="2058"/>
                </a:cubicBezTo>
                <a:cubicBezTo>
                  <a:pt x="203" y="2128"/>
                  <a:pt x="229" y="2192"/>
                  <a:pt x="239" y="2237"/>
                </a:cubicBezTo>
                <a:cubicBezTo>
                  <a:pt x="249" y="2282"/>
                  <a:pt x="253" y="2318"/>
                  <a:pt x="251" y="2327"/>
                </a:cubicBezTo>
                <a:cubicBezTo>
                  <a:pt x="250" y="2334"/>
                  <a:pt x="248" y="2349"/>
                  <a:pt x="254" y="2362"/>
                </a:cubicBezTo>
                <a:cubicBezTo>
                  <a:pt x="254" y="2363"/>
                  <a:pt x="236" y="2408"/>
                  <a:pt x="226" y="2416"/>
                </a:cubicBezTo>
                <a:cubicBezTo>
                  <a:pt x="216" y="2424"/>
                  <a:pt x="214" y="2431"/>
                  <a:pt x="207" y="2435"/>
                </a:cubicBezTo>
                <a:cubicBezTo>
                  <a:pt x="199" y="2440"/>
                  <a:pt x="195" y="2444"/>
                  <a:pt x="193" y="2453"/>
                </a:cubicBezTo>
                <a:cubicBezTo>
                  <a:pt x="190" y="2460"/>
                  <a:pt x="183" y="2470"/>
                  <a:pt x="188" y="2475"/>
                </a:cubicBezTo>
                <a:cubicBezTo>
                  <a:pt x="189" y="2476"/>
                  <a:pt x="190" y="2476"/>
                  <a:pt x="191" y="2477"/>
                </a:cubicBezTo>
                <a:cubicBezTo>
                  <a:pt x="191" y="2477"/>
                  <a:pt x="191" y="2477"/>
                  <a:pt x="191" y="2477"/>
                </a:cubicBezTo>
                <a:cubicBezTo>
                  <a:pt x="191" y="2479"/>
                  <a:pt x="191" y="2482"/>
                  <a:pt x="192" y="2483"/>
                </a:cubicBezTo>
                <a:cubicBezTo>
                  <a:pt x="195" y="2489"/>
                  <a:pt x="200" y="2490"/>
                  <a:pt x="207" y="2490"/>
                </a:cubicBezTo>
                <a:cubicBezTo>
                  <a:pt x="208" y="2488"/>
                  <a:pt x="208" y="2488"/>
                  <a:pt x="208" y="2488"/>
                </a:cubicBezTo>
                <a:cubicBezTo>
                  <a:pt x="208" y="2491"/>
                  <a:pt x="208" y="2493"/>
                  <a:pt x="210" y="2495"/>
                </a:cubicBezTo>
                <a:cubicBezTo>
                  <a:pt x="215" y="2502"/>
                  <a:pt x="229" y="2506"/>
                  <a:pt x="236" y="2499"/>
                </a:cubicBezTo>
                <a:cubicBezTo>
                  <a:pt x="244" y="2504"/>
                  <a:pt x="259" y="2505"/>
                  <a:pt x="265" y="2497"/>
                </a:cubicBezTo>
                <a:cubicBezTo>
                  <a:pt x="270" y="2510"/>
                  <a:pt x="287" y="2508"/>
                  <a:pt x="298" y="2506"/>
                </a:cubicBezTo>
                <a:cubicBezTo>
                  <a:pt x="309" y="2503"/>
                  <a:pt x="313" y="2496"/>
                  <a:pt x="319" y="2491"/>
                </a:cubicBezTo>
                <a:cubicBezTo>
                  <a:pt x="325" y="2486"/>
                  <a:pt x="330" y="2481"/>
                  <a:pt x="328" y="2468"/>
                </a:cubicBezTo>
                <a:cubicBezTo>
                  <a:pt x="326" y="2456"/>
                  <a:pt x="328" y="2455"/>
                  <a:pt x="329" y="2440"/>
                </a:cubicBezTo>
                <a:cubicBezTo>
                  <a:pt x="330" y="2431"/>
                  <a:pt x="337" y="2428"/>
                  <a:pt x="338" y="2413"/>
                </a:cubicBezTo>
                <a:cubicBezTo>
                  <a:pt x="339" y="2401"/>
                  <a:pt x="331" y="2351"/>
                  <a:pt x="332" y="2344"/>
                </a:cubicBezTo>
                <a:cubicBezTo>
                  <a:pt x="334" y="2328"/>
                  <a:pt x="324" y="2315"/>
                  <a:pt x="320" y="2289"/>
                </a:cubicBezTo>
                <a:cubicBezTo>
                  <a:pt x="317" y="2263"/>
                  <a:pt x="326" y="2174"/>
                  <a:pt x="326" y="2158"/>
                </a:cubicBezTo>
                <a:cubicBezTo>
                  <a:pt x="326" y="2127"/>
                  <a:pt x="341" y="2077"/>
                  <a:pt x="337" y="2014"/>
                </a:cubicBezTo>
                <a:cubicBezTo>
                  <a:pt x="335" y="1978"/>
                  <a:pt x="319" y="1868"/>
                  <a:pt x="319" y="1843"/>
                </a:cubicBezTo>
                <a:cubicBezTo>
                  <a:pt x="319" y="1839"/>
                  <a:pt x="318" y="1811"/>
                  <a:pt x="319" y="1806"/>
                </a:cubicBezTo>
                <a:cubicBezTo>
                  <a:pt x="324" y="1790"/>
                  <a:pt x="336" y="1587"/>
                  <a:pt x="336" y="1585"/>
                </a:cubicBezTo>
                <a:cubicBezTo>
                  <a:pt x="338" y="1561"/>
                  <a:pt x="353" y="1416"/>
                  <a:pt x="353" y="1416"/>
                </a:cubicBezTo>
                <a:cubicBezTo>
                  <a:pt x="359" y="1416"/>
                  <a:pt x="359" y="1416"/>
                  <a:pt x="359" y="1416"/>
                </a:cubicBezTo>
                <a:cubicBezTo>
                  <a:pt x="359" y="1416"/>
                  <a:pt x="377" y="1558"/>
                  <a:pt x="379" y="1582"/>
                </a:cubicBezTo>
                <a:cubicBezTo>
                  <a:pt x="379" y="1584"/>
                  <a:pt x="390" y="1790"/>
                  <a:pt x="394" y="1806"/>
                </a:cubicBezTo>
                <a:cubicBezTo>
                  <a:pt x="396" y="1811"/>
                  <a:pt x="395" y="1839"/>
                  <a:pt x="395" y="1843"/>
                </a:cubicBezTo>
                <a:cubicBezTo>
                  <a:pt x="395" y="1868"/>
                  <a:pt x="379" y="1978"/>
                  <a:pt x="377" y="2014"/>
                </a:cubicBezTo>
                <a:cubicBezTo>
                  <a:pt x="373" y="2077"/>
                  <a:pt x="387" y="2127"/>
                  <a:pt x="387" y="2158"/>
                </a:cubicBezTo>
                <a:cubicBezTo>
                  <a:pt x="387" y="2174"/>
                  <a:pt x="396" y="2263"/>
                  <a:pt x="393" y="2289"/>
                </a:cubicBezTo>
                <a:cubicBezTo>
                  <a:pt x="390" y="2315"/>
                  <a:pt x="380" y="2328"/>
                  <a:pt x="382" y="2344"/>
                </a:cubicBezTo>
                <a:cubicBezTo>
                  <a:pt x="383" y="2351"/>
                  <a:pt x="375" y="2401"/>
                  <a:pt x="375" y="2413"/>
                </a:cubicBezTo>
                <a:cubicBezTo>
                  <a:pt x="376" y="2428"/>
                  <a:pt x="384" y="2431"/>
                  <a:pt x="384" y="2440"/>
                </a:cubicBezTo>
                <a:cubicBezTo>
                  <a:pt x="386" y="2455"/>
                  <a:pt x="387" y="2456"/>
                  <a:pt x="385" y="2468"/>
                </a:cubicBezTo>
                <a:cubicBezTo>
                  <a:pt x="384" y="2481"/>
                  <a:pt x="388" y="2486"/>
                  <a:pt x="394" y="2491"/>
                </a:cubicBezTo>
                <a:cubicBezTo>
                  <a:pt x="400" y="2496"/>
                  <a:pt x="405" y="2503"/>
                  <a:pt x="416" y="2506"/>
                </a:cubicBezTo>
                <a:cubicBezTo>
                  <a:pt x="426" y="2508"/>
                  <a:pt x="444" y="2510"/>
                  <a:pt x="448" y="2497"/>
                </a:cubicBezTo>
                <a:cubicBezTo>
                  <a:pt x="454" y="2505"/>
                  <a:pt x="470" y="2504"/>
                  <a:pt x="478" y="2499"/>
                </a:cubicBezTo>
                <a:cubicBezTo>
                  <a:pt x="484" y="2506"/>
                  <a:pt x="499" y="2502"/>
                  <a:pt x="504" y="2495"/>
                </a:cubicBezTo>
                <a:cubicBezTo>
                  <a:pt x="505" y="2493"/>
                  <a:pt x="506" y="2491"/>
                  <a:pt x="506" y="2489"/>
                </a:cubicBezTo>
                <a:cubicBezTo>
                  <a:pt x="507" y="2490"/>
                  <a:pt x="507" y="2490"/>
                  <a:pt x="507" y="2490"/>
                </a:cubicBezTo>
                <a:cubicBezTo>
                  <a:pt x="513" y="2490"/>
                  <a:pt x="521" y="2488"/>
                  <a:pt x="522" y="2483"/>
                </a:cubicBezTo>
                <a:cubicBezTo>
                  <a:pt x="523" y="2482"/>
                  <a:pt x="523" y="2479"/>
                  <a:pt x="523" y="2477"/>
                </a:cubicBezTo>
                <a:cubicBezTo>
                  <a:pt x="523" y="2477"/>
                  <a:pt x="523" y="2477"/>
                  <a:pt x="523" y="2477"/>
                </a:cubicBezTo>
                <a:cubicBezTo>
                  <a:pt x="524" y="2476"/>
                  <a:pt x="525" y="2476"/>
                  <a:pt x="525" y="2475"/>
                </a:cubicBezTo>
                <a:cubicBezTo>
                  <a:pt x="531" y="2470"/>
                  <a:pt x="523" y="2460"/>
                  <a:pt x="521" y="2453"/>
                </a:cubicBezTo>
                <a:cubicBezTo>
                  <a:pt x="518" y="2444"/>
                  <a:pt x="514" y="2440"/>
                  <a:pt x="507" y="2435"/>
                </a:cubicBezTo>
                <a:cubicBezTo>
                  <a:pt x="500" y="2431"/>
                  <a:pt x="497" y="2424"/>
                  <a:pt x="488" y="2416"/>
                </a:cubicBezTo>
                <a:cubicBezTo>
                  <a:pt x="478" y="2408"/>
                  <a:pt x="460" y="2363"/>
                  <a:pt x="460" y="2362"/>
                </a:cubicBezTo>
                <a:cubicBezTo>
                  <a:pt x="466" y="2349"/>
                  <a:pt x="464" y="2334"/>
                  <a:pt x="462" y="2327"/>
                </a:cubicBezTo>
                <a:cubicBezTo>
                  <a:pt x="460" y="2318"/>
                  <a:pt x="464" y="2282"/>
                  <a:pt x="474" y="2237"/>
                </a:cubicBezTo>
                <a:cubicBezTo>
                  <a:pt x="484" y="2192"/>
                  <a:pt x="510" y="2128"/>
                  <a:pt x="513" y="2058"/>
                </a:cubicBezTo>
                <a:cubicBezTo>
                  <a:pt x="515" y="2015"/>
                  <a:pt x="509" y="1938"/>
                  <a:pt x="510" y="1878"/>
                </a:cubicBezTo>
                <a:cubicBezTo>
                  <a:pt x="511" y="1841"/>
                  <a:pt x="521" y="1814"/>
                  <a:pt x="522" y="1808"/>
                </a:cubicBezTo>
                <a:cubicBezTo>
                  <a:pt x="527" y="1785"/>
                  <a:pt x="527" y="1741"/>
                  <a:pt x="530" y="1729"/>
                </a:cubicBezTo>
                <a:cubicBezTo>
                  <a:pt x="587" y="1523"/>
                  <a:pt x="569" y="1347"/>
                  <a:pt x="567" y="1304"/>
                </a:cubicBezTo>
                <a:cubicBezTo>
                  <a:pt x="567" y="1304"/>
                  <a:pt x="569" y="1185"/>
                  <a:pt x="567" y="1170"/>
                </a:cubicBezTo>
                <a:cubicBezTo>
                  <a:pt x="530" y="1051"/>
                  <a:pt x="549" y="969"/>
                  <a:pt x="546" y="961"/>
                </a:cubicBezTo>
                <a:cubicBezTo>
                  <a:pt x="547" y="935"/>
                  <a:pt x="555" y="874"/>
                  <a:pt x="554" y="847"/>
                </a:cubicBezTo>
                <a:cubicBezTo>
                  <a:pt x="556" y="815"/>
                  <a:pt x="559" y="791"/>
                  <a:pt x="560" y="779"/>
                </a:cubicBezTo>
                <a:cubicBezTo>
                  <a:pt x="560" y="778"/>
                  <a:pt x="560" y="778"/>
                  <a:pt x="560" y="778"/>
                </a:cubicBezTo>
                <a:cubicBezTo>
                  <a:pt x="560" y="782"/>
                  <a:pt x="560" y="786"/>
                  <a:pt x="560" y="790"/>
                </a:cubicBezTo>
                <a:cubicBezTo>
                  <a:pt x="560" y="793"/>
                  <a:pt x="560" y="793"/>
                  <a:pt x="560" y="793"/>
                </a:cubicBezTo>
                <a:cubicBezTo>
                  <a:pt x="561" y="797"/>
                  <a:pt x="561" y="797"/>
                  <a:pt x="561" y="797"/>
                </a:cubicBezTo>
                <a:cubicBezTo>
                  <a:pt x="561" y="799"/>
                  <a:pt x="561" y="801"/>
                  <a:pt x="562" y="803"/>
                </a:cubicBezTo>
                <a:cubicBezTo>
                  <a:pt x="563" y="812"/>
                  <a:pt x="565" y="826"/>
                  <a:pt x="565" y="826"/>
                </a:cubicBezTo>
                <a:cubicBezTo>
                  <a:pt x="580" y="946"/>
                  <a:pt x="580" y="946"/>
                  <a:pt x="580" y="946"/>
                </a:cubicBezTo>
                <a:cubicBezTo>
                  <a:pt x="575" y="982"/>
                  <a:pt x="587" y="997"/>
                  <a:pt x="596" y="1049"/>
                </a:cubicBezTo>
                <a:cubicBezTo>
                  <a:pt x="600" y="1076"/>
                  <a:pt x="632" y="1205"/>
                  <a:pt x="634" y="1219"/>
                </a:cubicBezTo>
                <a:cubicBezTo>
                  <a:pt x="636" y="1232"/>
                  <a:pt x="641" y="1247"/>
                  <a:pt x="643" y="1250"/>
                </a:cubicBezTo>
                <a:cubicBezTo>
                  <a:pt x="644" y="1253"/>
                  <a:pt x="638" y="1268"/>
                  <a:pt x="636" y="1281"/>
                </a:cubicBezTo>
                <a:cubicBezTo>
                  <a:pt x="635" y="1282"/>
                  <a:pt x="635" y="1283"/>
                  <a:pt x="635" y="1285"/>
                </a:cubicBezTo>
                <a:cubicBezTo>
                  <a:pt x="635" y="1285"/>
                  <a:pt x="635" y="1285"/>
                  <a:pt x="635" y="1286"/>
                </a:cubicBezTo>
                <a:cubicBezTo>
                  <a:pt x="634" y="1290"/>
                  <a:pt x="635" y="1293"/>
                  <a:pt x="636" y="1298"/>
                </a:cubicBezTo>
                <a:cubicBezTo>
                  <a:pt x="637" y="1307"/>
                  <a:pt x="638" y="1316"/>
                  <a:pt x="632" y="1322"/>
                </a:cubicBezTo>
                <a:cubicBezTo>
                  <a:pt x="620" y="1334"/>
                  <a:pt x="601" y="1368"/>
                  <a:pt x="615" y="1378"/>
                </a:cubicBezTo>
                <a:cubicBezTo>
                  <a:pt x="630" y="1389"/>
                  <a:pt x="643" y="1364"/>
                  <a:pt x="647" y="1352"/>
                </a:cubicBezTo>
                <a:cubicBezTo>
                  <a:pt x="652" y="1339"/>
                  <a:pt x="660" y="1337"/>
                  <a:pt x="660" y="1337"/>
                </a:cubicBezTo>
                <a:cubicBezTo>
                  <a:pt x="660" y="1337"/>
                  <a:pt x="652" y="1351"/>
                  <a:pt x="655" y="1358"/>
                </a:cubicBezTo>
                <a:cubicBezTo>
                  <a:pt x="658" y="1364"/>
                  <a:pt x="650" y="1375"/>
                  <a:pt x="655" y="1383"/>
                </a:cubicBezTo>
                <a:cubicBezTo>
                  <a:pt x="657" y="1386"/>
                  <a:pt x="651" y="1388"/>
                  <a:pt x="650" y="1400"/>
                </a:cubicBezTo>
                <a:cubicBezTo>
                  <a:pt x="648" y="1411"/>
                  <a:pt x="642" y="1400"/>
                  <a:pt x="635" y="1412"/>
                </a:cubicBezTo>
                <a:cubicBezTo>
                  <a:pt x="632" y="1415"/>
                  <a:pt x="611" y="1391"/>
                  <a:pt x="609" y="1419"/>
                </a:cubicBezTo>
                <a:cubicBezTo>
                  <a:pt x="609" y="1421"/>
                  <a:pt x="630" y="1427"/>
                  <a:pt x="630" y="1429"/>
                </a:cubicBezTo>
                <a:cubicBezTo>
                  <a:pt x="630" y="1431"/>
                  <a:pt x="609" y="1430"/>
                  <a:pt x="609" y="1433"/>
                </a:cubicBezTo>
                <a:cubicBezTo>
                  <a:pt x="609" y="1433"/>
                  <a:pt x="598" y="1444"/>
                  <a:pt x="607" y="1450"/>
                </a:cubicBezTo>
                <a:cubicBezTo>
                  <a:pt x="615" y="1451"/>
                  <a:pt x="615" y="1451"/>
                  <a:pt x="615" y="1451"/>
                </a:cubicBezTo>
                <a:cubicBezTo>
                  <a:pt x="615" y="1451"/>
                  <a:pt x="604" y="1459"/>
                  <a:pt x="612" y="1468"/>
                </a:cubicBezTo>
                <a:cubicBezTo>
                  <a:pt x="615" y="1471"/>
                  <a:pt x="627" y="1469"/>
                  <a:pt x="630" y="1469"/>
                </a:cubicBezTo>
                <a:cubicBezTo>
                  <a:pt x="633" y="1469"/>
                  <a:pt x="636" y="1469"/>
                  <a:pt x="636" y="1469"/>
                </a:cubicBezTo>
                <a:cubicBezTo>
                  <a:pt x="636" y="1469"/>
                  <a:pt x="635" y="1478"/>
                  <a:pt x="642" y="1479"/>
                </a:cubicBezTo>
                <a:cubicBezTo>
                  <a:pt x="649" y="1480"/>
                  <a:pt x="657" y="1474"/>
                  <a:pt x="659" y="1470"/>
                </a:cubicBezTo>
                <a:cubicBezTo>
                  <a:pt x="661" y="1467"/>
                  <a:pt x="676" y="1460"/>
                  <a:pt x="682" y="1450"/>
                </a:cubicBezTo>
                <a:cubicBezTo>
                  <a:pt x="687" y="1441"/>
                  <a:pt x="695" y="1440"/>
                  <a:pt x="701" y="1411"/>
                </a:cubicBezTo>
                <a:cubicBezTo>
                  <a:pt x="704" y="1397"/>
                  <a:pt x="714" y="1379"/>
                  <a:pt x="715" y="1368"/>
                </a:cubicBezTo>
                <a:cubicBezTo>
                  <a:pt x="716" y="1357"/>
                  <a:pt x="718" y="1346"/>
                  <a:pt x="715" y="1328"/>
                </a:cubicBezTo>
                <a:close/>
                <a:moveTo>
                  <a:pt x="455" y="271"/>
                </a:moveTo>
                <a:cubicBezTo>
                  <a:pt x="454" y="273"/>
                  <a:pt x="454" y="273"/>
                  <a:pt x="454" y="273"/>
                </a:cubicBezTo>
                <a:cubicBezTo>
                  <a:pt x="454" y="272"/>
                  <a:pt x="454" y="272"/>
                  <a:pt x="454" y="271"/>
                </a:cubicBezTo>
                <a:cubicBezTo>
                  <a:pt x="455" y="271"/>
                  <a:pt x="455" y="271"/>
                  <a:pt x="455" y="271"/>
                </a:cubicBezTo>
                <a:close/>
              </a:path>
            </a:pathLst>
          </a:custGeom>
          <a:solidFill>
            <a:schemeClr val="bg1"/>
          </a:solidFill>
          <a:ln w="3175" cap="rnd">
            <a:solidFill>
              <a:schemeClr val="tx1">
                <a:lumMod val="50000"/>
                <a:lumOff val="50000"/>
              </a:schemeClr>
            </a:solidFill>
            <a:prstDash val="lgDash"/>
            <a:round/>
            <a:headEnd/>
            <a:tailEnd/>
          </a:ln>
        </p:spPr>
        <p:txBody>
          <a:bodyPr/>
          <a:lstStyle/>
          <a:p>
            <a:endParaRPr lang="en-US">
              <a:solidFill>
                <a:srgbClr val="92D050"/>
              </a:solidFill>
            </a:endParaRPr>
          </a:p>
        </p:txBody>
      </p:sp>
      <p:sp>
        <p:nvSpPr>
          <p:cNvPr id="25" name="Freeform 35">
            <a:extLst>
              <a:ext uri="{FF2B5EF4-FFF2-40B4-BE49-F238E27FC236}">
                <a16:creationId xmlns:a16="http://schemas.microsoft.com/office/drawing/2014/main" id="{51D465BF-9982-722C-2450-DDC144426484}"/>
              </a:ext>
            </a:extLst>
          </p:cNvPr>
          <p:cNvSpPr>
            <a:spLocks noEditPoints="1"/>
          </p:cNvSpPr>
          <p:nvPr/>
        </p:nvSpPr>
        <p:spPr bwMode="auto">
          <a:xfrm>
            <a:off x="6907642" y="1095406"/>
            <a:ext cx="216098" cy="776238"/>
          </a:xfrm>
          <a:custGeom>
            <a:avLst/>
            <a:gdLst>
              <a:gd name="T0" fmla="*/ 2147483647 w 718"/>
              <a:gd name="T1" fmla="*/ 2147483647 h 2510"/>
              <a:gd name="T2" fmla="*/ 2147483647 w 718"/>
              <a:gd name="T3" fmla="*/ 2147483647 h 2510"/>
              <a:gd name="T4" fmla="*/ 2147483647 w 718"/>
              <a:gd name="T5" fmla="*/ 2147483647 h 2510"/>
              <a:gd name="T6" fmla="*/ 2147483647 w 718"/>
              <a:gd name="T7" fmla="*/ 2147483647 h 2510"/>
              <a:gd name="T8" fmla="*/ 2147483647 w 718"/>
              <a:gd name="T9" fmla="*/ 2147483647 h 2510"/>
              <a:gd name="T10" fmla="*/ 2147483647 w 718"/>
              <a:gd name="T11" fmla="*/ 2147483647 h 2510"/>
              <a:gd name="T12" fmla="*/ 2147483647 w 718"/>
              <a:gd name="T13" fmla="*/ 2147483647 h 2510"/>
              <a:gd name="T14" fmla="*/ 2147483647 w 718"/>
              <a:gd name="T15" fmla="*/ 2147483647 h 2510"/>
              <a:gd name="T16" fmla="*/ 2147483647 w 718"/>
              <a:gd name="T17" fmla="*/ 2147483647 h 2510"/>
              <a:gd name="T18" fmla="*/ 2147483647 w 718"/>
              <a:gd name="T19" fmla="*/ 2147483647 h 2510"/>
              <a:gd name="T20" fmla="*/ 2147483647 w 718"/>
              <a:gd name="T21" fmla="*/ 2147483647 h 2510"/>
              <a:gd name="T22" fmla="*/ 2147483647 w 718"/>
              <a:gd name="T23" fmla="*/ 2147483647 h 2510"/>
              <a:gd name="T24" fmla="*/ 2147483647 w 718"/>
              <a:gd name="T25" fmla="*/ 2147483647 h 2510"/>
              <a:gd name="T26" fmla="*/ 2147483647 w 718"/>
              <a:gd name="T27" fmla="*/ 2147483647 h 2510"/>
              <a:gd name="T28" fmla="*/ 2147483647 w 718"/>
              <a:gd name="T29" fmla="*/ 2147483647 h 2510"/>
              <a:gd name="T30" fmla="*/ 2147483647 w 718"/>
              <a:gd name="T31" fmla="*/ 2147483647 h 2510"/>
              <a:gd name="T32" fmla="*/ 2147483647 w 718"/>
              <a:gd name="T33" fmla="*/ 2147483647 h 2510"/>
              <a:gd name="T34" fmla="*/ 2147483647 w 718"/>
              <a:gd name="T35" fmla="*/ 2147483647 h 2510"/>
              <a:gd name="T36" fmla="*/ 2147483647 w 718"/>
              <a:gd name="T37" fmla="*/ 2147483647 h 2510"/>
              <a:gd name="T38" fmla="*/ 2147483647 w 718"/>
              <a:gd name="T39" fmla="*/ 2147483647 h 2510"/>
              <a:gd name="T40" fmla="*/ 2147483647 w 718"/>
              <a:gd name="T41" fmla="*/ 2147483647 h 2510"/>
              <a:gd name="T42" fmla="*/ 2147483647 w 718"/>
              <a:gd name="T43" fmla="*/ 2147483647 h 2510"/>
              <a:gd name="T44" fmla="*/ 2147483647 w 718"/>
              <a:gd name="T45" fmla="*/ 2147483647 h 2510"/>
              <a:gd name="T46" fmla="*/ 2147483647 w 718"/>
              <a:gd name="T47" fmla="*/ 2147483647 h 2510"/>
              <a:gd name="T48" fmla="*/ 2147483647 w 718"/>
              <a:gd name="T49" fmla="*/ 2147483647 h 2510"/>
              <a:gd name="T50" fmla="*/ 2147483647 w 718"/>
              <a:gd name="T51" fmla="*/ 2147483647 h 2510"/>
              <a:gd name="T52" fmla="*/ 2147483647 w 718"/>
              <a:gd name="T53" fmla="*/ 2147483647 h 2510"/>
              <a:gd name="T54" fmla="*/ 2147483647 w 718"/>
              <a:gd name="T55" fmla="*/ 2147483647 h 2510"/>
              <a:gd name="T56" fmla="*/ 2147483647 w 718"/>
              <a:gd name="T57" fmla="*/ 2147483647 h 2510"/>
              <a:gd name="T58" fmla="*/ 2147483647 w 718"/>
              <a:gd name="T59" fmla="*/ 2147483647 h 2510"/>
              <a:gd name="T60" fmla="*/ 2147483647 w 718"/>
              <a:gd name="T61" fmla="*/ 2147483647 h 2510"/>
              <a:gd name="T62" fmla="*/ 2147483647 w 718"/>
              <a:gd name="T63" fmla="*/ 2147483647 h 2510"/>
              <a:gd name="T64" fmla="*/ 2147483647 w 718"/>
              <a:gd name="T65" fmla="*/ 2147483647 h 2510"/>
              <a:gd name="T66" fmla="*/ 2147483647 w 718"/>
              <a:gd name="T67" fmla="*/ 2147483647 h 2510"/>
              <a:gd name="T68" fmla="*/ 2147483647 w 718"/>
              <a:gd name="T69" fmla="*/ 2147483647 h 2510"/>
              <a:gd name="T70" fmla="*/ 2147483647 w 718"/>
              <a:gd name="T71" fmla="*/ 2147483647 h 2510"/>
              <a:gd name="T72" fmla="*/ 2147483647 w 718"/>
              <a:gd name="T73" fmla="*/ 2147483647 h 2510"/>
              <a:gd name="T74" fmla="*/ 2147483647 w 718"/>
              <a:gd name="T75" fmla="*/ 2147483647 h 2510"/>
              <a:gd name="T76" fmla="*/ 2147483647 w 718"/>
              <a:gd name="T77" fmla="*/ 2147483647 h 2510"/>
              <a:gd name="T78" fmla="*/ 2147483647 w 718"/>
              <a:gd name="T79" fmla="*/ 2147483647 h 2510"/>
              <a:gd name="T80" fmla="*/ 2147483647 w 718"/>
              <a:gd name="T81" fmla="*/ 2147483647 h 2510"/>
              <a:gd name="T82" fmla="*/ 2147483647 w 718"/>
              <a:gd name="T83" fmla="*/ 2147483647 h 2510"/>
              <a:gd name="T84" fmla="*/ 2147483647 w 718"/>
              <a:gd name="T85" fmla="*/ 2147483647 h 2510"/>
              <a:gd name="T86" fmla="*/ 2147483647 w 718"/>
              <a:gd name="T87" fmla="*/ 2147483647 h 2510"/>
              <a:gd name="T88" fmla="*/ 2147483647 w 718"/>
              <a:gd name="T89" fmla="*/ 2147483647 h 2510"/>
              <a:gd name="T90" fmla="*/ 2147483647 w 718"/>
              <a:gd name="T91" fmla="*/ 2147483647 h 2510"/>
              <a:gd name="T92" fmla="*/ 2147483647 w 718"/>
              <a:gd name="T93" fmla="*/ 2147483647 h 2510"/>
              <a:gd name="T94" fmla="*/ 2147483647 w 718"/>
              <a:gd name="T95" fmla="*/ 2147483647 h 2510"/>
              <a:gd name="T96" fmla="*/ 2147483647 w 718"/>
              <a:gd name="T97" fmla="*/ 2147483647 h 2510"/>
              <a:gd name="T98" fmla="*/ 2147483647 w 718"/>
              <a:gd name="T99" fmla="*/ 2147483647 h 2510"/>
              <a:gd name="T100" fmla="*/ 2147483647 w 718"/>
              <a:gd name="T101" fmla="*/ 2147483647 h 2510"/>
              <a:gd name="T102" fmla="*/ 2147483647 w 718"/>
              <a:gd name="T103" fmla="*/ 2147483647 h 2510"/>
              <a:gd name="T104" fmla="*/ 2147483647 w 718"/>
              <a:gd name="T105" fmla="*/ 2147483647 h 2510"/>
              <a:gd name="T106" fmla="*/ 2147483647 w 718"/>
              <a:gd name="T107" fmla="*/ 2147483647 h 2510"/>
              <a:gd name="T108" fmla="*/ 2147483647 w 718"/>
              <a:gd name="T109" fmla="*/ 2147483647 h 2510"/>
              <a:gd name="T110" fmla="*/ 2147483647 w 718"/>
              <a:gd name="T111" fmla="*/ 2147483647 h 2510"/>
              <a:gd name="T112" fmla="*/ 2147483647 w 718"/>
              <a:gd name="T113" fmla="*/ 2147483647 h 2510"/>
              <a:gd name="T114" fmla="*/ 2147483647 w 718"/>
              <a:gd name="T115" fmla="*/ 2147483647 h 2510"/>
              <a:gd name="T116" fmla="*/ 2147483647 w 718"/>
              <a:gd name="T117" fmla="*/ 2147483647 h 2510"/>
              <a:gd name="T118" fmla="*/ 2147483647 w 718"/>
              <a:gd name="T119" fmla="*/ 2147483647 h 2510"/>
              <a:gd name="T120" fmla="*/ 2147483647 w 718"/>
              <a:gd name="T121" fmla="*/ 2147483647 h 2510"/>
              <a:gd name="T122" fmla="*/ 2147483647 w 718"/>
              <a:gd name="T123" fmla="*/ 2147483647 h 2510"/>
              <a:gd name="T124" fmla="*/ 2147483647 w 718"/>
              <a:gd name="T125" fmla="*/ 2147483647 h 25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18"/>
              <a:gd name="T190" fmla="*/ 0 h 2510"/>
              <a:gd name="T191" fmla="*/ 718 w 718"/>
              <a:gd name="T192" fmla="*/ 2510 h 25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18" h="2510">
                <a:moveTo>
                  <a:pt x="715" y="1328"/>
                </a:moveTo>
                <a:cubicBezTo>
                  <a:pt x="714" y="1318"/>
                  <a:pt x="714" y="1296"/>
                  <a:pt x="714" y="1278"/>
                </a:cubicBezTo>
                <a:cubicBezTo>
                  <a:pt x="714" y="1274"/>
                  <a:pt x="715" y="1271"/>
                  <a:pt x="715" y="1271"/>
                </a:cubicBezTo>
                <a:cubicBezTo>
                  <a:pt x="715" y="1262"/>
                  <a:pt x="717" y="1259"/>
                  <a:pt x="714" y="1247"/>
                </a:cubicBezTo>
                <a:cubicBezTo>
                  <a:pt x="711" y="1235"/>
                  <a:pt x="705" y="1223"/>
                  <a:pt x="705" y="1199"/>
                </a:cubicBezTo>
                <a:cubicBezTo>
                  <a:pt x="705" y="1193"/>
                  <a:pt x="701" y="1193"/>
                  <a:pt x="697" y="1137"/>
                </a:cubicBezTo>
                <a:cubicBezTo>
                  <a:pt x="695" y="1105"/>
                  <a:pt x="699" y="983"/>
                  <a:pt x="682" y="937"/>
                </a:cubicBezTo>
                <a:cubicBezTo>
                  <a:pt x="679" y="922"/>
                  <a:pt x="672" y="902"/>
                  <a:pt x="673" y="869"/>
                </a:cubicBezTo>
                <a:cubicBezTo>
                  <a:pt x="672" y="823"/>
                  <a:pt x="662" y="764"/>
                  <a:pt x="652" y="685"/>
                </a:cubicBezTo>
                <a:cubicBezTo>
                  <a:pt x="654" y="683"/>
                  <a:pt x="654" y="683"/>
                  <a:pt x="654" y="683"/>
                </a:cubicBezTo>
                <a:cubicBezTo>
                  <a:pt x="652" y="668"/>
                  <a:pt x="652" y="655"/>
                  <a:pt x="652" y="643"/>
                </a:cubicBezTo>
                <a:cubicBezTo>
                  <a:pt x="654" y="623"/>
                  <a:pt x="655" y="607"/>
                  <a:pt x="652" y="589"/>
                </a:cubicBezTo>
                <a:cubicBezTo>
                  <a:pt x="651" y="582"/>
                  <a:pt x="650" y="576"/>
                  <a:pt x="649" y="568"/>
                </a:cubicBezTo>
                <a:cubicBezTo>
                  <a:pt x="645" y="550"/>
                  <a:pt x="638" y="535"/>
                  <a:pt x="629" y="523"/>
                </a:cubicBezTo>
                <a:cubicBezTo>
                  <a:pt x="610" y="489"/>
                  <a:pt x="588" y="479"/>
                  <a:pt x="565" y="473"/>
                </a:cubicBezTo>
                <a:cubicBezTo>
                  <a:pt x="551" y="467"/>
                  <a:pt x="540" y="464"/>
                  <a:pt x="536" y="463"/>
                </a:cubicBezTo>
                <a:cubicBezTo>
                  <a:pt x="508" y="455"/>
                  <a:pt x="454" y="436"/>
                  <a:pt x="438" y="426"/>
                </a:cubicBezTo>
                <a:cubicBezTo>
                  <a:pt x="415" y="412"/>
                  <a:pt x="414" y="377"/>
                  <a:pt x="418" y="350"/>
                </a:cubicBezTo>
                <a:cubicBezTo>
                  <a:pt x="428" y="339"/>
                  <a:pt x="437" y="325"/>
                  <a:pt x="440" y="318"/>
                </a:cubicBezTo>
                <a:cubicBezTo>
                  <a:pt x="446" y="307"/>
                  <a:pt x="453" y="285"/>
                  <a:pt x="454" y="273"/>
                </a:cubicBezTo>
                <a:cubicBezTo>
                  <a:pt x="455" y="272"/>
                  <a:pt x="455" y="272"/>
                  <a:pt x="455" y="271"/>
                </a:cubicBezTo>
                <a:cubicBezTo>
                  <a:pt x="458" y="270"/>
                  <a:pt x="464" y="265"/>
                  <a:pt x="467" y="262"/>
                </a:cubicBezTo>
                <a:cubicBezTo>
                  <a:pt x="470" y="258"/>
                  <a:pt x="471" y="253"/>
                  <a:pt x="474" y="249"/>
                </a:cubicBezTo>
                <a:cubicBezTo>
                  <a:pt x="477" y="244"/>
                  <a:pt x="476" y="240"/>
                  <a:pt x="478" y="231"/>
                </a:cubicBezTo>
                <a:cubicBezTo>
                  <a:pt x="481" y="223"/>
                  <a:pt x="483" y="210"/>
                  <a:pt x="483" y="205"/>
                </a:cubicBezTo>
                <a:cubicBezTo>
                  <a:pt x="483" y="200"/>
                  <a:pt x="489" y="186"/>
                  <a:pt x="489" y="179"/>
                </a:cubicBezTo>
                <a:cubicBezTo>
                  <a:pt x="489" y="177"/>
                  <a:pt x="489" y="175"/>
                  <a:pt x="488" y="173"/>
                </a:cubicBezTo>
                <a:cubicBezTo>
                  <a:pt x="488" y="172"/>
                  <a:pt x="487" y="170"/>
                  <a:pt x="486" y="170"/>
                </a:cubicBezTo>
                <a:cubicBezTo>
                  <a:pt x="485" y="169"/>
                  <a:pt x="484" y="169"/>
                  <a:pt x="484" y="169"/>
                </a:cubicBezTo>
                <a:cubicBezTo>
                  <a:pt x="483" y="169"/>
                  <a:pt x="482" y="169"/>
                  <a:pt x="481" y="169"/>
                </a:cubicBezTo>
                <a:cubicBezTo>
                  <a:pt x="481" y="169"/>
                  <a:pt x="477" y="180"/>
                  <a:pt x="474" y="188"/>
                </a:cubicBezTo>
                <a:cubicBezTo>
                  <a:pt x="476" y="182"/>
                  <a:pt x="477" y="176"/>
                  <a:pt x="478" y="170"/>
                </a:cubicBezTo>
                <a:cubicBezTo>
                  <a:pt x="479" y="164"/>
                  <a:pt x="481" y="155"/>
                  <a:pt x="479" y="150"/>
                </a:cubicBezTo>
                <a:cubicBezTo>
                  <a:pt x="478" y="157"/>
                  <a:pt x="474" y="163"/>
                  <a:pt x="473" y="169"/>
                </a:cubicBezTo>
                <a:cubicBezTo>
                  <a:pt x="473" y="169"/>
                  <a:pt x="473" y="168"/>
                  <a:pt x="473" y="167"/>
                </a:cubicBezTo>
                <a:cubicBezTo>
                  <a:pt x="476" y="160"/>
                  <a:pt x="476" y="133"/>
                  <a:pt x="475" y="131"/>
                </a:cubicBezTo>
                <a:cubicBezTo>
                  <a:pt x="474" y="132"/>
                  <a:pt x="473" y="134"/>
                  <a:pt x="472" y="136"/>
                </a:cubicBezTo>
                <a:cubicBezTo>
                  <a:pt x="472" y="131"/>
                  <a:pt x="473" y="126"/>
                  <a:pt x="473" y="121"/>
                </a:cubicBezTo>
                <a:cubicBezTo>
                  <a:pt x="472" y="123"/>
                  <a:pt x="472" y="125"/>
                  <a:pt x="471" y="127"/>
                </a:cubicBezTo>
                <a:cubicBezTo>
                  <a:pt x="471" y="123"/>
                  <a:pt x="473" y="116"/>
                  <a:pt x="472" y="110"/>
                </a:cubicBezTo>
                <a:cubicBezTo>
                  <a:pt x="471" y="113"/>
                  <a:pt x="471" y="116"/>
                  <a:pt x="470" y="119"/>
                </a:cubicBezTo>
                <a:cubicBezTo>
                  <a:pt x="471" y="116"/>
                  <a:pt x="471" y="112"/>
                  <a:pt x="471" y="108"/>
                </a:cubicBezTo>
                <a:cubicBezTo>
                  <a:pt x="471" y="108"/>
                  <a:pt x="470" y="109"/>
                  <a:pt x="470" y="109"/>
                </a:cubicBezTo>
                <a:cubicBezTo>
                  <a:pt x="472" y="103"/>
                  <a:pt x="472" y="95"/>
                  <a:pt x="473" y="90"/>
                </a:cubicBezTo>
                <a:cubicBezTo>
                  <a:pt x="472" y="92"/>
                  <a:pt x="466" y="102"/>
                  <a:pt x="466" y="104"/>
                </a:cubicBezTo>
                <a:cubicBezTo>
                  <a:pt x="466" y="98"/>
                  <a:pt x="469" y="92"/>
                  <a:pt x="469" y="86"/>
                </a:cubicBezTo>
                <a:cubicBezTo>
                  <a:pt x="468" y="92"/>
                  <a:pt x="465" y="98"/>
                  <a:pt x="463" y="104"/>
                </a:cubicBezTo>
                <a:cubicBezTo>
                  <a:pt x="463" y="103"/>
                  <a:pt x="466" y="94"/>
                  <a:pt x="467" y="90"/>
                </a:cubicBezTo>
                <a:cubicBezTo>
                  <a:pt x="466" y="91"/>
                  <a:pt x="466" y="92"/>
                  <a:pt x="465" y="93"/>
                </a:cubicBezTo>
                <a:cubicBezTo>
                  <a:pt x="465" y="92"/>
                  <a:pt x="465" y="91"/>
                  <a:pt x="465" y="89"/>
                </a:cubicBezTo>
                <a:cubicBezTo>
                  <a:pt x="462" y="93"/>
                  <a:pt x="459" y="102"/>
                  <a:pt x="459" y="102"/>
                </a:cubicBezTo>
                <a:cubicBezTo>
                  <a:pt x="461" y="95"/>
                  <a:pt x="463" y="89"/>
                  <a:pt x="464" y="82"/>
                </a:cubicBezTo>
                <a:cubicBezTo>
                  <a:pt x="466" y="79"/>
                  <a:pt x="467" y="76"/>
                  <a:pt x="470" y="74"/>
                </a:cubicBezTo>
                <a:cubicBezTo>
                  <a:pt x="465" y="77"/>
                  <a:pt x="462" y="81"/>
                  <a:pt x="460" y="86"/>
                </a:cubicBezTo>
                <a:cubicBezTo>
                  <a:pt x="460" y="79"/>
                  <a:pt x="460" y="58"/>
                  <a:pt x="461" y="54"/>
                </a:cubicBezTo>
                <a:cubicBezTo>
                  <a:pt x="459" y="58"/>
                  <a:pt x="454" y="67"/>
                  <a:pt x="453" y="67"/>
                </a:cubicBezTo>
                <a:cubicBezTo>
                  <a:pt x="453" y="58"/>
                  <a:pt x="453" y="48"/>
                  <a:pt x="456" y="40"/>
                </a:cubicBezTo>
                <a:cubicBezTo>
                  <a:pt x="452" y="50"/>
                  <a:pt x="448" y="73"/>
                  <a:pt x="448" y="73"/>
                </a:cubicBezTo>
                <a:cubicBezTo>
                  <a:pt x="448" y="61"/>
                  <a:pt x="448" y="49"/>
                  <a:pt x="450" y="37"/>
                </a:cubicBezTo>
                <a:cubicBezTo>
                  <a:pt x="448" y="41"/>
                  <a:pt x="447" y="46"/>
                  <a:pt x="446" y="51"/>
                </a:cubicBezTo>
                <a:cubicBezTo>
                  <a:pt x="446" y="46"/>
                  <a:pt x="446" y="42"/>
                  <a:pt x="446" y="37"/>
                </a:cubicBezTo>
                <a:cubicBezTo>
                  <a:pt x="445" y="40"/>
                  <a:pt x="445" y="43"/>
                  <a:pt x="443" y="45"/>
                </a:cubicBezTo>
                <a:cubicBezTo>
                  <a:pt x="444" y="37"/>
                  <a:pt x="444" y="28"/>
                  <a:pt x="443" y="20"/>
                </a:cubicBezTo>
                <a:cubicBezTo>
                  <a:pt x="440" y="25"/>
                  <a:pt x="440" y="33"/>
                  <a:pt x="439" y="39"/>
                </a:cubicBezTo>
                <a:cubicBezTo>
                  <a:pt x="439" y="40"/>
                  <a:pt x="438" y="42"/>
                  <a:pt x="438" y="44"/>
                </a:cubicBezTo>
                <a:cubicBezTo>
                  <a:pt x="438" y="43"/>
                  <a:pt x="438" y="43"/>
                  <a:pt x="438" y="42"/>
                </a:cubicBezTo>
                <a:cubicBezTo>
                  <a:pt x="436" y="46"/>
                  <a:pt x="435" y="49"/>
                  <a:pt x="435" y="53"/>
                </a:cubicBezTo>
                <a:cubicBezTo>
                  <a:pt x="434" y="54"/>
                  <a:pt x="434" y="54"/>
                  <a:pt x="434" y="55"/>
                </a:cubicBezTo>
                <a:cubicBezTo>
                  <a:pt x="435" y="47"/>
                  <a:pt x="436" y="35"/>
                  <a:pt x="434" y="28"/>
                </a:cubicBezTo>
                <a:cubicBezTo>
                  <a:pt x="432" y="32"/>
                  <a:pt x="432" y="37"/>
                  <a:pt x="431" y="42"/>
                </a:cubicBezTo>
                <a:cubicBezTo>
                  <a:pt x="431" y="39"/>
                  <a:pt x="431" y="37"/>
                  <a:pt x="430" y="34"/>
                </a:cubicBezTo>
                <a:cubicBezTo>
                  <a:pt x="430" y="32"/>
                  <a:pt x="430" y="31"/>
                  <a:pt x="430" y="29"/>
                </a:cubicBezTo>
                <a:cubicBezTo>
                  <a:pt x="430" y="31"/>
                  <a:pt x="429" y="33"/>
                  <a:pt x="429" y="35"/>
                </a:cubicBezTo>
                <a:cubicBezTo>
                  <a:pt x="429" y="36"/>
                  <a:pt x="428" y="37"/>
                  <a:pt x="428" y="38"/>
                </a:cubicBezTo>
                <a:cubicBezTo>
                  <a:pt x="428" y="38"/>
                  <a:pt x="428" y="39"/>
                  <a:pt x="428" y="39"/>
                </a:cubicBezTo>
                <a:cubicBezTo>
                  <a:pt x="426" y="34"/>
                  <a:pt x="426" y="27"/>
                  <a:pt x="426" y="21"/>
                </a:cubicBezTo>
                <a:cubicBezTo>
                  <a:pt x="424" y="23"/>
                  <a:pt x="423" y="26"/>
                  <a:pt x="422" y="30"/>
                </a:cubicBezTo>
                <a:cubicBezTo>
                  <a:pt x="421" y="26"/>
                  <a:pt x="421" y="23"/>
                  <a:pt x="421" y="19"/>
                </a:cubicBezTo>
                <a:cubicBezTo>
                  <a:pt x="420" y="23"/>
                  <a:pt x="419" y="27"/>
                  <a:pt x="419" y="31"/>
                </a:cubicBezTo>
                <a:cubicBezTo>
                  <a:pt x="418" y="29"/>
                  <a:pt x="418" y="27"/>
                  <a:pt x="417" y="26"/>
                </a:cubicBezTo>
                <a:cubicBezTo>
                  <a:pt x="417" y="23"/>
                  <a:pt x="417" y="20"/>
                  <a:pt x="417" y="17"/>
                </a:cubicBezTo>
                <a:cubicBezTo>
                  <a:pt x="412" y="22"/>
                  <a:pt x="415" y="35"/>
                  <a:pt x="413" y="42"/>
                </a:cubicBezTo>
                <a:cubicBezTo>
                  <a:pt x="413" y="42"/>
                  <a:pt x="413" y="42"/>
                  <a:pt x="413" y="42"/>
                </a:cubicBezTo>
                <a:cubicBezTo>
                  <a:pt x="412" y="41"/>
                  <a:pt x="412" y="39"/>
                  <a:pt x="412" y="37"/>
                </a:cubicBezTo>
                <a:cubicBezTo>
                  <a:pt x="412" y="32"/>
                  <a:pt x="414" y="26"/>
                  <a:pt x="413" y="21"/>
                </a:cubicBezTo>
                <a:cubicBezTo>
                  <a:pt x="412" y="23"/>
                  <a:pt x="410" y="28"/>
                  <a:pt x="410" y="29"/>
                </a:cubicBezTo>
                <a:cubicBezTo>
                  <a:pt x="409" y="27"/>
                  <a:pt x="409" y="25"/>
                  <a:pt x="409" y="23"/>
                </a:cubicBezTo>
                <a:cubicBezTo>
                  <a:pt x="409" y="25"/>
                  <a:pt x="409" y="27"/>
                  <a:pt x="409" y="29"/>
                </a:cubicBezTo>
                <a:cubicBezTo>
                  <a:pt x="407" y="26"/>
                  <a:pt x="409" y="22"/>
                  <a:pt x="406" y="19"/>
                </a:cubicBezTo>
                <a:cubicBezTo>
                  <a:pt x="403" y="23"/>
                  <a:pt x="402" y="36"/>
                  <a:pt x="402" y="37"/>
                </a:cubicBezTo>
                <a:cubicBezTo>
                  <a:pt x="400" y="31"/>
                  <a:pt x="400" y="21"/>
                  <a:pt x="401" y="14"/>
                </a:cubicBezTo>
                <a:cubicBezTo>
                  <a:pt x="400" y="20"/>
                  <a:pt x="398" y="26"/>
                  <a:pt x="397" y="32"/>
                </a:cubicBezTo>
                <a:cubicBezTo>
                  <a:pt x="397" y="27"/>
                  <a:pt x="397" y="21"/>
                  <a:pt x="397" y="16"/>
                </a:cubicBezTo>
                <a:cubicBezTo>
                  <a:pt x="396" y="19"/>
                  <a:pt x="396" y="23"/>
                  <a:pt x="395" y="26"/>
                </a:cubicBezTo>
                <a:cubicBezTo>
                  <a:pt x="394" y="29"/>
                  <a:pt x="393" y="32"/>
                  <a:pt x="394" y="36"/>
                </a:cubicBezTo>
                <a:cubicBezTo>
                  <a:pt x="393" y="33"/>
                  <a:pt x="392" y="22"/>
                  <a:pt x="391" y="20"/>
                </a:cubicBezTo>
                <a:cubicBezTo>
                  <a:pt x="391" y="23"/>
                  <a:pt x="390" y="26"/>
                  <a:pt x="390" y="27"/>
                </a:cubicBezTo>
                <a:cubicBezTo>
                  <a:pt x="389" y="31"/>
                  <a:pt x="388" y="34"/>
                  <a:pt x="387" y="38"/>
                </a:cubicBezTo>
                <a:cubicBezTo>
                  <a:pt x="388" y="34"/>
                  <a:pt x="388" y="31"/>
                  <a:pt x="388" y="27"/>
                </a:cubicBezTo>
                <a:cubicBezTo>
                  <a:pt x="388" y="21"/>
                  <a:pt x="388" y="14"/>
                  <a:pt x="388" y="8"/>
                </a:cubicBezTo>
                <a:cubicBezTo>
                  <a:pt x="388" y="12"/>
                  <a:pt x="388" y="17"/>
                  <a:pt x="387" y="22"/>
                </a:cubicBezTo>
                <a:cubicBezTo>
                  <a:pt x="387" y="21"/>
                  <a:pt x="387" y="21"/>
                  <a:pt x="386" y="20"/>
                </a:cubicBezTo>
                <a:cubicBezTo>
                  <a:pt x="385" y="24"/>
                  <a:pt x="382" y="34"/>
                  <a:pt x="381" y="34"/>
                </a:cubicBezTo>
                <a:cubicBezTo>
                  <a:pt x="382" y="25"/>
                  <a:pt x="384" y="15"/>
                  <a:pt x="382" y="6"/>
                </a:cubicBezTo>
                <a:cubicBezTo>
                  <a:pt x="382" y="9"/>
                  <a:pt x="381" y="12"/>
                  <a:pt x="381" y="15"/>
                </a:cubicBezTo>
                <a:cubicBezTo>
                  <a:pt x="381" y="13"/>
                  <a:pt x="381" y="12"/>
                  <a:pt x="380" y="10"/>
                </a:cubicBezTo>
                <a:cubicBezTo>
                  <a:pt x="380" y="14"/>
                  <a:pt x="378" y="30"/>
                  <a:pt x="376" y="35"/>
                </a:cubicBezTo>
                <a:cubicBezTo>
                  <a:pt x="376" y="30"/>
                  <a:pt x="377" y="24"/>
                  <a:pt x="377" y="19"/>
                </a:cubicBezTo>
                <a:cubicBezTo>
                  <a:pt x="377" y="15"/>
                  <a:pt x="377" y="11"/>
                  <a:pt x="376" y="8"/>
                </a:cubicBezTo>
                <a:cubicBezTo>
                  <a:pt x="376" y="9"/>
                  <a:pt x="376" y="10"/>
                  <a:pt x="376" y="11"/>
                </a:cubicBezTo>
                <a:cubicBezTo>
                  <a:pt x="375" y="11"/>
                  <a:pt x="375" y="10"/>
                  <a:pt x="375" y="9"/>
                </a:cubicBezTo>
                <a:cubicBezTo>
                  <a:pt x="374" y="12"/>
                  <a:pt x="374" y="15"/>
                  <a:pt x="373" y="18"/>
                </a:cubicBezTo>
                <a:cubicBezTo>
                  <a:pt x="373" y="16"/>
                  <a:pt x="373" y="13"/>
                  <a:pt x="373" y="10"/>
                </a:cubicBezTo>
                <a:cubicBezTo>
                  <a:pt x="372" y="16"/>
                  <a:pt x="369" y="34"/>
                  <a:pt x="368" y="37"/>
                </a:cubicBezTo>
                <a:cubicBezTo>
                  <a:pt x="367" y="27"/>
                  <a:pt x="371" y="16"/>
                  <a:pt x="368" y="6"/>
                </a:cubicBezTo>
                <a:cubicBezTo>
                  <a:pt x="366" y="10"/>
                  <a:pt x="365" y="29"/>
                  <a:pt x="364" y="33"/>
                </a:cubicBezTo>
                <a:cubicBezTo>
                  <a:pt x="364" y="28"/>
                  <a:pt x="362" y="11"/>
                  <a:pt x="361" y="9"/>
                </a:cubicBezTo>
                <a:cubicBezTo>
                  <a:pt x="360" y="12"/>
                  <a:pt x="360" y="16"/>
                  <a:pt x="359" y="19"/>
                </a:cubicBezTo>
                <a:cubicBezTo>
                  <a:pt x="356" y="13"/>
                  <a:pt x="358" y="6"/>
                  <a:pt x="357" y="0"/>
                </a:cubicBezTo>
                <a:cubicBezTo>
                  <a:pt x="355" y="6"/>
                  <a:pt x="356" y="17"/>
                  <a:pt x="352" y="22"/>
                </a:cubicBezTo>
                <a:cubicBezTo>
                  <a:pt x="350" y="17"/>
                  <a:pt x="351" y="11"/>
                  <a:pt x="350" y="6"/>
                </a:cubicBezTo>
                <a:cubicBezTo>
                  <a:pt x="349" y="12"/>
                  <a:pt x="349" y="17"/>
                  <a:pt x="348" y="23"/>
                </a:cubicBezTo>
                <a:cubicBezTo>
                  <a:pt x="347" y="16"/>
                  <a:pt x="348" y="9"/>
                  <a:pt x="346" y="3"/>
                </a:cubicBezTo>
                <a:cubicBezTo>
                  <a:pt x="347" y="9"/>
                  <a:pt x="346" y="15"/>
                  <a:pt x="345" y="21"/>
                </a:cubicBezTo>
                <a:cubicBezTo>
                  <a:pt x="345" y="20"/>
                  <a:pt x="345" y="18"/>
                  <a:pt x="345" y="16"/>
                </a:cubicBezTo>
                <a:cubicBezTo>
                  <a:pt x="344" y="19"/>
                  <a:pt x="345" y="25"/>
                  <a:pt x="343" y="28"/>
                </a:cubicBezTo>
                <a:cubicBezTo>
                  <a:pt x="343" y="27"/>
                  <a:pt x="341" y="6"/>
                  <a:pt x="341" y="2"/>
                </a:cubicBezTo>
                <a:cubicBezTo>
                  <a:pt x="340" y="5"/>
                  <a:pt x="339" y="21"/>
                  <a:pt x="339" y="28"/>
                </a:cubicBezTo>
                <a:cubicBezTo>
                  <a:pt x="339" y="28"/>
                  <a:pt x="339" y="28"/>
                  <a:pt x="339" y="28"/>
                </a:cubicBezTo>
                <a:cubicBezTo>
                  <a:pt x="338" y="25"/>
                  <a:pt x="337" y="24"/>
                  <a:pt x="336" y="30"/>
                </a:cubicBezTo>
                <a:cubicBezTo>
                  <a:pt x="336" y="27"/>
                  <a:pt x="335" y="25"/>
                  <a:pt x="334" y="23"/>
                </a:cubicBezTo>
                <a:cubicBezTo>
                  <a:pt x="333" y="25"/>
                  <a:pt x="333" y="26"/>
                  <a:pt x="333" y="28"/>
                </a:cubicBezTo>
                <a:cubicBezTo>
                  <a:pt x="332" y="27"/>
                  <a:pt x="332" y="26"/>
                  <a:pt x="331" y="25"/>
                </a:cubicBezTo>
                <a:cubicBezTo>
                  <a:pt x="331" y="20"/>
                  <a:pt x="330" y="15"/>
                  <a:pt x="330" y="11"/>
                </a:cubicBezTo>
                <a:cubicBezTo>
                  <a:pt x="331" y="14"/>
                  <a:pt x="330" y="17"/>
                  <a:pt x="330" y="20"/>
                </a:cubicBezTo>
                <a:cubicBezTo>
                  <a:pt x="328" y="15"/>
                  <a:pt x="329" y="9"/>
                  <a:pt x="327" y="3"/>
                </a:cubicBezTo>
                <a:cubicBezTo>
                  <a:pt x="325" y="8"/>
                  <a:pt x="325" y="15"/>
                  <a:pt x="325" y="20"/>
                </a:cubicBezTo>
                <a:cubicBezTo>
                  <a:pt x="325" y="19"/>
                  <a:pt x="323" y="9"/>
                  <a:pt x="323" y="5"/>
                </a:cubicBezTo>
                <a:cubicBezTo>
                  <a:pt x="322" y="13"/>
                  <a:pt x="321" y="29"/>
                  <a:pt x="321" y="30"/>
                </a:cubicBezTo>
                <a:cubicBezTo>
                  <a:pt x="321" y="30"/>
                  <a:pt x="320" y="19"/>
                  <a:pt x="320" y="16"/>
                </a:cubicBezTo>
                <a:cubicBezTo>
                  <a:pt x="320" y="16"/>
                  <a:pt x="319" y="17"/>
                  <a:pt x="319" y="18"/>
                </a:cubicBezTo>
                <a:cubicBezTo>
                  <a:pt x="318" y="12"/>
                  <a:pt x="317" y="6"/>
                  <a:pt x="315" y="0"/>
                </a:cubicBezTo>
                <a:cubicBezTo>
                  <a:pt x="316" y="9"/>
                  <a:pt x="317" y="19"/>
                  <a:pt x="317" y="28"/>
                </a:cubicBezTo>
                <a:cubicBezTo>
                  <a:pt x="316" y="30"/>
                  <a:pt x="314" y="24"/>
                  <a:pt x="312" y="19"/>
                </a:cubicBezTo>
                <a:cubicBezTo>
                  <a:pt x="310" y="27"/>
                  <a:pt x="312" y="35"/>
                  <a:pt x="312" y="43"/>
                </a:cubicBezTo>
                <a:cubicBezTo>
                  <a:pt x="312" y="43"/>
                  <a:pt x="312" y="43"/>
                  <a:pt x="312" y="43"/>
                </a:cubicBezTo>
                <a:cubicBezTo>
                  <a:pt x="309" y="34"/>
                  <a:pt x="307" y="24"/>
                  <a:pt x="305" y="15"/>
                </a:cubicBezTo>
                <a:cubicBezTo>
                  <a:pt x="306" y="20"/>
                  <a:pt x="307" y="26"/>
                  <a:pt x="307" y="32"/>
                </a:cubicBezTo>
                <a:cubicBezTo>
                  <a:pt x="307" y="31"/>
                  <a:pt x="302" y="20"/>
                  <a:pt x="299" y="15"/>
                </a:cubicBezTo>
                <a:cubicBezTo>
                  <a:pt x="298" y="12"/>
                  <a:pt x="296" y="10"/>
                  <a:pt x="295" y="7"/>
                </a:cubicBezTo>
                <a:cubicBezTo>
                  <a:pt x="297" y="14"/>
                  <a:pt x="298" y="22"/>
                  <a:pt x="300" y="29"/>
                </a:cubicBezTo>
                <a:cubicBezTo>
                  <a:pt x="302" y="34"/>
                  <a:pt x="302" y="39"/>
                  <a:pt x="303" y="44"/>
                </a:cubicBezTo>
                <a:cubicBezTo>
                  <a:pt x="299" y="33"/>
                  <a:pt x="290" y="19"/>
                  <a:pt x="290" y="8"/>
                </a:cubicBezTo>
                <a:cubicBezTo>
                  <a:pt x="289" y="13"/>
                  <a:pt x="286" y="38"/>
                  <a:pt x="285" y="38"/>
                </a:cubicBezTo>
                <a:cubicBezTo>
                  <a:pt x="281" y="33"/>
                  <a:pt x="282" y="26"/>
                  <a:pt x="280" y="20"/>
                </a:cubicBezTo>
                <a:cubicBezTo>
                  <a:pt x="279" y="23"/>
                  <a:pt x="279" y="25"/>
                  <a:pt x="279" y="27"/>
                </a:cubicBezTo>
                <a:cubicBezTo>
                  <a:pt x="278" y="25"/>
                  <a:pt x="277" y="23"/>
                  <a:pt x="275" y="22"/>
                </a:cubicBezTo>
                <a:cubicBezTo>
                  <a:pt x="276" y="25"/>
                  <a:pt x="277" y="30"/>
                  <a:pt x="278" y="35"/>
                </a:cubicBezTo>
                <a:cubicBezTo>
                  <a:pt x="278" y="40"/>
                  <a:pt x="278" y="45"/>
                  <a:pt x="277" y="49"/>
                </a:cubicBezTo>
                <a:cubicBezTo>
                  <a:pt x="276" y="48"/>
                  <a:pt x="275" y="43"/>
                  <a:pt x="273" y="40"/>
                </a:cubicBezTo>
                <a:cubicBezTo>
                  <a:pt x="272" y="41"/>
                  <a:pt x="272" y="43"/>
                  <a:pt x="272" y="44"/>
                </a:cubicBezTo>
                <a:cubicBezTo>
                  <a:pt x="271" y="39"/>
                  <a:pt x="270" y="34"/>
                  <a:pt x="268" y="29"/>
                </a:cubicBezTo>
                <a:cubicBezTo>
                  <a:pt x="268" y="36"/>
                  <a:pt x="271" y="44"/>
                  <a:pt x="271" y="52"/>
                </a:cubicBezTo>
                <a:cubicBezTo>
                  <a:pt x="271" y="51"/>
                  <a:pt x="270" y="50"/>
                  <a:pt x="270" y="49"/>
                </a:cubicBezTo>
                <a:cubicBezTo>
                  <a:pt x="269" y="44"/>
                  <a:pt x="267" y="38"/>
                  <a:pt x="265" y="33"/>
                </a:cubicBezTo>
                <a:cubicBezTo>
                  <a:pt x="264" y="31"/>
                  <a:pt x="264" y="30"/>
                  <a:pt x="263" y="28"/>
                </a:cubicBezTo>
                <a:cubicBezTo>
                  <a:pt x="263" y="29"/>
                  <a:pt x="263" y="29"/>
                  <a:pt x="264" y="30"/>
                </a:cubicBezTo>
                <a:cubicBezTo>
                  <a:pt x="263" y="29"/>
                  <a:pt x="263" y="28"/>
                  <a:pt x="263" y="28"/>
                </a:cubicBezTo>
                <a:cubicBezTo>
                  <a:pt x="263" y="31"/>
                  <a:pt x="263" y="35"/>
                  <a:pt x="263" y="39"/>
                </a:cubicBezTo>
                <a:cubicBezTo>
                  <a:pt x="262" y="37"/>
                  <a:pt x="261" y="34"/>
                  <a:pt x="260" y="32"/>
                </a:cubicBezTo>
                <a:cubicBezTo>
                  <a:pt x="261" y="37"/>
                  <a:pt x="263" y="42"/>
                  <a:pt x="263" y="48"/>
                </a:cubicBezTo>
                <a:cubicBezTo>
                  <a:pt x="263" y="51"/>
                  <a:pt x="263" y="53"/>
                  <a:pt x="263" y="56"/>
                </a:cubicBezTo>
                <a:cubicBezTo>
                  <a:pt x="263" y="57"/>
                  <a:pt x="263" y="57"/>
                  <a:pt x="263" y="58"/>
                </a:cubicBezTo>
                <a:cubicBezTo>
                  <a:pt x="259" y="55"/>
                  <a:pt x="259" y="45"/>
                  <a:pt x="259" y="40"/>
                </a:cubicBezTo>
                <a:cubicBezTo>
                  <a:pt x="258" y="41"/>
                  <a:pt x="257" y="52"/>
                  <a:pt x="258" y="56"/>
                </a:cubicBezTo>
                <a:cubicBezTo>
                  <a:pt x="255" y="50"/>
                  <a:pt x="250" y="38"/>
                  <a:pt x="248" y="35"/>
                </a:cubicBezTo>
                <a:cubicBezTo>
                  <a:pt x="249" y="39"/>
                  <a:pt x="250" y="42"/>
                  <a:pt x="251" y="46"/>
                </a:cubicBezTo>
                <a:cubicBezTo>
                  <a:pt x="247" y="39"/>
                  <a:pt x="242" y="32"/>
                  <a:pt x="239" y="27"/>
                </a:cubicBezTo>
                <a:cubicBezTo>
                  <a:pt x="244" y="37"/>
                  <a:pt x="250" y="50"/>
                  <a:pt x="253" y="63"/>
                </a:cubicBezTo>
                <a:cubicBezTo>
                  <a:pt x="252" y="61"/>
                  <a:pt x="251" y="59"/>
                  <a:pt x="250" y="57"/>
                </a:cubicBezTo>
                <a:cubicBezTo>
                  <a:pt x="250" y="60"/>
                  <a:pt x="251" y="63"/>
                  <a:pt x="252" y="66"/>
                </a:cubicBezTo>
                <a:cubicBezTo>
                  <a:pt x="251" y="65"/>
                  <a:pt x="250" y="63"/>
                  <a:pt x="249" y="62"/>
                </a:cubicBezTo>
                <a:cubicBezTo>
                  <a:pt x="250" y="63"/>
                  <a:pt x="250" y="65"/>
                  <a:pt x="250" y="67"/>
                </a:cubicBezTo>
                <a:cubicBezTo>
                  <a:pt x="249" y="63"/>
                  <a:pt x="246" y="59"/>
                  <a:pt x="244" y="56"/>
                </a:cubicBezTo>
                <a:cubicBezTo>
                  <a:pt x="245" y="60"/>
                  <a:pt x="248" y="64"/>
                  <a:pt x="249" y="68"/>
                </a:cubicBezTo>
                <a:cubicBezTo>
                  <a:pt x="249" y="69"/>
                  <a:pt x="249" y="70"/>
                  <a:pt x="249" y="72"/>
                </a:cubicBezTo>
                <a:cubicBezTo>
                  <a:pt x="248" y="67"/>
                  <a:pt x="246" y="63"/>
                  <a:pt x="243" y="59"/>
                </a:cubicBezTo>
                <a:cubicBezTo>
                  <a:pt x="243" y="62"/>
                  <a:pt x="244" y="65"/>
                  <a:pt x="244" y="68"/>
                </a:cubicBezTo>
                <a:cubicBezTo>
                  <a:pt x="244" y="68"/>
                  <a:pt x="243" y="67"/>
                  <a:pt x="242" y="66"/>
                </a:cubicBezTo>
                <a:cubicBezTo>
                  <a:pt x="243" y="69"/>
                  <a:pt x="247" y="76"/>
                  <a:pt x="247" y="77"/>
                </a:cubicBezTo>
                <a:cubicBezTo>
                  <a:pt x="247" y="78"/>
                  <a:pt x="247" y="79"/>
                  <a:pt x="247" y="80"/>
                </a:cubicBezTo>
                <a:cubicBezTo>
                  <a:pt x="245" y="75"/>
                  <a:pt x="243" y="71"/>
                  <a:pt x="241" y="67"/>
                </a:cubicBezTo>
                <a:cubicBezTo>
                  <a:pt x="242" y="70"/>
                  <a:pt x="243" y="73"/>
                  <a:pt x="244" y="77"/>
                </a:cubicBezTo>
                <a:cubicBezTo>
                  <a:pt x="243" y="76"/>
                  <a:pt x="241" y="74"/>
                  <a:pt x="240" y="71"/>
                </a:cubicBezTo>
                <a:cubicBezTo>
                  <a:pt x="242" y="75"/>
                  <a:pt x="245" y="88"/>
                  <a:pt x="245" y="90"/>
                </a:cubicBezTo>
                <a:cubicBezTo>
                  <a:pt x="244" y="90"/>
                  <a:pt x="240" y="81"/>
                  <a:pt x="239" y="76"/>
                </a:cubicBezTo>
                <a:cubicBezTo>
                  <a:pt x="240" y="84"/>
                  <a:pt x="241" y="91"/>
                  <a:pt x="241" y="98"/>
                </a:cubicBezTo>
                <a:cubicBezTo>
                  <a:pt x="241" y="98"/>
                  <a:pt x="241" y="98"/>
                  <a:pt x="241" y="99"/>
                </a:cubicBezTo>
                <a:cubicBezTo>
                  <a:pt x="240" y="89"/>
                  <a:pt x="236" y="84"/>
                  <a:pt x="231" y="77"/>
                </a:cubicBezTo>
                <a:cubicBezTo>
                  <a:pt x="234" y="86"/>
                  <a:pt x="236" y="93"/>
                  <a:pt x="237" y="102"/>
                </a:cubicBezTo>
                <a:cubicBezTo>
                  <a:pt x="235" y="99"/>
                  <a:pt x="234" y="97"/>
                  <a:pt x="234" y="94"/>
                </a:cubicBezTo>
                <a:cubicBezTo>
                  <a:pt x="234" y="98"/>
                  <a:pt x="235" y="102"/>
                  <a:pt x="234" y="106"/>
                </a:cubicBezTo>
                <a:cubicBezTo>
                  <a:pt x="233" y="104"/>
                  <a:pt x="232" y="101"/>
                  <a:pt x="232" y="99"/>
                </a:cubicBezTo>
                <a:cubicBezTo>
                  <a:pt x="232" y="105"/>
                  <a:pt x="231" y="112"/>
                  <a:pt x="231" y="118"/>
                </a:cubicBezTo>
                <a:cubicBezTo>
                  <a:pt x="230" y="114"/>
                  <a:pt x="230" y="111"/>
                  <a:pt x="229" y="108"/>
                </a:cubicBezTo>
                <a:cubicBezTo>
                  <a:pt x="230" y="114"/>
                  <a:pt x="228" y="131"/>
                  <a:pt x="227" y="132"/>
                </a:cubicBezTo>
                <a:cubicBezTo>
                  <a:pt x="227" y="130"/>
                  <a:pt x="227" y="128"/>
                  <a:pt x="227" y="126"/>
                </a:cubicBezTo>
                <a:cubicBezTo>
                  <a:pt x="224" y="133"/>
                  <a:pt x="224" y="141"/>
                  <a:pt x="224" y="150"/>
                </a:cubicBezTo>
                <a:cubicBezTo>
                  <a:pt x="224" y="150"/>
                  <a:pt x="224" y="151"/>
                  <a:pt x="224" y="152"/>
                </a:cubicBezTo>
                <a:cubicBezTo>
                  <a:pt x="223" y="147"/>
                  <a:pt x="223" y="143"/>
                  <a:pt x="222" y="139"/>
                </a:cubicBezTo>
                <a:cubicBezTo>
                  <a:pt x="221" y="143"/>
                  <a:pt x="222" y="149"/>
                  <a:pt x="222" y="153"/>
                </a:cubicBezTo>
                <a:cubicBezTo>
                  <a:pt x="223" y="159"/>
                  <a:pt x="223" y="165"/>
                  <a:pt x="225" y="171"/>
                </a:cubicBezTo>
                <a:cubicBezTo>
                  <a:pt x="225" y="170"/>
                  <a:pt x="225" y="170"/>
                  <a:pt x="224" y="170"/>
                </a:cubicBezTo>
                <a:cubicBezTo>
                  <a:pt x="222" y="164"/>
                  <a:pt x="220" y="157"/>
                  <a:pt x="218" y="152"/>
                </a:cubicBezTo>
                <a:cubicBezTo>
                  <a:pt x="219" y="157"/>
                  <a:pt x="220" y="162"/>
                  <a:pt x="221" y="167"/>
                </a:cubicBezTo>
                <a:cubicBezTo>
                  <a:pt x="218" y="166"/>
                  <a:pt x="214" y="171"/>
                  <a:pt x="214" y="177"/>
                </a:cubicBezTo>
                <a:cubicBezTo>
                  <a:pt x="214" y="184"/>
                  <a:pt x="220" y="198"/>
                  <a:pt x="220" y="203"/>
                </a:cubicBezTo>
                <a:cubicBezTo>
                  <a:pt x="220" y="208"/>
                  <a:pt x="222" y="221"/>
                  <a:pt x="225" y="230"/>
                </a:cubicBezTo>
                <a:cubicBezTo>
                  <a:pt x="227" y="237"/>
                  <a:pt x="226" y="241"/>
                  <a:pt x="228" y="245"/>
                </a:cubicBezTo>
                <a:cubicBezTo>
                  <a:pt x="229" y="246"/>
                  <a:pt x="229" y="246"/>
                  <a:pt x="229" y="247"/>
                </a:cubicBezTo>
                <a:cubicBezTo>
                  <a:pt x="230" y="248"/>
                  <a:pt x="231" y="250"/>
                  <a:pt x="231" y="251"/>
                </a:cubicBezTo>
                <a:cubicBezTo>
                  <a:pt x="232" y="252"/>
                  <a:pt x="232" y="253"/>
                  <a:pt x="233" y="254"/>
                </a:cubicBezTo>
                <a:cubicBezTo>
                  <a:pt x="234" y="256"/>
                  <a:pt x="235" y="258"/>
                  <a:pt x="236" y="260"/>
                </a:cubicBezTo>
                <a:cubicBezTo>
                  <a:pt x="239" y="264"/>
                  <a:pt x="245" y="269"/>
                  <a:pt x="248" y="270"/>
                </a:cubicBezTo>
                <a:cubicBezTo>
                  <a:pt x="249" y="281"/>
                  <a:pt x="255" y="304"/>
                  <a:pt x="261" y="314"/>
                </a:cubicBezTo>
                <a:cubicBezTo>
                  <a:pt x="261" y="315"/>
                  <a:pt x="262" y="317"/>
                  <a:pt x="263" y="318"/>
                </a:cubicBezTo>
                <a:cubicBezTo>
                  <a:pt x="263" y="318"/>
                  <a:pt x="263" y="319"/>
                  <a:pt x="263" y="320"/>
                </a:cubicBezTo>
                <a:cubicBezTo>
                  <a:pt x="268" y="328"/>
                  <a:pt x="276" y="340"/>
                  <a:pt x="284" y="351"/>
                </a:cubicBezTo>
                <a:cubicBezTo>
                  <a:pt x="290" y="379"/>
                  <a:pt x="289" y="413"/>
                  <a:pt x="256" y="434"/>
                </a:cubicBezTo>
                <a:cubicBezTo>
                  <a:pt x="242" y="440"/>
                  <a:pt x="214" y="453"/>
                  <a:pt x="180" y="461"/>
                </a:cubicBezTo>
                <a:cubicBezTo>
                  <a:pt x="147" y="469"/>
                  <a:pt x="93" y="485"/>
                  <a:pt x="71" y="562"/>
                </a:cubicBezTo>
                <a:cubicBezTo>
                  <a:pt x="62" y="596"/>
                  <a:pt x="64" y="618"/>
                  <a:pt x="69" y="658"/>
                </a:cubicBezTo>
                <a:cubicBezTo>
                  <a:pt x="57" y="746"/>
                  <a:pt x="47" y="812"/>
                  <a:pt x="46" y="862"/>
                </a:cubicBezTo>
                <a:cubicBezTo>
                  <a:pt x="46" y="894"/>
                  <a:pt x="39" y="915"/>
                  <a:pt x="36" y="929"/>
                </a:cubicBezTo>
                <a:cubicBezTo>
                  <a:pt x="19" y="976"/>
                  <a:pt x="23" y="1098"/>
                  <a:pt x="21" y="1130"/>
                </a:cubicBezTo>
                <a:cubicBezTo>
                  <a:pt x="17" y="1185"/>
                  <a:pt x="13" y="1185"/>
                  <a:pt x="13" y="1191"/>
                </a:cubicBezTo>
                <a:cubicBezTo>
                  <a:pt x="13" y="1216"/>
                  <a:pt x="8" y="1227"/>
                  <a:pt x="4" y="1239"/>
                </a:cubicBezTo>
                <a:cubicBezTo>
                  <a:pt x="4" y="1241"/>
                  <a:pt x="3" y="1243"/>
                  <a:pt x="3" y="1245"/>
                </a:cubicBezTo>
                <a:cubicBezTo>
                  <a:pt x="3" y="1245"/>
                  <a:pt x="5" y="1303"/>
                  <a:pt x="3" y="1321"/>
                </a:cubicBezTo>
                <a:cubicBezTo>
                  <a:pt x="0" y="1339"/>
                  <a:pt x="2" y="1350"/>
                  <a:pt x="3" y="1362"/>
                </a:cubicBezTo>
                <a:cubicBezTo>
                  <a:pt x="4" y="1373"/>
                  <a:pt x="14" y="1390"/>
                  <a:pt x="17" y="1404"/>
                </a:cubicBezTo>
                <a:cubicBezTo>
                  <a:pt x="23" y="1434"/>
                  <a:pt x="31" y="1434"/>
                  <a:pt x="36" y="1444"/>
                </a:cubicBezTo>
                <a:cubicBezTo>
                  <a:pt x="42" y="1454"/>
                  <a:pt x="57" y="1461"/>
                  <a:pt x="59" y="1464"/>
                </a:cubicBezTo>
                <a:cubicBezTo>
                  <a:pt x="61" y="1467"/>
                  <a:pt x="69" y="1474"/>
                  <a:pt x="76" y="1473"/>
                </a:cubicBezTo>
                <a:cubicBezTo>
                  <a:pt x="83" y="1471"/>
                  <a:pt x="82" y="1462"/>
                  <a:pt x="82" y="1462"/>
                </a:cubicBezTo>
                <a:cubicBezTo>
                  <a:pt x="82" y="1462"/>
                  <a:pt x="85" y="1463"/>
                  <a:pt x="88" y="1463"/>
                </a:cubicBezTo>
                <a:cubicBezTo>
                  <a:pt x="91" y="1463"/>
                  <a:pt x="103" y="1464"/>
                  <a:pt x="106" y="1461"/>
                </a:cubicBezTo>
                <a:cubicBezTo>
                  <a:pt x="114" y="1453"/>
                  <a:pt x="103" y="1444"/>
                  <a:pt x="103" y="1444"/>
                </a:cubicBezTo>
                <a:cubicBezTo>
                  <a:pt x="111" y="1443"/>
                  <a:pt x="111" y="1443"/>
                  <a:pt x="111" y="1443"/>
                </a:cubicBezTo>
                <a:cubicBezTo>
                  <a:pt x="120" y="1437"/>
                  <a:pt x="109" y="1426"/>
                  <a:pt x="109" y="1426"/>
                </a:cubicBezTo>
                <a:cubicBezTo>
                  <a:pt x="109" y="1423"/>
                  <a:pt x="88" y="1425"/>
                  <a:pt x="88" y="1422"/>
                </a:cubicBezTo>
                <a:cubicBezTo>
                  <a:pt x="88" y="1420"/>
                  <a:pt x="110" y="1413"/>
                  <a:pt x="109" y="1412"/>
                </a:cubicBezTo>
                <a:cubicBezTo>
                  <a:pt x="108" y="1385"/>
                  <a:pt x="86" y="1409"/>
                  <a:pt x="83" y="1405"/>
                </a:cubicBezTo>
                <a:cubicBezTo>
                  <a:pt x="76" y="1394"/>
                  <a:pt x="70" y="1405"/>
                  <a:pt x="68" y="1393"/>
                </a:cubicBezTo>
                <a:cubicBezTo>
                  <a:pt x="67" y="1382"/>
                  <a:pt x="61" y="1380"/>
                  <a:pt x="63" y="1377"/>
                </a:cubicBezTo>
                <a:cubicBezTo>
                  <a:pt x="68" y="1368"/>
                  <a:pt x="60" y="1358"/>
                  <a:pt x="63" y="1351"/>
                </a:cubicBezTo>
                <a:cubicBezTo>
                  <a:pt x="66" y="1345"/>
                  <a:pt x="59" y="1330"/>
                  <a:pt x="59" y="1330"/>
                </a:cubicBezTo>
                <a:cubicBezTo>
                  <a:pt x="59" y="1330"/>
                  <a:pt x="69" y="1336"/>
                  <a:pt x="73" y="1349"/>
                </a:cubicBezTo>
                <a:cubicBezTo>
                  <a:pt x="78" y="1361"/>
                  <a:pt x="91" y="1382"/>
                  <a:pt x="105" y="1372"/>
                </a:cubicBezTo>
                <a:cubicBezTo>
                  <a:pt x="119" y="1362"/>
                  <a:pt x="100" y="1330"/>
                  <a:pt x="88" y="1318"/>
                </a:cubicBezTo>
                <a:cubicBezTo>
                  <a:pt x="82" y="1311"/>
                  <a:pt x="82" y="1302"/>
                  <a:pt x="83" y="1293"/>
                </a:cubicBezTo>
                <a:cubicBezTo>
                  <a:pt x="83" y="1293"/>
                  <a:pt x="85" y="1278"/>
                  <a:pt x="84" y="1273"/>
                </a:cubicBezTo>
                <a:cubicBezTo>
                  <a:pt x="84" y="1262"/>
                  <a:pt x="75" y="1249"/>
                  <a:pt x="77" y="1246"/>
                </a:cubicBezTo>
                <a:cubicBezTo>
                  <a:pt x="78" y="1243"/>
                  <a:pt x="82" y="1225"/>
                  <a:pt x="84" y="1211"/>
                </a:cubicBezTo>
                <a:cubicBezTo>
                  <a:pt x="86" y="1197"/>
                  <a:pt x="119" y="1069"/>
                  <a:pt x="123" y="1041"/>
                </a:cubicBezTo>
                <a:cubicBezTo>
                  <a:pt x="132" y="989"/>
                  <a:pt x="143" y="974"/>
                  <a:pt x="138" y="938"/>
                </a:cubicBezTo>
                <a:cubicBezTo>
                  <a:pt x="139" y="912"/>
                  <a:pt x="148" y="841"/>
                  <a:pt x="150" y="828"/>
                </a:cubicBezTo>
                <a:cubicBezTo>
                  <a:pt x="151" y="825"/>
                  <a:pt x="151" y="812"/>
                  <a:pt x="152" y="803"/>
                </a:cubicBezTo>
                <a:cubicBezTo>
                  <a:pt x="153" y="798"/>
                  <a:pt x="154" y="789"/>
                  <a:pt x="154" y="778"/>
                </a:cubicBezTo>
                <a:cubicBezTo>
                  <a:pt x="154" y="779"/>
                  <a:pt x="154" y="779"/>
                  <a:pt x="154" y="779"/>
                </a:cubicBezTo>
                <a:cubicBezTo>
                  <a:pt x="155" y="791"/>
                  <a:pt x="165" y="815"/>
                  <a:pt x="167" y="848"/>
                </a:cubicBezTo>
                <a:cubicBezTo>
                  <a:pt x="166" y="875"/>
                  <a:pt x="172" y="939"/>
                  <a:pt x="174" y="964"/>
                </a:cubicBezTo>
                <a:cubicBezTo>
                  <a:pt x="183" y="1124"/>
                  <a:pt x="150" y="1163"/>
                  <a:pt x="149" y="1194"/>
                </a:cubicBezTo>
                <a:cubicBezTo>
                  <a:pt x="153" y="1328"/>
                  <a:pt x="110" y="1503"/>
                  <a:pt x="183" y="1729"/>
                </a:cubicBezTo>
                <a:cubicBezTo>
                  <a:pt x="187" y="1741"/>
                  <a:pt x="187" y="1785"/>
                  <a:pt x="191" y="1808"/>
                </a:cubicBezTo>
                <a:cubicBezTo>
                  <a:pt x="192" y="1814"/>
                  <a:pt x="203" y="1841"/>
                  <a:pt x="204" y="1878"/>
                </a:cubicBezTo>
                <a:cubicBezTo>
                  <a:pt x="205" y="1938"/>
                  <a:pt x="199" y="2015"/>
                  <a:pt x="200" y="2058"/>
                </a:cubicBezTo>
                <a:cubicBezTo>
                  <a:pt x="203" y="2128"/>
                  <a:pt x="229" y="2192"/>
                  <a:pt x="239" y="2237"/>
                </a:cubicBezTo>
                <a:cubicBezTo>
                  <a:pt x="249" y="2282"/>
                  <a:pt x="253" y="2318"/>
                  <a:pt x="251" y="2327"/>
                </a:cubicBezTo>
                <a:cubicBezTo>
                  <a:pt x="250" y="2334"/>
                  <a:pt x="248" y="2349"/>
                  <a:pt x="254" y="2362"/>
                </a:cubicBezTo>
                <a:cubicBezTo>
                  <a:pt x="254" y="2363"/>
                  <a:pt x="236" y="2408"/>
                  <a:pt x="226" y="2416"/>
                </a:cubicBezTo>
                <a:cubicBezTo>
                  <a:pt x="216" y="2424"/>
                  <a:pt x="214" y="2431"/>
                  <a:pt x="207" y="2435"/>
                </a:cubicBezTo>
                <a:cubicBezTo>
                  <a:pt x="199" y="2440"/>
                  <a:pt x="195" y="2444"/>
                  <a:pt x="193" y="2453"/>
                </a:cubicBezTo>
                <a:cubicBezTo>
                  <a:pt x="190" y="2460"/>
                  <a:pt x="183" y="2470"/>
                  <a:pt x="188" y="2475"/>
                </a:cubicBezTo>
                <a:cubicBezTo>
                  <a:pt x="189" y="2476"/>
                  <a:pt x="190" y="2476"/>
                  <a:pt x="191" y="2477"/>
                </a:cubicBezTo>
                <a:cubicBezTo>
                  <a:pt x="191" y="2477"/>
                  <a:pt x="191" y="2477"/>
                  <a:pt x="191" y="2477"/>
                </a:cubicBezTo>
                <a:cubicBezTo>
                  <a:pt x="191" y="2479"/>
                  <a:pt x="191" y="2482"/>
                  <a:pt x="192" y="2483"/>
                </a:cubicBezTo>
                <a:cubicBezTo>
                  <a:pt x="195" y="2489"/>
                  <a:pt x="200" y="2490"/>
                  <a:pt x="207" y="2490"/>
                </a:cubicBezTo>
                <a:cubicBezTo>
                  <a:pt x="208" y="2488"/>
                  <a:pt x="208" y="2488"/>
                  <a:pt x="208" y="2488"/>
                </a:cubicBezTo>
                <a:cubicBezTo>
                  <a:pt x="208" y="2491"/>
                  <a:pt x="208" y="2493"/>
                  <a:pt x="210" y="2495"/>
                </a:cubicBezTo>
                <a:cubicBezTo>
                  <a:pt x="215" y="2502"/>
                  <a:pt x="229" y="2506"/>
                  <a:pt x="236" y="2499"/>
                </a:cubicBezTo>
                <a:cubicBezTo>
                  <a:pt x="244" y="2504"/>
                  <a:pt x="259" y="2505"/>
                  <a:pt x="265" y="2497"/>
                </a:cubicBezTo>
                <a:cubicBezTo>
                  <a:pt x="270" y="2510"/>
                  <a:pt x="287" y="2508"/>
                  <a:pt x="298" y="2506"/>
                </a:cubicBezTo>
                <a:cubicBezTo>
                  <a:pt x="309" y="2503"/>
                  <a:pt x="313" y="2496"/>
                  <a:pt x="319" y="2491"/>
                </a:cubicBezTo>
                <a:cubicBezTo>
                  <a:pt x="325" y="2486"/>
                  <a:pt x="330" y="2481"/>
                  <a:pt x="328" y="2468"/>
                </a:cubicBezTo>
                <a:cubicBezTo>
                  <a:pt x="326" y="2456"/>
                  <a:pt x="328" y="2455"/>
                  <a:pt x="329" y="2440"/>
                </a:cubicBezTo>
                <a:cubicBezTo>
                  <a:pt x="330" y="2431"/>
                  <a:pt x="337" y="2428"/>
                  <a:pt x="338" y="2413"/>
                </a:cubicBezTo>
                <a:cubicBezTo>
                  <a:pt x="339" y="2401"/>
                  <a:pt x="331" y="2351"/>
                  <a:pt x="332" y="2344"/>
                </a:cubicBezTo>
                <a:cubicBezTo>
                  <a:pt x="334" y="2328"/>
                  <a:pt x="324" y="2315"/>
                  <a:pt x="320" y="2289"/>
                </a:cubicBezTo>
                <a:cubicBezTo>
                  <a:pt x="317" y="2263"/>
                  <a:pt x="326" y="2174"/>
                  <a:pt x="326" y="2158"/>
                </a:cubicBezTo>
                <a:cubicBezTo>
                  <a:pt x="326" y="2127"/>
                  <a:pt x="341" y="2077"/>
                  <a:pt x="337" y="2014"/>
                </a:cubicBezTo>
                <a:cubicBezTo>
                  <a:pt x="335" y="1978"/>
                  <a:pt x="319" y="1868"/>
                  <a:pt x="319" y="1843"/>
                </a:cubicBezTo>
                <a:cubicBezTo>
                  <a:pt x="319" y="1839"/>
                  <a:pt x="318" y="1811"/>
                  <a:pt x="319" y="1806"/>
                </a:cubicBezTo>
                <a:cubicBezTo>
                  <a:pt x="324" y="1790"/>
                  <a:pt x="336" y="1587"/>
                  <a:pt x="336" y="1585"/>
                </a:cubicBezTo>
                <a:cubicBezTo>
                  <a:pt x="338" y="1561"/>
                  <a:pt x="353" y="1416"/>
                  <a:pt x="353" y="1416"/>
                </a:cubicBezTo>
                <a:cubicBezTo>
                  <a:pt x="359" y="1416"/>
                  <a:pt x="359" y="1416"/>
                  <a:pt x="359" y="1416"/>
                </a:cubicBezTo>
                <a:cubicBezTo>
                  <a:pt x="359" y="1416"/>
                  <a:pt x="377" y="1558"/>
                  <a:pt x="379" y="1582"/>
                </a:cubicBezTo>
                <a:cubicBezTo>
                  <a:pt x="379" y="1584"/>
                  <a:pt x="390" y="1790"/>
                  <a:pt x="394" y="1806"/>
                </a:cubicBezTo>
                <a:cubicBezTo>
                  <a:pt x="396" y="1811"/>
                  <a:pt x="395" y="1839"/>
                  <a:pt x="395" y="1843"/>
                </a:cubicBezTo>
                <a:cubicBezTo>
                  <a:pt x="395" y="1868"/>
                  <a:pt x="379" y="1978"/>
                  <a:pt x="377" y="2014"/>
                </a:cubicBezTo>
                <a:cubicBezTo>
                  <a:pt x="373" y="2077"/>
                  <a:pt x="387" y="2127"/>
                  <a:pt x="387" y="2158"/>
                </a:cubicBezTo>
                <a:cubicBezTo>
                  <a:pt x="387" y="2174"/>
                  <a:pt x="396" y="2263"/>
                  <a:pt x="393" y="2289"/>
                </a:cubicBezTo>
                <a:cubicBezTo>
                  <a:pt x="390" y="2315"/>
                  <a:pt x="380" y="2328"/>
                  <a:pt x="382" y="2344"/>
                </a:cubicBezTo>
                <a:cubicBezTo>
                  <a:pt x="383" y="2351"/>
                  <a:pt x="375" y="2401"/>
                  <a:pt x="375" y="2413"/>
                </a:cubicBezTo>
                <a:cubicBezTo>
                  <a:pt x="376" y="2428"/>
                  <a:pt x="384" y="2431"/>
                  <a:pt x="384" y="2440"/>
                </a:cubicBezTo>
                <a:cubicBezTo>
                  <a:pt x="386" y="2455"/>
                  <a:pt x="387" y="2456"/>
                  <a:pt x="385" y="2468"/>
                </a:cubicBezTo>
                <a:cubicBezTo>
                  <a:pt x="384" y="2481"/>
                  <a:pt x="388" y="2486"/>
                  <a:pt x="394" y="2491"/>
                </a:cubicBezTo>
                <a:cubicBezTo>
                  <a:pt x="400" y="2496"/>
                  <a:pt x="405" y="2503"/>
                  <a:pt x="416" y="2506"/>
                </a:cubicBezTo>
                <a:cubicBezTo>
                  <a:pt x="426" y="2508"/>
                  <a:pt x="444" y="2510"/>
                  <a:pt x="448" y="2497"/>
                </a:cubicBezTo>
                <a:cubicBezTo>
                  <a:pt x="454" y="2505"/>
                  <a:pt x="470" y="2504"/>
                  <a:pt x="478" y="2499"/>
                </a:cubicBezTo>
                <a:cubicBezTo>
                  <a:pt x="484" y="2506"/>
                  <a:pt x="499" y="2502"/>
                  <a:pt x="504" y="2495"/>
                </a:cubicBezTo>
                <a:cubicBezTo>
                  <a:pt x="505" y="2493"/>
                  <a:pt x="506" y="2491"/>
                  <a:pt x="506" y="2489"/>
                </a:cubicBezTo>
                <a:cubicBezTo>
                  <a:pt x="507" y="2490"/>
                  <a:pt x="507" y="2490"/>
                  <a:pt x="507" y="2490"/>
                </a:cubicBezTo>
                <a:cubicBezTo>
                  <a:pt x="513" y="2490"/>
                  <a:pt x="521" y="2488"/>
                  <a:pt x="522" y="2483"/>
                </a:cubicBezTo>
                <a:cubicBezTo>
                  <a:pt x="523" y="2482"/>
                  <a:pt x="523" y="2479"/>
                  <a:pt x="523" y="2477"/>
                </a:cubicBezTo>
                <a:cubicBezTo>
                  <a:pt x="523" y="2477"/>
                  <a:pt x="523" y="2477"/>
                  <a:pt x="523" y="2477"/>
                </a:cubicBezTo>
                <a:cubicBezTo>
                  <a:pt x="524" y="2476"/>
                  <a:pt x="525" y="2476"/>
                  <a:pt x="525" y="2475"/>
                </a:cubicBezTo>
                <a:cubicBezTo>
                  <a:pt x="531" y="2470"/>
                  <a:pt x="523" y="2460"/>
                  <a:pt x="521" y="2453"/>
                </a:cubicBezTo>
                <a:cubicBezTo>
                  <a:pt x="518" y="2444"/>
                  <a:pt x="514" y="2440"/>
                  <a:pt x="507" y="2435"/>
                </a:cubicBezTo>
                <a:cubicBezTo>
                  <a:pt x="500" y="2431"/>
                  <a:pt x="497" y="2424"/>
                  <a:pt x="488" y="2416"/>
                </a:cubicBezTo>
                <a:cubicBezTo>
                  <a:pt x="478" y="2408"/>
                  <a:pt x="460" y="2363"/>
                  <a:pt x="460" y="2362"/>
                </a:cubicBezTo>
                <a:cubicBezTo>
                  <a:pt x="466" y="2349"/>
                  <a:pt x="464" y="2334"/>
                  <a:pt x="462" y="2327"/>
                </a:cubicBezTo>
                <a:cubicBezTo>
                  <a:pt x="460" y="2318"/>
                  <a:pt x="464" y="2282"/>
                  <a:pt x="474" y="2237"/>
                </a:cubicBezTo>
                <a:cubicBezTo>
                  <a:pt x="484" y="2192"/>
                  <a:pt x="510" y="2128"/>
                  <a:pt x="513" y="2058"/>
                </a:cubicBezTo>
                <a:cubicBezTo>
                  <a:pt x="515" y="2015"/>
                  <a:pt x="509" y="1938"/>
                  <a:pt x="510" y="1878"/>
                </a:cubicBezTo>
                <a:cubicBezTo>
                  <a:pt x="511" y="1841"/>
                  <a:pt x="521" y="1814"/>
                  <a:pt x="522" y="1808"/>
                </a:cubicBezTo>
                <a:cubicBezTo>
                  <a:pt x="527" y="1785"/>
                  <a:pt x="527" y="1741"/>
                  <a:pt x="530" y="1729"/>
                </a:cubicBezTo>
                <a:cubicBezTo>
                  <a:pt x="587" y="1523"/>
                  <a:pt x="569" y="1347"/>
                  <a:pt x="567" y="1304"/>
                </a:cubicBezTo>
                <a:cubicBezTo>
                  <a:pt x="567" y="1304"/>
                  <a:pt x="569" y="1185"/>
                  <a:pt x="567" y="1170"/>
                </a:cubicBezTo>
                <a:cubicBezTo>
                  <a:pt x="530" y="1051"/>
                  <a:pt x="549" y="969"/>
                  <a:pt x="546" y="961"/>
                </a:cubicBezTo>
                <a:cubicBezTo>
                  <a:pt x="547" y="935"/>
                  <a:pt x="555" y="874"/>
                  <a:pt x="554" y="847"/>
                </a:cubicBezTo>
                <a:cubicBezTo>
                  <a:pt x="556" y="815"/>
                  <a:pt x="559" y="791"/>
                  <a:pt x="560" y="779"/>
                </a:cubicBezTo>
                <a:cubicBezTo>
                  <a:pt x="560" y="778"/>
                  <a:pt x="560" y="778"/>
                  <a:pt x="560" y="778"/>
                </a:cubicBezTo>
                <a:cubicBezTo>
                  <a:pt x="560" y="782"/>
                  <a:pt x="560" y="786"/>
                  <a:pt x="560" y="790"/>
                </a:cubicBezTo>
                <a:cubicBezTo>
                  <a:pt x="560" y="793"/>
                  <a:pt x="560" y="793"/>
                  <a:pt x="560" y="793"/>
                </a:cubicBezTo>
                <a:cubicBezTo>
                  <a:pt x="561" y="797"/>
                  <a:pt x="561" y="797"/>
                  <a:pt x="561" y="797"/>
                </a:cubicBezTo>
                <a:cubicBezTo>
                  <a:pt x="561" y="799"/>
                  <a:pt x="561" y="801"/>
                  <a:pt x="562" y="803"/>
                </a:cubicBezTo>
                <a:cubicBezTo>
                  <a:pt x="563" y="812"/>
                  <a:pt x="565" y="826"/>
                  <a:pt x="565" y="826"/>
                </a:cubicBezTo>
                <a:cubicBezTo>
                  <a:pt x="580" y="946"/>
                  <a:pt x="580" y="946"/>
                  <a:pt x="580" y="946"/>
                </a:cubicBezTo>
                <a:cubicBezTo>
                  <a:pt x="575" y="982"/>
                  <a:pt x="587" y="997"/>
                  <a:pt x="596" y="1049"/>
                </a:cubicBezTo>
                <a:cubicBezTo>
                  <a:pt x="600" y="1076"/>
                  <a:pt x="632" y="1205"/>
                  <a:pt x="634" y="1219"/>
                </a:cubicBezTo>
                <a:cubicBezTo>
                  <a:pt x="636" y="1232"/>
                  <a:pt x="641" y="1247"/>
                  <a:pt x="643" y="1250"/>
                </a:cubicBezTo>
                <a:cubicBezTo>
                  <a:pt x="644" y="1253"/>
                  <a:pt x="638" y="1268"/>
                  <a:pt x="636" y="1281"/>
                </a:cubicBezTo>
                <a:cubicBezTo>
                  <a:pt x="635" y="1282"/>
                  <a:pt x="635" y="1283"/>
                  <a:pt x="635" y="1285"/>
                </a:cubicBezTo>
                <a:cubicBezTo>
                  <a:pt x="635" y="1285"/>
                  <a:pt x="635" y="1285"/>
                  <a:pt x="635" y="1286"/>
                </a:cubicBezTo>
                <a:cubicBezTo>
                  <a:pt x="634" y="1290"/>
                  <a:pt x="635" y="1293"/>
                  <a:pt x="636" y="1298"/>
                </a:cubicBezTo>
                <a:cubicBezTo>
                  <a:pt x="637" y="1307"/>
                  <a:pt x="638" y="1316"/>
                  <a:pt x="632" y="1322"/>
                </a:cubicBezTo>
                <a:cubicBezTo>
                  <a:pt x="620" y="1334"/>
                  <a:pt x="601" y="1368"/>
                  <a:pt x="615" y="1378"/>
                </a:cubicBezTo>
                <a:cubicBezTo>
                  <a:pt x="630" y="1389"/>
                  <a:pt x="643" y="1364"/>
                  <a:pt x="647" y="1352"/>
                </a:cubicBezTo>
                <a:cubicBezTo>
                  <a:pt x="652" y="1339"/>
                  <a:pt x="660" y="1337"/>
                  <a:pt x="660" y="1337"/>
                </a:cubicBezTo>
                <a:cubicBezTo>
                  <a:pt x="660" y="1337"/>
                  <a:pt x="652" y="1351"/>
                  <a:pt x="655" y="1358"/>
                </a:cubicBezTo>
                <a:cubicBezTo>
                  <a:pt x="658" y="1364"/>
                  <a:pt x="650" y="1375"/>
                  <a:pt x="655" y="1383"/>
                </a:cubicBezTo>
                <a:cubicBezTo>
                  <a:pt x="657" y="1386"/>
                  <a:pt x="651" y="1388"/>
                  <a:pt x="650" y="1400"/>
                </a:cubicBezTo>
                <a:cubicBezTo>
                  <a:pt x="648" y="1411"/>
                  <a:pt x="642" y="1400"/>
                  <a:pt x="635" y="1412"/>
                </a:cubicBezTo>
                <a:cubicBezTo>
                  <a:pt x="632" y="1415"/>
                  <a:pt x="611" y="1391"/>
                  <a:pt x="609" y="1419"/>
                </a:cubicBezTo>
                <a:cubicBezTo>
                  <a:pt x="609" y="1421"/>
                  <a:pt x="630" y="1427"/>
                  <a:pt x="630" y="1429"/>
                </a:cubicBezTo>
                <a:cubicBezTo>
                  <a:pt x="630" y="1431"/>
                  <a:pt x="609" y="1430"/>
                  <a:pt x="609" y="1433"/>
                </a:cubicBezTo>
                <a:cubicBezTo>
                  <a:pt x="609" y="1433"/>
                  <a:pt x="598" y="1444"/>
                  <a:pt x="607" y="1450"/>
                </a:cubicBezTo>
                <a:cubicBezTo>
                  <a:pt x="615" y="1451"/>
                  <a:pt x="615" y="1451"/>
                  <a:pt x="615" y="1451"/>
                </a:cubicBezTo>
                <a:cubicBezTo>
                  <a:pt x="615" y="1451"/>
                  <a:pt x="604" y="1459"/>
                  <a:pt x="612" y="1468"/>
                </a:cubicBezTo>
                <a:cubicBezTo>
                  <a:pt x="615" y="1471"/>
                  <a:pt x="627" y="1469"/>
                  <a:pt x="630" y="1469"/>
                </a:cubicBezTo>
                <a:cubicBezTo>
                  <a:pt x="633" y="1469"/>
                  <a:pt x="636" y="1469"/>
                  <a:pt x="636" y="1469"/>
                </a:cubicBezTo>
                <a:cubicBezTo>
                  <a:pt x="636" y="1469"/>
                  <a:pt x="635" y="1478"/>
                  <a:pt x="642" y="1479"/>
                </a:cubicBezTo>
                <a:cubicBezTo>
                  <a:pt x="649" y="1480"/>
                  <a:pt x="657" y="1474"/>
                  <a:pt x="659" y="1470"/>
                </a:cubicBezTo>
                <a:cubicBezTo>
                  <a:pt x="661" y="1467"/>
                  <a:pt x="676" y="1460"/>
                  <a:pt x="682" y="1450"/>
                </a:cubicBezTo>
                <a:cubicBezTo>
                  <a:pt x="687" y="1441"/>
                  <a:pt x="695" y="1440"/>
                  <a:pt x="701" y="1411"/>
                </a:cubicBezTo>
                <a:cubicBezTo>
                  <a:pt x="704" y="1397"/>
                  <a:pt x="714" y="1379"/>
                  <a:pt x="715" y="1368"/>
                </a:cubicBezTo>
                <a:cubicBezTo>
                  <a:pt x="716" y="1357"/>
                  <a:pt x="718" y="1346"/>
                  <a:pt x="715" y="1328"/>
                </a:cubicBezTo>
                <a:close/>
                <a:moveTo>
                  <a:pt x="455" y="271"/>
                </a:moveTo>
                <a:cubicBezTo>
                  <a:pt x="454" y="273"/>
                  <a:pt x="454" y="273"/>
                  <a:pt x="454" y="273"/>
                </a:cubicBezTo>
                <a:cubicBezTo>
                  <a:pt x="454" y="272"/>
                  <a:pt x="454" y="272"/>
                  <a:pt x="454" y="271"/>
                </a:cubicBezTo>
                <a:cubicBezTo>
                  <a:pt x="455" y="271"/>
                  <a:pt x="455" y="271"/>
                  <a:pt x="455" y="271"/>
                </a:cubicBezTo>
                <a:close/>
              </a:path>
            </a:pathLst>
          </a:custGeom>
          <a:solidFill>
            <a:schemeClr val="bg1"/>
          </a:solidFill>
          <a:ln w="3175" cap="rnd">
            <a:solidFill>
              <a:schemeClr val="tx1">
                <a:lumMod val="50000"/>
                <a:lumOff val="50000"/>
              </a:schemeClr>
            </a:solidFill>
            <a:prstDash val="lgDash"/>
            <a:round/>
            <a:headEnd/>
            <a:tailEnd/>
          </a:ln>
        </p:spPr>
        <p:txBody>
          <a:bodyPr/>
          <a:lstStyle/>
          <a:p>
            <a:endParaRPr lang="en-US">
              <a:solidFill>
                <a:srgbClr val="92D050"/>
              </a:solidFill>
            </a:endParaRPr>
          </a:p>
        </p:txBody>
      </p:sp>
      <p:sp>
        <p:nvSpPr>
          <p:cNvPr id="26" name="Freeform 35">
            <a:extLst>
              <a:ext uri="{FF2B5EF4-FFF2-40B4-BE49-F238E27FC236}">
                <a16:creationId xmlns:a16="http://schemas.microsoft.com/office/drawing/2014/main" id="{335F1161-E1AD-32D8-FA6A-853E0CD454C0}"/>
              </a:ext>
            </a:extLst>
          </p:cNvPr>
          <p:cNvSpPr>
            <a:spLocks noEditPoints="1"/>
          </p:cNvSpPr>
          <p:nvPr/>
        </p:nvSpPr>
        <p:spPr bwMode="auto">
          <a:xfrm>
            <a:off x="7093978" y="1095406"/>
            <a:ext cx="216098" cy="776238"/>
          </a:xfrm>
          <a:custGeom>
            <a:avLst/>
            <a:gdLst>
              <a:gd name="T0" fmla="*/ 2147483647 w 718"/>
              <a:gd name="T1" fmla="*/ 2147483647 h 2510"/>
              <a:gd name="T2" fmla="*/ 2147483647 w 718"/>
              <a:gd name="T3" fmla="*/ 2147483647 h 2510"/>
              <a:gd name="T4" fmla="*/ 2147483647 w 718"/>
              <a:gd name="T5" fmla="*/ 2147483647 h 2510"/>
              <a:gd name="T6" fmla="*/ 2147483647 w 718"/>
              <a:gd name="T7" fmla="*/ 2147483647 h 2510"/>
              <a:gd name="T8" fmla="*/ 2147483647 w 718"/>
              <a:gd name="T9" fmla="*/ 2147483647 h 2510"/>
              <a:gd name="T10" fmla="*/ 2147483647 w 718"/>
              <a:gd name="T11" fmla="*/ 2147483647 h 2510"/>
              <a:gd name="T12" fmla="*/ 2147483647 w 718"/>
              <a:gd name="T13" fmla="*/ 2147483647 h 2510"/>
              <a:gd name="T14" fmla="*/ 2147483647 w 718"/>
              <a:gd name="T15" fmla="*/ 2147483647 h 2510"/>
              <a:gd name="T16" fmla="*/ 2147483647 w 718"/>
              <a:gd name="T17" fmla="*/ 2147483647 h 2510"/>
              <a:gd name="T18" fmla="*/ 2147483647 w 718"/>
              <a:gd name="T19" fmla="*/ 2147483647 h 2510"/>
              <a:gd name="T20" fmla="*/ 2147483647 w 718"/>
              <a:gd name="T21" fmla="*/ 2147483647 h 2510"/>
              <a:gd name="T22" fmla="*/ 2147483647 w 718"/>
              <a:gd name="T23" fmla="*/ 2147483647 h 2510"/>
              <a:gd name="T24" fmla="*/ 2147483647 w 718"/>
              <a:gd name="T25" fmla="*/ 2147483647 h 2510"/>
              <a:gd name="T26" fmla="*/ 2147483647 w 718"/>
              <a:gd name="T27" fmla="*/ 2147483647 h 2510"/>
              <a:gd name="T28" fmla="*/ 2147483647 w 718"/>
              <a:gd name="T29" fmla="*/ 2147483647 h 2510"/>
              <a:gd name="T30" fmla="*/ 2147483647 w 718"/>
              <a:gd name="T31" fmla="*/ 2147483647 h 2510"/>
              <a:gd name="T32" fmla="*/ 2147483647 w 718"/>
              <a:gd name="T33" fmla="*/ 2147483647 h 2510"/>
              <a:gd name="T34" fmla="*/ 2147483647 w 718"/>
              <a:gd name="T35" fmla="*/ 2147483647 h 2510"/>
              <a:gd name="T36" fmla="*/ 2147483647 w 718"/>
              <a:gd name="T37" fmla="*/ 2147483647 h 2510"/>
              <a:gd name="T38" fmla="*/ 2147483647 w 718"/>
              <a:gd name="T39" fmla="*/ 2147483647 h 2510"/>
              <a:gd name="T40" fmla="*/ 2147483647 w 718"/>
              <a:gd name="T41" fmla="*/ 2147483647 h 2510"/>
              <a:gd name="T42" fmla="*/ 2147483647 w 718"/>
              <a:gd name="T43" fmla="*/ 2147483647 h 2510"/>
              <a:gd name="T44" fmla="*/ 2147483647 w 718"/>
              <a:gd name="T45" fmla="*/ 2147483647 h 2510"/>
              <a:gd name="T46" fmla="*/ 2147483647 w 718"/>
              <a:gd name="T47" fmla="*/ 2147483647 h 2510"/>
              <a:gd name="T48" fmla="*/ 2147483647 w 718"/>
              <a:gd name="T49" fmla="*/ 2147483647 h 2510"/>
              <a:gd name="T50" fmla="*/ 2147483647 w 718"/>
              <a:gd name="T51" fmla="*/ 2147483647 h 2510"/>
              <a:gd name="T52" fmla="*/ 2147483647 w 718"/>
              <a:gd name="T53" fmla="*/ 2147483647 h 2510"/>
              <a:gd name="T54" fmla="*/ 2147483647 w 718"/>
              <a:gd name="T55" fmla="*/ 2147483647 h 2510"/>
              <a:gd name="T56" fmla="*/ 2147483647 w 718"/>
              <a:gd name="T57" fmla="*/ 2147483647 h 2510"/>
              <a:gd name="T58" fmla="*/ 2147483647 w 718"/>
              <a:gd name="T59" fmla="*/ 2147483647 h 2510"/>
              <a:gd name="T60" fmla="*/ 2147483647 w 718"/>
              <a:gd name="T61" fmla="*/ 2147483647 h 2510"/>
              <a:gd name="T62" fmla="*/ 2147483647 w 718"/>
              <a:gd name="T63" fmla="*/ 2147483647 h 2510"/>
              <a:gd name="T64" fmla="*/ 2147483647 w 718"/>
              <a:gd name="T65" fmla="*/ 2147483647 h 2510"/>
              <a:gd name="T66" fmla="*/ 2147483647 w 718"/>
              <a:gd name="T67" fmla="*/ 2147483647 h 2510"/>
              <a:gd name="T68" fmla="*/ 2147483647 w 718"/>
              <a:gd name="T69" fmla="*/ 2147483647 h 2510"/>
              <a:gd name="T70" fmla="*/ 2147483647 w 718"/>
              <a:gd name="T71" fmla="*/ 2147483647 h 2510"/>
              <a:gd name="T72" fmla="*/ 2147483647 w 718"/>
              <a:gd name="T73" fmla="*/ 2147483647 h 2510"/>
              <a:gd name="T74" fmla="*/ 2147483647 w 718"/>
              <a:gd name="T75" fmla="*/ 2147483647 h 2510"/>
              <a:gd name="T76" fmla="*/ 2147483647 w 718"/>
              <a:gd name="T77" fmla="*/ 2147483647 h 2510"/>
              <a:gd name="T78" fmla="*/ 2147483647 w 718"/>
              <a:gd name="T79" fmla="*/ 2147483647 h 2510"/>
              <a:gd name="T80" fmla="*/ 2147483647 w 718"/>
              <a:gd name="T81" fmla="*/ 2147483647 h 2510"/>
              <a:gd name="T82" fmla="*/ 2147483647 w 718"/>
              <a:gd name="T83" fmla="*/ 2147483647 h 2510"/>
              <a:gd name="T84" fmla="*/ 2147483647 w 718"/>
              <a:gd name="T85" fmla="*/ 2147483647 h 2510"/>
              <a:gd name="T86" fmla="*/ 2147483647 w 718"/>
              <a:gd name="T87" fmla="*/ 2147483647 h 2510"/>
              <a:gd name="T88" fmla="*/ 2147483647 w 718"/>
              <a:gd name="T89" fmla="*/ 2147483647 h 2510"/>
              <a:gd name="T90" fmla="*/ 2147483647 w 718"/>
              <a:gd name="T91" fmla="*/ 2147483647 h 2510"/>
              <a:gd name="T92" fmla="*/ 2147483647 w 718"/>
              <a:gd name="T93" fmla="*/ 2147483647 h 2510"/>
              <a:gd name="T94" fmla="*/ 2147483647 w 718"/>
              <a:gd name="T95" fmla="*/ 2147483647 h 2510"/>
              <a:gd name="T96" fmla="*/ 2147483647 w 718"/>
              <a:gd name="T97" fmla="*/ 2147483647 h 2510"/>
              <a:gd name="T98" fmla="*/ 2147483647 w 718"/>
              <a:gd name="T99" fmla="*/ 2147483647 h 2510"/>
              <a:gd name="T100" fmla="*/ 2147483647 w 718"/>
              <a:gd name="T101" fmla="*/ 2147483647 h 2510"/>
              <a:gd name="T102" fmla="*/ 2147483647 w 718"/>
              <a:gd name="T103" fmla="*/ 2147483647 h 2510"/>
              <a:gd name="T104" fmla="*/ 2147483647 w 718"/>
              <a:gd name="T105" fmla="*/ 2147483647 h 2510"/>
              <a:gd name="T106" fmla="*/ 2147483647 w 718"/>
              <a:gd name="T107" fmla="*/ 2147483647 h 2510"/>
              <a:gd name="T108" fmla="*/ 2147483647 w 718"/>
              <a:gd name="T109" fmla="*/ 2147483647 h 2510"/>
              <a:gd name="T110" fmla="*/ 2147483647 w 718"/>
              <a:gd name="T111" fmla="*/ 2147483647 h 2510"/>
              <a:gd name="T112" fmla="*/ 2147483647 w 718"/>
              <a:gd name="T113" fmla="*/ 2147483647 h 2510"/>
              <a:gd name="T114" fmla="*/ 2147483647 w 718"/>
              <a:gd name="T115" fmla="*/ 2147483647 h 2510"/>
              <a:gd name="T116" fmla="*/ 2147483647 w 718"/>
              <a:gd name="T117" fmla="*/ 2147483647 h 2510"/>
              <a:gd name="T118" fmla="*/ 2147483647 w 718"/>
              <a:gd name="T119" fmla="*/ 2147483647 h 2510"/>
              <a:gd name="T120" fmla="*/ 2147483647 w 718"/>
              <a:gd name="T121" fmla="*/ 2147483647 h 2510"/>
              <a:gd name="T122" fmla="*/ 2147483647 w 718"/>
              <a:gd name="T123" fmla="*/ 2147483647 h 2510"/>
              <a:gd name="T124" fmla="*/ 2147483647 w 718"/>
              <a:gd name="T125" fmla="*/ 2147483647 h 25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18"/>
              <a:gd name="T190" fmla="*/ 0 h 2510"/>
              <a:gd name="T191" fmla="*/ 718 w 718"/>
              <a:gd name="T192" fmla="*/ 2510 h 25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18" h="2510">
                <a:moveTo>
                  <a:pt x="715" y="1328"/>
                </a:moveTo>
                <a:cubicBezTo>
                  <a:pt x="714" y="1318"/>
                  <a:pt x="714" y="1296"/>
                  <a:pt x="714" y="1278"/>
                </a:cubicBezTo>
                <a:cubicBezTo>
                  <a:pt x="714" y="1274"/>
                  <a:pt x="715" y="1271"/>
                  <a:pt x="715" y="1271"/>
                </a:cubicBezTo>
                <a:cubicBezTo>
                  <a:pt x="715" y="1262"/>
                  <a:pt x="717" y="1259"/>
                  <a:pt x="714" y="1247"/>
                </a:cubicBezTo>
                <a:cubicBezTo>
                  <a:pt x="711" y="1235"/>
                  <a:pt x="705" y="1223"/>
                  <a:pt x="705" y="1199"/>
                </a:cubicBezTo>
                <a:cubicBezTo>
                  <a:pt x="705" y="1193"/>
                  <a:pt x="701" y="1193"/>
                  <a:pt x="697" y="1137"/>
                </a:cubicBezTo>
                <a:cubicBezTo>
                  <a:pt x="695" y="1105"/>
                  <a:pt x="699" y="983"/>
                  <a:pt x="682" y="937"/>
                </a:cubicBezTo>
                <a:cubicBezTo>
                  <a:pt x="679" y="922"/>
                  <a:pt x="672" y="902"/>
                  <a:pt x="673" y="869"/>
                </a:cubicBezTo>
                <a:cubicBezTo>
                  <a:pt x="672" y="823"/>
                  <a:pt x="662" y="764"/>
                  <a:pt x="652" y="685"/>
                </a:cubicBezTo>
                <a:cubicBezTo>
                  <a:pt x="654" y="683"/>
                  <a:pt x="654" y="683"/>
                  <a:pt x="654" y="683"/>
                </a:cubicBezTo>
                <a:cubicBezTo>
                  <a:pt x="652" y="668"/>
                  <a:pt x="652" y="655"/>
                  <a:pt x="652" y="643"/>
                </a:cubicBezTo>
                <a:cubicBezTo>
                  <a:pt x="654" y="623"/>
                  <a:pt x="655" y="607"/>
                  <a:pt x="652" y="589"/>
                </a:cubicBezTo>
                <a:cubicBezTo>
                  <a:pt x="651" y="582"/>
                  <a:pt x="650" y="576"/>
                  <a:pt x="649" y="568"/>
                </a:cubicBezTo>
                <a:cubicBezTo>
                  <a:pt x="645" y="550"/>
                  <a:pt x="638" y="535"/>
                  <a:pt x="629" y="523"/>
                </a:cubicBezTo>
                <a:cubicBezTo>
                  <a:pt x="610" y="489"/>
                  <a:pt x="588" y="479"/>
                  <a:pt x="565" y="473"/>
                </a:cubicBezTo>
                <a:cubicBezTo>
                  <a:pt x="551" y="467"/>
                  <a:pt x="540" y="464"/>
                  <a:pt x="536" y="463"/>
                </a:cubicBezTo>
                <a:cubicBezTo>
                  <a:pt x="508" y="455"/>
                  <a:pt x="454" y="436"/>
                  <a:pt x="438" y="426"/>
                </a:cubicBezTo>
                <a:cubicBezTo>
                  <a:pt x="415" y="412"/>
                  <a:pt x="414" y="377"/>
                  <a:pt x="418" y="350"/>
                </a:cubicBezTo>
                <a:cubicBezTo>
                  <a:pt x="428" y="339"/>
                  <a:pt x="437" y="325"/>
                  <a:pt x="440" y="318"/>
                </a:cubicBezTo>
                <a:cubicBezTo>
                  <a:pt x="446" y="307"/>
                  <a:pt x="453" y="285"/>
                  <a:pt x="454" y="273"/>
                </a:cubicBezTo>
                <a:cubicBezTo>
                  <a:pt x="455" y="272"/>
                  <a:pt x="455" y="272"/>
                  <a:pt x="455" y="271"/>
                </a:cubicBezTo>
                <a:cubicBezTo>
                  <a:pt x="458" y="270"/>
                  <a:pt x="464" y="265"/>
                  <a:pt x="467" y="262"/>
                </a:cubicBezTo>
                <a:cubicBezTo>
                  <a:pt x="470" y="258"/>
                  <a:pt x="471" y="253"/>
                  <a:pt x="474" y="249"/>
                </a:cubicBezTo>
                <a:cubicBezTo>
                  <a:pt x="477" y="244"/>
                  <a:pt x="476" y="240"/>
                  <a:pt x="478" y="231"/>
                </a:cubicBezTo>
                <a:cubicBezTo>
                  <a:pt x="481" y="223"/>
                  <a:pt x="483" y="210"/>
                  <a:pt x="483" y="205"/>
                </a:cubicBezTo>
                <a:cubicBezTo>
                  <a:pt x="483" y="200"/>
                  <a:pt x="489" y="186"/>
                  <a:pt x="489" y="179"/>
                </a:cubicBezTo>
                <a:cubicBezTo>
                  <a:pt x="489" y="177"/>
                  <a:pt x="489" y="175"/>
                  <a:pt x="488" y="173"/>
                </a:cubicBezTo>
                <a:cubicBezTo>
                  <a:pt x="488" y="172"/>
                  <a:pt x="487" y="170"/>
                  <a:pt x="486" y="170"/>
                </a:cubicBezTo>
                <a:cubicBezTo>
                  <a:pt x="485" y="169"/>
                  <a:pt x="484" y="169"/>
                  <a:pt x="484" y="169"/>
                </a:cubicBezTo>
                <a:cubicBezTo>
                  <a:pt x="483" y="169"/>
                  <a:pt x="482" y="169"/>
                  <a:pt x="481" y="169"/>
                </a:cubicBezTo>
                <a:cubicBezTo>
                  <a:pt x="481" y="169"/>
                  <a:pt x="477" y="180"/>
                  <a:pt x="474" y="188"/>
                </a:cubicBezTo>
                <a:cubicBezTo>
                  <a:pt x="476" y="182"/>
                  <a:pt x="477" y="176"/>
                  <a:pt x="478" y="170"/>
                </a:cubicBezTo>
                <a:cubicBezTo>
                  <a:pt x="479" y="164"/>
                  <a:pt x="481" y="155"/>
                  <a:pt x="479" y="150"/>
                </a:cubicBezTo>
                <a:cubicBezTo>
                  <a:pt x="478" y="157"/>
                  <a:pt x="474" y="163"/>
                  <a:pt x="473" y="169"/>
                </a:cubicBezTo>
                <a:cubicBezTo>
                  <a:pt x="473" y="169"/>
                  <a:pt x="473" y="168"/>
                  <a:pt x="473" y="167"/>
                </a:cubicBezTo>
                <a:cubicBezTo>
                  <a:pt x="476" y="160"/>
                  <a:pt x="476" y="133"/>
                  <a:pt x="475" y="131"/>
                </a:cubicBezTo>
                <a:cubicBezTo>
                  <a:pt x="474" y="132"/>
                  <a:pt x="473" y="134"/>
                  <a:pt x="472" y="136"/>
                </a:cubicBezTo>
                <a:cubicBezTo>
                  <a:pt x="472" y="131"/>
                  <a:pt x="473" y="126"/>
                  <a:pt x="473" y="121"/>
                </a:cubicBezTo>
                <a:cubicBezTo>
                  <a:pt x="472" y="123"/>
                  <a:pt x="472" y="125"/>
                  <a:pt x="471" y="127"/>
                </a:cubicBezTo>
                <a:cubicBezTo>
                  <a:pt x="471" y="123"/>
                  <a:pt x="473" y="116"/>
                  <a:pt x="472" y="110"/>
                </a:cubicBezTo>
                <a:cubicBezTo>
                  <a:pt x="471" y="113"/>
                  <a:pt x="471" y="116"/>
                  <a:pt x="470" y="119"/>
                </a:cubicBezTo>
                <a:cubicBezTo>
                  <a:pt x="471" y="116"/>
                  <a:pt x="471" y="112"/>
                  <a:pt x="471" y="108"/>
                </a:cubicBezTo>
                <a:cubicBezTo>
                  <a:pt x="471" y="108"/>
                  <a:pt x="470" y="109"/>
                  <a:pt x="470" y="109"/>
                </a:cubicBezTo>
                <a:cubicBezTo>
                  <a:pt x="472" y="103"/>
                  <a:pt x="472" y="95"/>
                  <a:pt x="473" y="90"/>
                </a:cubicBezTo>
                <a:cubicBezTo>
                  <a:pt x="472" y="92"/>
                  <a:pt x="466" y="102"/>
                  <a:pt x="466" y="104"/>
                </a:cubicBezTo>
                <a:cubicBezTo>
                  <a:pt x="466" y="98"/>
                  <a:pt x="469" y="92"/>
                  <a:pt x="469" y="86"/>
                </a:cubicBezTo>
                <a:cubicBezTo>
                  <a:pt x="468" y="92"/>
                  <a:pt x="465" y="98"/>
                  <a:pt x="463" y="104"/>
                </a:cubicBezTo>
                <a:cubicBezTo>
                  <a:pt x="463" y="103"/>
                  <a:pt x="466" y="94"/>
                  <a:pt x="467" y="90"/>
                </a:cubicBezTo>
                <a:cubicBezTo>
                  <a:pt x="466" y="91"/>
                  <a:pt x="466" y="92"/>
                  <a:pt x="465" y="93"/>
                </a:cubicBezTo>
                <a:cubicBezTo>
                  <a:pt x="465" y="92"/>
                  <a:pt x="465" y="91"/>
                  <a:pt x="465" y="89"/>
                </a:cubicBezTo>
                <a:cubicBezTo>
                  <a:pt x="462" y="93"/>
                  <a:pt x="459" y="102"/>
                  <a:pt x="459" y="102"/>
                </a:cubicBezTo>
                <a:cubicBezTo>
                  <a:pt x="461" y="95"/>
                  <a:pt x="463" y="89"/>
                  <a:pt x="464" y="82"/>
                </a:cubicBezTo>
                <a:cubicBezTo>
                  <a:pt x="466" y="79"/>
                  <a:pt x="467" y="76"/>
                  <a:pt x="470" y="74"/>
                </a:cubicBezTo>
                <a:cubicBezTo>
                  <a:pt x="465" y="77"/>
                  <a:pt x="462" y="81"/>
                  <a:pt x="460" y="86"/>
                </a:cubicBezTo>
                <a:cubicBezTo>
                  <a:pt x="460" y="79"/>
                  <a:pt x="460" y="58"/>
                  <a:pt x="461" y="54"/>
                </a:cubicBezTo>
                <a:cubicBezTo>
                  <a:pt x="459" y="58"/>
                  <a:pt x="454" y="67"/>
                  <a:pt x="453" y="67"/>
                </a:cubicBezTo>
                <a:cubicBezTo>
                  <a:pt x="453" y="58"/>
                  <a:pt x="453" y="48"/>
                  <a:pt x="456" y="40"/>
                </a:cubicBezTo>
                <a:cubicBezTo>
                  <a:pt x="452" y="50"/>
                  <a:pt x="448" y="73"/>
                  <a:pt x="448" y="73"/>
                </a:cubicBezTo>
                <a:cubicBezTo>
                  <a:pt x="448" y="61"/>
                  <a:pt x="448" y="49"/>
                  <a:pt x="450" y="37"/>
                </a:cubicBezTo>
                <a:cubicBezTo>
                  <a:pt x="448" y="41"/>
                  <a:pt x="447" y="46"/>
                  <a:pt x="446" y="51"/>
                </a:cubicBezTo>
                <a:cubicBezTo>
                  <a:pt x="446" y="46"/>
                  <a:pt x="446" y="42"/>
                  <a:pt x="446" y="37"/>
                </a:cubicBezTo>
                <a:cubicBezTo>
                  <a:pt x="445" y="40"/>
                  <a:pt x="445" y="43"/>
                  <a:pt x="443" y="45"/>
                </a:cubicBezTo>
                <a:cubicBezTo>
                  <a:pt x="444" y="37"/>
                  <a:pt x="444" y="28"/>
                  <a:pt x="443" y="20"/>
                </a:cubicBezTo>
                <a:cubicBezTo>
                  <a:pt x="440" y="25"/>
                  <a:pt x="440" y="33"/>
                  <a:pt x="439" y="39"/>
                </a:cubicBezTo>
                <a:cubicBezTo>
                  <a:pt x="439" y="40"/>
                  <a:pt x="438" y="42"/>
                  <a:pt x="438" y="44"/>
                </a:cubicBezTo>
                <a:cubicBezTo>
                  <a:pt x="438" y="43"/>
                  <a:pt x="438" y="43"/>
                  <a:pt x="438" y="42"/>
                </a:cubicBezTo>
                <a:cubicBezTo>
                  <a:pt x="436" y="46"/>
                  <a:pt x="435" y="49"/>
                  <a:pt x="435" y="53"/>
                </a:cubicBezTo>
                <a:cubicBezTo>
                  <a:pt x="434" y="54"/>
                  <a:pt x="434" y="54"/>
                  <a:pt x="434" y="55"/>
                </a:cubicBezTo>
                <a:cubicBezTo>
                  <a:pt x="435" y="47"/>
                  <a:pt x="436" y="35"/>
                  <a:pt x="434" y="28"/>
                </a:cubicBezTo>
                <a:cubicBezTo>
                  <a:pt x="432" y="32"/>
                  <a:pt x="432" y="37"/>
                  <a:pt x="431" y="42"/>
                </a:cubicBezTo>
                <a:cubicBezTo>
                  <a:pt x="431" y="39"/>
                  <a:pt x="431" y="37"/>
                  <a:pt x="430" y="34"/>
                </a:cubicBezTo>
                <a:cubicBezTo>
                  <a:pt x="430" y="32"/>
                  <a:pt x="430" y="31"/>
                  <a:pt x="430" y="29"/>
                </a:cubicBezTo>
                <a:cubicBezTo>
                  <a:pt x="430" y="31"/>
                  <a:pt x="429" y="33"/>
                  <a:pt x="429" y="35"/>
                </a:cubicBezTo>
                <a:cubicBezTo>
                  <a:pt x="429" y="36"/>
                  <a:pt x="428" y="37"/>
                  <a:pt x="428" y="38"/>
                </a:cubicBezTo>
                <a:cubicBezTo>
                  <a:pt x="428" y="38"/>
                  <a:pt x="428" y="39"/>
                  <a:pt x="428" y="39"/>
                </a:cubicBezTo>
                <a:cubicBezTo>
                  <a:pt x="426" y="34"/>
                  <a:pt x="426" y="27"/>
                  <a:pt x="426" y="21"/>
                </a:cubicBezTo>
                <a:cubicBezTo>
                  <a:pt x="424" y="23"/>
                  <a:pt x="423" y="26"/>
                  <a:pt x="422" y="30"/>
                </a:cubicBezTo>
                <a:cubicBezTo>
                  <a:pt x="421" y="26"/>
                  <a:pt x="421" y="23"/>
                  <a:pt x="421" y="19"/>
                </a:cubicBezTo>
                <a:cubicBezTo>
                  <a:pt x="420" y="23"/>
                  <a:pt x="419" y="27"/>
                  <a:pt x="419" y="31"/>
                </a:cubicBezTo>
                <a:cubicBezTo>
                  <a:pt x="418" y="29"/>
                  <a:pt x="418" y="27"/>
                  <a:pt x="417" y="26"/>
                </a:cubicBezTo>
                <a:cubicBezTo>
                  <a:pt x="417" y="23"/>
                  <a:pt x="417" y="20"/>
                  <a:pt x="417" y="17"/>
                </a:cubicBezTo>
                <a:cubicBezTo>
                  <a:pt x="412" y="22"/>
                  <a:pt x="415" y="35"/>
                  <a:pt x="413" y="42"/>
                </a:cubicBezTo>
                <a:cubicBezTo>
                  <a:pt x="413" y="42"/>
                  <a:pt x="413" y="42"/>
                  <a:pt x="413" y="42"/>
                </a:cubicBezTo>
                <a:cubicBezTo>
                  <a:pt x="412" y="41"/>
                  <a:pt x="412" y="39"/>
                  <a:pt x="412" y="37"/>
                </a:cubicBezTo>
                <a:cubicBezTo>
                  <a:pt x="412" y="32"/>
                  <a:pt x="414" y="26"/>
                  <a:pt x="413" y="21"/>
                </a:cubicBezTo>
                <a:cubicBezTo>
                  <a:pt x="412" y="23"/>
                  <a:pt x="410" y="28"/>
                  <a:pt x="410" y="29"/>
                </a:cubicBezTo>
                <a:cubicBezTo>
                  <a:pt x="409" y="27"/>
                  <a:pt x="409" y="25"/>
                  <a:pt x="409" y="23"/>
                </a:cubicBezTo>
                <a:cubicBezTo>
                  <a:pt x="409" y="25"/>
                  <a:pt x="409" y="27"/>
                  <a:pt x="409" y="29"/>
                </a:cubicBezTo>
                <a:cubicBezTo>
                  <a:pt x="407" y="26"/>
                  <a:pt x="409" y="22"/>
                  <a:pt x="406" y="19"/>
                </a:cubicBezTo>
                <a:cubicBezTo>
                  <a:pt x="403" y="23"/>
                  <a:pt x="402" y="36"/>
                  <a:pt x="402" y="37"/>
                </a:cubicBezTo>
                <a:cubicBezTo>
                  <a:pt x="400" y="31"/>
                  <a:pt x="400" y="21"/>
                  <a:pt x="401" y="14"/>
                </a:cubicBezTo>
                <a:cubicBezTo>
                  <a:pt x="400" y="20"/>
                  <a:pt x="398" y="26"/>
                  <a:pt x="397" y="32"/>
                </a:cubicBezTo>
                <a:cubicBezTo>
                  <a:pt x="397" y="27"/>
                  <a:pt x="397" y="21"/>
                  <a:pt x="397" y="16"/>
                </a:cubicBezTo>
                <a:cubicBezTo>
                  <a:pt x="396" y="19"/>
                  <a:pt x="396" y="23"/>
                  <a:pt x="395" y="26"/>
                </a:cubicBezTo>
                <a:cubicBezTo>
                  <a:pt x="394" y="29"/>
                  <a:pt x="393" y="32"/>
                  <a:pt x="394" y="36"/>
                </a:cubicBezTo>
                <a:cubicBezTo>
                  <a:pt x="393" y="33"/>
                  <a:pt x="392" y="22"/>
                  <a:pt x="391" y="20"/>
                </a:cubicBezTo>
                <a:cubicBezTo>
                  <a:pt x="391" y="23"/>
                  <a:pt x="390" y="26"/>
                  <a:pt x="390" y="27"/>
                </a:cubicBezTo>
                <a:cubicBezTo>
                  <a:pt x="389" y="31"/>
                  <a:pt x="388" y="34"/>
                  <a:pt x="387" y="38"/>
                </a:cubicBezTo>
                <a:cubicBezTo>
                  <a:pt x="388" y="34"/>
                  <a:pt x="388" y="31"/>
                  <a:pt x="388" y="27"/>
                </a:cubicBezTo>
                <a:cubicBezTo>
                  <a:pt x="388" y="21"/>
                  <a:pt x="388" y="14"/>
                  <a:pt x="388" y="8"/>
                </a:cubicBezTo>
                <a:cubicBezTo>
                  <a:pt x="388" y="12"/>
                  <a:pt x="388" y="17"/>
                  <a:pt x="387" y="22"/>
                </a:cubicBezTo>
                <a:cubicBezTo>
                  <a:pt x="387" y="21"/>
                  <a:pt x="387" y="21"/>
                  <a:pt x="386" y="20"/>
                </a:cubicBezTo>
                <a:cubicBezTo>
                  <a:pt x="385" y="24"/>
                  <a:pt x="382" y="34"/>
                  <a:pt x="381" y="34"/>
                </a:cubicBezTo>
                <a:cubicBezTo>
                  <a:pt x="382" y="25"/>
                  <a:pt x="384" y="15"/>
                  <a:pt x="382" y="6"/>
                </a:cubicBezTo>
                <a:cubicBezTo>
                  <a:pt x="382" y="9"/>
                  <a:pt x="381" y="12"/>
                  <a:pt x="381" y="15"/>
                </a:cubicBezTo>
                <a:cubicBezTo>
                  <a:pt x="381" y="13"/>
                  <a:pt x="381" y="12"/>
                  <a:pt x="380" y="10"/>
                </a:cubicBezTo>
                <a:cubicBezTo>
                  <a:pt x="380" y="14"/>
                  <a:pt x="378" y="30"/>
                  <a:pt x="376" y="35"/>
                </a:cubicBezTo>
                <a:cubicBezTo>
                  <a:pt x="376" y="30"/>
                  <a:pt x="377" y="24"/>
                  <a:pt x="377" y="19"/>
                </a:cubicBezTo>
                <a:cubicBezTo>
                  <a:pt x="377" y="15"/>
                  <a:pt x="377" y="11"/>
                  <a:pt x="376" y="8"/>
                </a:cubicBezTo>
                <a:cubicBezTo>
                  <a:pt x="376" y="9"/>
                  <a:pt x="376" y="10"/>
                  <a:pt x="376" y="11"/>
                </a:cubicBezTo>
                <a:cubicBezTo>
                  <a:pt x="375" y="11"/>
                  <a:pt x="375" y="10"/>
                  <a:pt x="375" y="9"/>
                </a:cubicBezTo>
                <a:cubicBezTo>
                  <a:pt x="374" y="12"/>
                  <a:pt x="374" y="15"/>
                  <a:pt x="373" y="18"/>
                </a:cubicBezTo>
                <a:cubicBezTo>
                  <a:pt x="373" y="16"/>
                  <a:pt x="373" y="13"/>
                  <a:pt x="373" y="10"/>
                </a:cubicBezTo>
                <a:cubicBezTo>
                  <a:pt x="372" y="16"/>
                  <a:pt x="369" y="34"/>
                  <a:pt x="368" y="37"/>
                </a:cubicBezTo>
                <a:cubicBezTo>
                  <a:pt x="367" y="27"/>
                  <a:pt x="371" y="16"/>
                  <a:pt x="368" y="6"/>
                </a:cubicBezTo>
                <a:cubicBezTo>
                  <a:pt x="366" y="10"/>
                  <a:pt x="365" y="29"/>
                  <a:pt x="364" y="33"/>
                </a:cubicBezTo>
                <a:cubicBezTo>
                  <a:pt x="364" y="28"/>
                  <a:pt x="362" y="11"/>
                  <a:pt x="361" y="9"/>
                </a:cubicBezTo>
                <a:cubicBezTo>
                  <a:pt x="360" y="12"/>
                  <a:pt x="360" y="16"/>
                  <a:pt x="359" y="19"/>
                </a:cubicBezTo>
                <a:cubicBezTo>
                  <a:pt x="356" y="13"/>
                  <a:pt x="358" y="6"/>
                  <a:pt x="357" y="0"/>
                </a:cubicBezTo>
                <a:cubicBezTo>
                  <a:pt x="355" y="6"/>
                  <a:pt x="356" y="17"/>
                  <a:pt x="352" y="22"/>
                </a:cubicBezTo>
                <a:cubicBezTo>
                  <a:pt x="350" y="17"/>
                  <a:pt x="351" y="11"/>
                  <a:pt x="350" y="6"/>
                </a:cubicBezTo>
                <a:cubicBezTo>
                  <a:pt x="349" y="12"/>
                  <a:pt x="349" y="17"/>
                  <a:pt x="348" y="23"/>
                </a:cubicBezTo>
                <a:cubicBezTo>
                  <a:pt x="347" y="16"/>
                  <a:pt x="348" y="9"/>
                  <a:pt x="346" y="3"/>
                </a:cubicBezTo>
                <a:cubicBezTo>
                  <a:pt x="347" y="9"/>
                  <a:pt x="346" y="15"/>
                  <a:pt x="345" y="21"/>
                </a:cubicBezTo>
                <a:cubicBezTo>
                  <a:pt x="345" y="20"/>
                  <a:pt x="345" y="18"/>
                  <a:pt x="345" y="16"/>
                </a:cubicBezTo>
                <a:cubicBezTo>
                  <a:pt x="344" y="19"/>
                  <a:pt x="345" y="25"/>
                  <a:pt x="343" y="28"/>
                </a:cubicBezTo>
                <a:cubicBezTo>
                  <a:pt x="343" y="27"/>
                  <a:pt x="341" y="6"/>
                  <a:pt x="341" y="2"/>
                </a:cubicBezTo>
                <a:cubicBezTo>
                  <a:pt x="340" y="5"/>
                  <a:pt x="339" y="21"/>
                  <a:pt x="339" y="28"/>
                </a:cubicBezTo>
                <a:cubicBezTo>
                  <a:pt x="339" y="28"/>
                  <a:pt x="339" y="28"/>
                  <a:pt x="339" y="28"/>
                </a:cubicBezTo>
                <a:cubicBezTo>
                  <a:pt x="338" y="25"/>
                  <a:pt x="337" y="24"/>
                  <a:pt x="336" y="30"/>
                </a:cubicBezTo>
                <a:cubicBezTo>
                  <a:pt x="336" y="27"/>
                  <a:pt x="335" y="25"/>
                  <a:pt x="334" y="23"/>
                </a:cubicBezTo>
                <a:cubicBezTo>
                  <a:pt x="333" y="25"/>
                  <a:pt x="333" y="26"/>
                  <a:pt x="333" y="28"/>
                </a:cubicBezTo>
                <a:cubicBezTo>
                  <a:pt x="332" y="27"/>
                  <a:pt x="332" y="26"/>
                  <a:pt x="331" y="25"/>
                </a:cubicBezTo>
                <a:cubicBezTo>
                  <a:pt x="331" y="20"/>
                  <a:pt x="330" y="15"/>
                  <a:pt x="330" y="11"/>
                </a:cubicBezTo>
                <a:cubicBezTo>
                  <a:pt x="331" y="14"/>
                  <a:pt x="330" y="17"/>
                  <a:pt x="330" y="20"/>
                </a:cubicBezTo>
                <a:cubicBezTo>
                  <a:pt x="328" y="15"/>
                  <a:pt x="329" y="9"/>
                  <a:pt x="327" y="3"/>
                </a:cubicBezTo>
                <a:cubicBezTo>
                  <a:pt x="325" y="8"/>
                  <a:pt x="325" y="15"/>
                  <a:pt x="325" y="20"/>
                </a:cubicBezTo>
                <a:cubicBezTo>
                  <a:pt x="325" y="19"/>
                  <a:pt x="323" y="9"/>
                  <a:pt x="323" y="5"/>
                </a:cubicBezTo>
                <a:cubicBezTo>
                  <a:pt x="322" y="13"/>
                  <a:pt x="321" y="29"/>
                  <a:pt x="321" y="30"/>
                </a:cubicBezTo>
                <a:cubicBezTo>
                  <a:pt x="321" y="30"/>
                  <a:pt x="320" y="19"/>
                  <a:pt x="320" y="16"/>
                </a:cubicBezTo>
                <a:cubicBezTo>
                  <a:pt x="320" y="16"/>
                  <a:pt x="319" y="17"/>
                  <a:pt x="319" y="18"/>
                </a:cubicBezTo>
                <a:cubicBezTo>
                  <a:pt x="318" y="12"/>
                  <a:pt x="317" y="6"/>
                  <a:pt x="315" y="0"/>
                </a:cubicBezTo>
                <a:cubicBezTo>
                  <a:pt x="316" y="9"/>
                  <a:pt x="317" y="19"/>
                  <a:pt x="317" y="28"/>
                </a:cubicBezTo>
                <a:cubicBezTo>
                  <a:pt x="316" y="30"/>
                  <a:pt x="314" y="24"/>
                  <a:pt x="312" y="19"/>
                </a:cubicBezTo>
                <a:cubicBezTo>
                  <a:pt x="310" y="27"/>
                  <a:pt x="312" y="35"/>
                  <a:pt x="312" y="43"/>
                </a:cubicBezTo>
                <a:cubicBezTo>
                  <a:pt x="312" y="43"/>
                  <a:pt x="312" y="43"/>
                  <a:pt x="312" y="43"/>
                </a:cubicBezTo>
                <a:cubicBezTo>
                  <a:pt x="309" y="34"/>
                  <a:pt x="307" y="24"/>
                  <a:pt x="305" y="15"/>
                </a:cubicBezTo>
                <a:cubicBezTo>
                  <a:pt x="306" y="20"/>
                  <a:pt x="307" y="26"/>
                  <a:pt x="307" y="32"/>
                </a:cubicBezTo>
                <a:cubicBezTo>
                  <a:pt x="307" y="31"/>
                  <a:pt x="302" y="20"/>
                  <a:pt x="299" y="15"/>
                </a:cubicBezTo>
                <a:cubicBezTo>
                  <a:pt x="298" y="12"/>
                  <a:pt x="296" y="10"/>
                  <a:pt x="295" y="7"/>
                </a:cubicBezTo>
                <a:cubicBezTo>
                  <a:pt x="297" y="14"/>
                  <a:pt x="298" y="22"/>
                  <a:pt x="300" y="29"/>
                </a:cubicBezTo>
                <a:cubicBezTo>
                  <a:pt x="302" y="34"/>
                  <a:pt x="302" y="39"/>
                  <a:pt x="303" y="44"/>
                </a:cubicBezTo>
                <a:cubicBezTo>
                  <a:pt x="299" y="33"/>
                  <a:pt x="290" y="19"/>
                  <a:pt x="290" y="8"/>
                </a:cubicBezTo>
                <a:cubicBezTo>
                  <a:pt x="289" y="13"/>
                  <a:pt x="286" y="38"/>
                  <a:pt x="285" y="38"/>
                </a:cubicBezTo>
                <a:cubicBezTo>
                  <a:pt x="281" y="33"/>
                  <a:pt x="282" y="26"/>
                  <a:pt x="280" y="20"/>
                </a:cubicBezTo>
                <a:cubicBezTo>
                  <a:pt x="279" y="23"/>
                  <a:pt x="279" y="25"/>
                  <a:pt x="279" y="27"/>
                </a:cubicBezTo>
                <a:cubicBezTo>
                  <a:pt x="278" y="25"/>
                  <a:pt x="277" y="23"/>
                  <a:pt x="275" y="22"/>
                </a:cubicBezTo>
                <a:cubicBezTo>
                  <a:pt x="276" y="25"/>
                  <a:pt x="277" y="30"/>
                  <a:pt x="278" y="35"/>
                </a:cubicBezTo>
                <a:cubicBezTo>
                  <a:pt x="278" y="40"/>
                  <a:pt x="278" y="45"/>
                  <a:pt x="277" y="49"/>
                </a:cubicBezTo>
                <a:cubicBezTo>
                  <a:pt x="276" y="48"/>
                  <a:pt x="275" y="43"/>
                  <a:pt x="273" y="40"/>
                </a:cubicBezTo>
                <a:cubicBezTo>
                  <a:pt x="272" y="41"/>
                  <a:pt x="272" y="43"/>
                  <a:pt x="272" y="44"/>
                </a:cubicBezTo>
                <a:cubicBezTo>
                  <a:pt x="271" y="39"/>
                  <a:pt x="270" y="34"/>
                  <a:pt x="268" y="29"/>
                </a:cubicBezTo>
                <a:cubicBezTo>
                  <a:pt x="268" y="36"/>
                  <a:pt x="271" y="44"/>
                  <a:pt x="271" y="52"/>
                </a:cubicBezTo>
                <a:cubicBezTo>
                  <a:pt x="271" y="51"/>
                  <a:pt x="270" y="50"/>
                  <a:pt x="270" y="49"/>
                </a:cubicBezTo>
                <a:cubicBezTo>
                  <a:pt x="269" y="44"/>
                  <a:pt x="267" y="38"/>
                  <a:pt x="265" y="33"/>
                </a:cubicBezTo>
                <a:cubicBezTo>
                  <a:pt x="264" y="31"/>
                  <a:pt x="264" y="30"/>
                  <a:pt x="263" y="28"/>
                </a:cubicBezTo>
                <a:cubicBezTo>
                  <a:pt x="263" y="29"/>
                  <a:pt x="263" y="29"/>
                  <a:pt x="264" y="30"/>
                </a:cubicBezTo>
                <a:cubicBezTo>
                  <a:pt x="263" y="29"/>
                  <a:pt x="263" y="28"/>
                  <a:pt x="263" y="28"/>
                </a:cubicBezTo>
                <a:cubicBezTo>
                  <a:pt x="263" y="31"/>
                  <a:pt x="263" y="35"/>
                  <a:pt x="263" y="39"/>
                </a:cubicBezTo>
                <a:cubicBezTo>
                  <a:pt x="262" y="37"/>
                  <a:pt x="261" y="34"/>
                  <a:pt x="260" y="32"/>
                </a:cubicBezTo>
                <a:cubicBezTo>
                  <a:pt x="261" y="37"/>
                  <a:pt x="263" y="42"/>
                  <a:pt x="263" y="48"/>
                </a:cubicBezTo>
                <a:cubicBezTo>
                  <a:pt x="263" y="51"/>
                  <a:pt x="263" y="53"/>
                  <a:pt x="263" y="56"/>
                </a:cubicBezTo>
                <a:cubicBezTo>
                  <a:pt x="263" y="57"/>
                  <a:pt x="263" y="57"/>
                  <a:pt x="263" y="58"/>
                </a:cubicBezTo>
                <a:cubicBezTo>
                  <a:pt x="259" y="55"/>
                  <a:pt x="259" y="45"/>
                  <a:pt x="259" y="40"/>
                </a:cubicBezTo>
                <a:cubicBezTo>
                  <a:pt x="258" y="41"/>
                  <a:pt x="257" y="52"/>
                  <a:pt x="258" y="56"/>
                </a:cubicBezTo>
                <a:cubicBezTo>
                  <a:pt x="255" y="50"/>
                  <a:pt x="250" y="38"/>
                  <a:pt x="248" y="35"/>
                </a:cubicBezTo>
                <a:cubicBezTo>
                  <a:pt x="249" y="39"/>
                  <a:pt x="250" y="42"/>
                  <a:pt x="251" y="46"/>
                </a:cubicBezTo>
                <a:cubicBezTo>
                  <a:pt x="247" y="39"/>
                  <a:pt x="242" y="32"/>
                  <a:pt x="239" y="27"/>
                </a:cubicBezTo>
                <a:cubicBezTo>
                  <a:pt x="244" y="37"/>
                  <a:pt x="250" y="50"/>
                  <a:pt x="253" y="63"/>
                </a:cubicBezTo>
                <a:cubicBezTo>
                  <a:pt x="252" y="61"/>
                  <a:pt x="251" y="59"/>
                  <a:pt x="250" y="57"/>
                </a:cubicBezTo>
                <a:cubicBezTo>
                  <a:pt x="250" y="60"/>
                  <a:pt x="251" y="63"/>
                  <a:pt x="252" y="66"/>
                </a:cubicBezTo>
                <a:cubicBezTo>
                  <a:pt x="251" y="65"/>
                  <a:pt x="250" y="63"/>
                  <a:pt x="249" y="62"/>
                </a:cubicBezTo>
                <a:cubicBezTo>
                  <a:pt x="250" y="63"/>
                  <a:pt x="250" y="65"/>
                  <a:pt x="250" y="67"/>
                </a:cubicBezTo>
                <a:cubicBezTo>
                  <a:pt x="249" y="63"/>
                  <a:pt x="246" y="59"/>
                  <a:pt x="244" y="56"/>
                </a:cubicBezTo>
                <a:cubicBezTo>
                  <a:pt x="245" y="60"/>
                  <a:pt x="248" y="64"/>
                  <a:pt x="249" y="68"/>
                </a:cubicBezTo>
                <a:cubicBezTo>
                  <a:pt x="249" y="69"/>
                  <a:pt x="249" y="70"/>
                  <a:pt x="249" y="72"/>
                </a:cubicBezTo>
                <a:cubicBezTo>
                  <a:pt x="248" y="67"/>
                  <a:pt x="246" y="63"/>
                  <a:pt x="243" y="59"/>
                </a:cubicBezTo>
                <a:cubicBezTo>
                  <a:pt x="243" y="62"/>
                  <a:pt x="244" y="65"/>
                  <a:pt x="244" y="68"/>
                </a:cubicBezTo>
                <a:cubicBezTo>
                  <a:pt x="244" y="68"/>
                  <a:pt x="243" y="67"/>
                  <a:pt x="242" y="66"/>
                </a:cubicBezTo>
                <a:cubicBezTo>
                  <a:pt x="243" y="69"/>
                  <a:pt x="247" y="76"/>
                  <a:pt x="247" y="77"/>
                </a:cubicBezTo>
                <a:cubicBezTo>
                  <a:pt x="247" y="78"/>
                  <a:pt x="247" y="79"/>
                  <a:pt x="247" y="80"/>
                </a:cubicBezTo>
                <a:cubicBezTo>
                  <a:pt x="245" y="75"/>
                  <a:pt x="243" y="71"/>
                  <a:pt x="241" y="67"/>
                </a:cubicBezTo>
                <a:cubicBezTo>
                  <a:pt x="242" y="70"/>
                  <a:pt x="243" y="73"/>
                  <a:pt x="244" y="77"/>
                </a:cubicBezTo>
                <a:cubicBezTo>
                  <a:pt x="243" y="76"/>
                  <a:pt x="241" y="74"/>
                  <a:pt x="240" y="71"/>
                </a:cubicBezTo>
                <a:cubicBezTo>
                  <a:pt x="242" y="75"/>
                  <a:pt x="245" y="88"/>
                  <a:pt x="245" y="90"/>
                </a:cubicBezTo>
                <a:cubicBezTo>
                  <a:pt x="244" y="90"/>
                  <a:pt x="240" y="81"/>
                  <a:pt x="239" y="76"/>
                </a:cubicBezTo>
                <a:cubicBezTo>
                  <a:pt x="240" y="84"/>
                  <a:pt x="241" y="91"/>
                  <a:pt x="241" y="98"/>
                </a:cubicBezTo>
                <a:cubicBezTo>
                  <a:pt x="241" y="98"/>
                  <a:pt x="241" y="98"/>
                  <a:pt x="241" y="99"/>
                </a:cubicBezTo>
                <a:cubicBezTo>
                  <a:pt x="240" y="89"/>
                  <a:pt x="236" y="84"/>
                  <a:pt x="231" y="77"/>
                </a:cubicBezTo>
                <a:cubicBezTo>
                  <a:pt x="234" y="86"/>
                  <a:pt x="236" y="93"/>
                  <a:pt x="237" y="102"/>
                </a:cubicBezTo>
                <a:cubicBezTo>
                  <a:pt x="235" y="99"/>
                  <a:pt x="234" y="97"/>
                  <a:pt x="234" y="94"/>
                </a:cubicBezTo>
                <a:cubicBezTo>
                  <a:pt x="234" y="98"/>
                  <a:pt x="235" y="102"/>
                  <a:pt x="234" y="106"/>
                </a:cubicBezTo>
                <a:cubicBezTo>
                  <a:pt x="233" y="104"/>
                  <a:pt x="232" y="101"/>
                  <a:pt x="232" y="99"/>
                </a:cubicBezTo>
                <a:cubicBezTo>
                  <a:pt x="232" y="105"/>
                  <a:pt x="231" y="112"/>
                  <a:pt x="231" y="118"/>
                </a:cubicBezTo>
                <a:cubicBezTo>
                  <a:pt x="230" y="114"/>
                  <a:pt x="230" y="111"/>
                  <a:pt x="229" y="108"/>
                </a:cubicBezTo>
                <a:cubicBezTo>
                  <a:pt x="230" y="114"/>
                  <a:pt x="228" y="131"/>
                  <a:pt x="227" y="132"/>
                </a:cubicBezTo>
                <a:cubicBezTo>
                  <a:pt x="227" y="130"/>
                  <a:pt x="227" y="128"/>
                  <a:pt x="227" y="126"/>
                </a:cubicBezTo>
                <a:cubicBezTo>
                  <a:pt x="224" y="133"/>
                  <a:pt x="224" y="141"/>
                  <a:pt x="224" y="150"/>
                </a:cubicBezTo>
                <a:cubicBezTo>
                  <a:pt x="224" y="150"/>
                  <a:pt x="224" y="151"/>
                  <a:pt x="224" y="152"/>
                </a:cubicBezTo>
                <a:cubicBezTo>
                  <a:pt x="223" y="147"/>
                  <a:pt x="223" y="143"/>
                  <a:pt x="222" y="139"/>
                </a:cubicBezTo>
                <a:cubicBezTo>
                  <a:pt x="221" y="143"/>
                  <a:pt x="222" y="149"/>
                  <a:pt x="222" y="153"/>
                </a:cubicBezTo>
                <a:cubicBezTo>
                  <a:pt x="223" y="159"/>
                  <a:pt x="223" y="165"/>
                  <a:pt x="225" y="171"/>
                </a:cubicBezTo>
                <a:cubicBezTo>
                  <a:pt x="225" y="170"/>
                  <a:pt x="225" y="170"/>
                  <a:pt x="224" y="170"/>
                </a:cubicBezTo>
                <a:cubicBezTo>
                  <a:pt x="222" y="164"/>
                  <a:pt x="220" y="157"/>
                  <a:pt x="218" y="152"/>
                </a:cubicBezTo>
                <a:cubicBezTo>
                  <a:pt x="219" y="157"/>
                  <a:pt x="220" y="162"/>
                  <a:pt x="221" y="167"/>
                </a:cubicBezTo>
                <a:cubicBezTo>
                  <a:pt x="218" y="166"/>
                  <a:pt x="214" y="171"/>
                  <a:pt x="214" y="177"/>
                </a:cubicBezTo>
                <a:cubicBezTo>
                  <a:pt x="214" y="184"/>
                  <a:pt x="220" y="198"/>
                  <a:pt x="220" y="203"/>
                </a:cubicBezTo>
                <a:cubicBezTo>
                  <a:pt x="220" y="208"/>
                  <a:pt x="222" y="221"/>
                  <a:pt x="225" y="230"/>
                </a:cubicBezTo>
                <a:cubicBezTo>
                  <a:pt x="227" y="237"/>
                  <a:pt x="226" y="241"/>
                  <a:pt x="228" y="245"/>
                </a:cubicBezTo>
                <a:cubicBezTo>
                  <a:pt x="229" y="246"/>
                  <a:pt x="229" y="246"/>
                  <a:pt x="229" y="247"/>
                </a:cubicBezTo>
                <a:cubicBezTo>
                  <a:pt x="230" y="248"/>
                  <a:pt x="231" y="250"/>
                  <a:pt x="231" y="251"/>
                </a:cubicBezTo>
                <a:cubicBezTo>
                  <a:pt x="232" y="252"/>
                  <a:pt x="232" y="253"/>
                  <a:pt x="233" y="254"/>
                </a:cubicBezTo>
                <a:cubicBezTo>
                  <a:pt x="234" y="256"/>
                  <a:pt x="235" y="258"/>
                  <a:pt x="236" y="260"/>
                </a:cubicBezTo>
                <a:cubicBezTo>
                  <a:pt x="239" y="264"/>
                  <a:pt x="245" y="269"/>
                  <a:pt x="248" y="270"/>
                </a:cubicBezTo>
                <a:cubicBezTo>
                  <a:pt x="249" y="281"/>
                  <a:pt x="255" y="304"/>
                  <a:pt x="261" y="314"/>
                </a:cubicBezTo>
                <a:cubicBezTo>
                  <a:pt x="261" y="315"/>
                  <a:pt x="262" y="317"/>
                  <a:pt x="263" y="318"/>
                </a:cubicBezTo>
                <a:cubicBezTo>
                  <a:pt x="263" y="318"/>
                  <a:pt x="263" y="319"/>
                  <a:pt x="263" y="320"/>
                </a:cubicBezTo>
                <a:cubicBezTo>
                  <a:pt x="268" y="328"/>
                  <a:pt x="276" y="340"/>
                  <a:pt x="284" y="351"/>
                </a:cubicBezTo>
                <a:cubicBezTo>
                  <a:pt x="290" y="379"/>
                  <a:pt x="289" y="413"/>
                  <a:pt x="256" y="434"/>
                </a:cubicBezTo>
                <a:cubicBezTo>
                  <a:pt x="242" y="440"/>
                  <a:pt x="214" y="453"/>
                  <a:pt x="180" y="461"/>
                </a:cubicBezTo>
                <a:cubicBezTo>
                  <a:pt x="147" y="469"/>
                  <a:pt x="93" y="485"/>
                  <a:pt x="71" y="562"/>
                </a:cubicBezTo>
                <a:cubicBezTo>
                  <a:pt x="62" y="596"/>
                  <a:pt x="64" y="618"/>
                  <a:pt x="69" y="658"/>
                </a:cubicBezTo>
                <a:cubicBezTo>
                  <a:pt x="57" y="746"/>
                  <a:pt x="47" y="812"/>
                  <a:pt x="46" y="862"/>
                </a:cubicBezTo>
                <a:cubicBezTo>
                  <a:pt x="46" y="894"/>
                  <a:pt x="39" y="915"/>
                  <a:pt x="36" y="929"/>
                </a:cubicBezTo>
                <a:cubicBezTo>
                  <a:pt x="19" y="976"/>
                  <a:pt x="23" y="1098"/>
                  <a:pt x="21" y="1130"/>
                </a:cubicBezTo>
                <a:cubicBezTo>
                  <a:pt x="17" y="1185"/>
                  <a:pt x="13" y="1185"/>
                  <a:pt x="13" y="1191"/>
                </a:cubicBezTo>
                <a:cubicBezTo>
                  <a:pt x="13" y="1216"/>
                  <a:pt x="8" y="1227"/>
                  <a:pt x="4" y="1239"/>
                </a:cubicBezTo>
                <a:cubicBezTo>
                  <a:pt x="4" y="1241"/>
                  <a:pt x="3" y="1243"/>
                  <a:pt x="3" y="1245"/>
                </a:cubicBezTo>
                <a:cubicBezTo>
                  <a:pt x="3" y="1245"/>
                  <a:pt x="5" y="1303"/>
                  <a:pt x="3" y="1321"/>
                </a:cubicBezTo>
                <a:cubicBezTo>
                  <a:pt x="0" y="1339"/>
                  <a:pt x="2" y="1350"/>
                  <a:pt x="3" y="1362"/>
                </a:cubicBezTo>
                <a:cubicBezTo>
                  <a:pt x="4" y="1373"/>
                  <a:pt x="14" y="1390"/>
                  <a:pt x="17" y="1404"/>
                </a:cubicBezTo>
                <a:cubicBezTo>
                  <a:pt x="23" y="1434"/>
                  <a:pt x="31" y="1434"/>
                  <a:pt x="36" y="1444"/>
                </a:cubicBezTo>
                <a:cubicBezTo>
                  <a:pt x="42" y="1454"/>
                  <a:pt x="57" y="1461"/>
                  <a:pt x="59" y="1464"/>
                </a:cubicBezTo>
                <a:cubicBezTo>
                  <a:pt x="61" y="1467"/>
                  <a:pt x="69" y="1474"/>
                  <a:pt x="76" y="1473"/>
                </a:cubicBezTo>
                <a:cubicBezTo>
                  <a:pt x="83" y="1471"/>
                  <a:pt x="82" y="1462"/>
                  <a:pt x="82" y="1462"/>
                </a:cubicBezTo>
                <a:cubicBezTo>
                  <a:pt x="82" y="1462"/>
                  <a:pt x="85" y="1463"/>
                  <a:pt x="88" y="1463"/>
                </a:cubicBezTo>
                <a:cubicBezTo>
                  <a:pt x="91" y="1463"/>
                  <a:pt x="103" y="1464"/>
                  <a:pt x="106" y="1461"/>
                </a:cubicBezTo>
                <a:cubicBezTo>
                  <a:pt x="114" y="1453"/>
                  <a:pt x="103" y="1444"/>
                  <a:pt x="103" y="1444"/>
                </a:cubicBezTo>
                <a:cubicBezTo>
                  <a:pt x="111" y="1443"/>
                  <a:pt x="111" y="1443"/>
                  <a:pt x="111" y="1443"/>
                </a:cubicBezTo>
                <a:cubicBezTo>
                  <a:pt x="120" y="1437"/>
                  <a:pt x="109" y="1426"/>
                  <a:pt x="109" y="1426"/>
                </a:cubicBezTo>
                <a:cubicBezTo>
                  <a:pt x="109" y="1423"/>
                  <a:pt x="88" y="1425"/>
                  <a:pt x="88" y="1422"/>
                </a:cubicBezTo>
                <a:cubicBezTo>
                  <a:pt x="88" y="1420"/>
                  <a:pt x="110" y="1413"/>
                  <a:pt x="109" y="1412"/>
                </a:cubicBezTo>
                <a:cubicBezTo>
                  <a:pt x="108" y="1385"/>
                  <a:pt x="86" y="1409"/>
                  <a:pt x="83" y="1405"/>
                </a:cubicBezTo>
                <a:cubicBezTo>
                  <a:pt x="76" y="1394"/>
                  <a:pt x="70" y="1405"/>
                  <a:pt x="68" y="1393"/>
                </a:cubicBezTo>
                <a:cubicBezTo>
                  <a:pt x="67" y="1382"/>
                  <a:pt x="61" y="1380"/>
                  <a:pt x="63" y="1377"/>
                </a:cubicBezTo>
                <a:cubicBezTo>
                  <a:pt x="68" y="1368"/>
                  <a:pt x="60" y="1358"/>
                  <a:pt x="63" y="1351"/>
                </a:cubicBezTo>
                <a:cubicBezTo>
                  <a:pt x="66" y="1345"/>
                  <a:pt x="59" y="1330"/>
                  <a:pt x="59" y="1330"/>
                </a:cubicBezTo>
                <a:cubicBezTo>
                  <a:pt x="59" y="1330"/>
                  <a:pt x="69" y="1336"/>
                  <a:pt x="73" y="1349"/>
                </a:cubicBezTo>
                <a:cubicBezTo>
                  <a:pt x="78" y="1361"/>
                  <a:pt x="91" y="1382"/>
                  <a:pt x="105" y="1372"/>
                </a:cubicBezTo>
                <a:cubicBezTo>
                  <a:pt x="119" y="1362"/>
                  <a:pt x="100" y="1330"/>
                  <a:pt x="88" y="1318"/>
                </a:cubicBezTo>
                <a:cubicBezTo>
                  <a:pt x="82" y="1311"/>
                  <a:pt x="82" y="1302"/>
                  <a:pt x="83" y="1293"/>
                </a:cubicBezTo>
                <a:cubicBezTo>
                  <a:pt x="83" y="1293"/>
                  <a:pt x="85" y="1278"/>
                  <a:pt x="84" y="1273"/>
                </a:cubicBezTo>
                <a:cubicBezTo>
                  <a:pt x="84" y="1262"/>
                  <a:pt x="75" y="1249"/>
                  <a:pt x="77" y="1246"/>
                </a:cubicBezTo>
                <a:cubicBezTo>
                  <a:pt x="78" y="1243"/>
                  <a:pt x="82" y="1225"/>
                  <a:pt x="84" y="1211"/>
                </a:cubicBezTo>
                <a:cubicBezTo>
                  <a:pt x="86" y="1197"/>
                  <a:pt x="119" y="1069"/>
                  <a:pt x="123" y="1041"/>
                </a:cubicBezTo>
                <a:cubicBezTo>
                  <a:pt x="132" y="989"/>
                  <a:pt x="143" y="974"/>
                  <a:pt x="138" y="938"/>
                </a:cubicBezTo>
                <a:cubicBezTo>
                  <a:pt x="139" y="912"/>
                  <a:pt x="148" y="841"/>
                  <a:pt x="150" y="828"/>
                </a:cubicBezTo>
                <a:cubicBezTo>
                  <a:pt x="151" y="825"/>
                  <a:pt x="151" y="812"/>
                  <a:pt x="152" y="803"/>
                </a:cubicBezTo>
                <a:cubicBezTo>
                  <a:pt x="153" y="798"/>
                  <a:pt x="154" y="789"/>
                  <a:pt x="154" y="778"/>
                </a:cubicBezTo>
                <a:cubicBezTo>
                  <a:pt x="154" y="779"/>
                  <a:pt x="154" y="779"/>
                  <a:pt x="154" y="779"/>
                </a:cubicBezTo>
                <a:cubicBezTo>
                  <a:pt x="155" y="791"/>
                  <a:pt x="165" y="815"/>
                  <a:pt x="167" y="848"/>
                </a:cubicBezTo>
                <a:cubicBezTo>
                  <a:pt x="166" y="875"/>
                  <a:pt x="172" y="939"/>
                  <a:pt x="174" y="964"/>
                </a:cubicBezTo>
                <a:cubicBezTo>
                  <a:pt x="183" y="1124"/>
                  <a:pt x="150" y="1163"/>
                  <a:pt x="149" y="1194"/>
                </a:cubicBezTo>
                <a:cubicBezTo>
                  <a:pt x="153" y="1328"/>
                  <a:pt x="110" y="1503"/>
                  <a:pt x="183" y="1729"/>
                </a:cubicBezTo>
                <a:cubicBezTo>
                  <a:pt x="187" y="1741"/>
                  <a:pt x="187" y="1785"/>
                  <a:pt x="191" y="1808"/>
                </a:cubicBezTo>
                <a:cubicBezTo>
                  <a:pt x="192" y="1814"/>
                  <a:pt x="203" y="1841"/>
                  <a:pt x="204" y="1878"/>
                </a:cubicBezTo>
                <a:cubicBezTo>
                  <a:pt x="205" y="1938"/>
                  <a:pt x="199" y="2015"/>
                  <a:pt x="200" y="2058"/>
                </a:cubicBezTo>
                <a:cubicBezTo>
                  <a:pt x="203" y="2128"/>
                  <a:pt x="229" y="2192"/>
                  <a:pt x="239" y="2237"/>
                </a:cubicBezTo>
                <a:cubicBezTo>
                  <a:pt x="249" y="2282"/>
                  <a:pt x="253" y="2318"/>
                  <a:pt x="251" y="2327"/>
                </a:cubicBezTo>
                <a:cubicBezTo>
                  <a:pt x="250" y="2334"/>
                  <a:pt x="248" y="2349"/>
                  <a:pt x="254" y="2362"/>
                </a:cubicBezTo>
                <a:cubicBezTo>
                  <a:pt x="254" y="2363"/>
                  <a:pt x="236" y="2408"/>
                  <a:pt x="226" y="2416"/>
                </a:cubicBezTo>
                <a:cubicBezTo>
                  <a:pt x="216" y="2424"/>
                  <a:pt x="214" y="2431"/>
                  <a:pt x="207" y="2435"/>
                </a:cubicBezTo>
                <a:cubicBezTo>
                  <a:pt x="199" y="2440"/>
                  <a:pt x="195" y="2444"/>
                  <a:pt x="193" y="2453"/>
                </a:cubicBezTo>
                <a:cubicBezTo>
                  <a:pt x="190" y="2460"/>
                  <a:pt x="183" y="2470"/>
                  <a:pt x="188" y="2475"/>
                </a:cubicBezTo>
                <a:cubicBezTo>
                  <a:pt x="189" y="2476"/>
                  <a:pt x="190" y="2476"/>
                  <a:pt x="191" y="2477"/>
                </a:cubicBezTo>
                <a:cubicBezTo>
                  <a:pt x="191" y="2477"/>
                  <a:pt x="191" y="2477"/>
                  <a:pt x="191" y="2477"/>
                </a:cubicBezTo>
                <a:cubicBezTo>
                  <a:pt x="191" y="2479"/>
                  <a:pt x="191" y="2482"/>
                  <a:pt x="192" y="2483"/>
                </a:cubicBezTo>
                <a:cubicBezTo>
                  <a:pt x="195" y="2489"/>
                  <a:pt x="200" y="2490"/>
                  <a:pt x="207" y="2490"/>
                </a:cubicBezTo>
                <a:cubicBezTo>
                  <a:pt x="208" y="2488"/>
                  <a:pt x="208" y="2488"/>
                  <a:pt x="208" y="2488"/>
                </a:cubicBezTo>
                <a:cubicBezTo>
                  <a:pt x="208" y="2491"/>
                  <a:pt x="208" y="2493"/>
                  <a:pt x="210" y="2495"/>
                </a:cubicBezTo>
                <a:cubicBezTo>
                  <a:pt x="215" y="2502"/>
                  <a:pt x="229" y="2506"/>
                  <a:pt x="236" y="2499"/>
                </a:cubicBezTo>
                <a:cubicBezTo>
                  <a:pt x="244" y="2504"/>
                  <a:pt x="259" y="2505"/>
                  <a:pt x="265" y="2497"/>
                </a:cubicBezTo>
                <a:cubicBezTo>
                  <a:pt x="270" y="2510"/>
                  <a:pt x="287" y="2508"/>
                  <a:pt x="298" y="2506"/>
                </a:cubicBezTo>
                <a:cubicBezTo>
                  <a:pt x="309" y="2503"/>
                  <a:pt x="313" y="2496"/>
                  <a:pt x="319" y="2491"/>
                </a:cubicBezTo>
                <a:cubicBezTo>
                  <a:pt x="325" y="2486"/>
                  <a:pt x="330" y="2481"/>
                  <a:pt x="328" y="2468"/>
                </a:cubicBezTo>
                <a:cubicBezTo>
                  <a:pt x="326" y="2456"/>
                  <a:pt x="328" y="2455"/>
                  <a:pt x="329" y="2440"/>
                </a:cubicBezTo>
                <a:cubicBezTo>
                  <a:pt x="330" y="2431"/>
                  <a:pt x="337" y="2428"/>
                  <a:pt x="338" y="2413"/>
                </a:cubicBezTo>
                <a:cubicBezTo>
                  <a:pt x="339" y="2401"/>
                  <a:pt x="331" y="2351"/>
                  <a:pt x="332" y="2344"/>
                </a:cubicBezTo>
                <a:cubicBezTo>
                  <a:pt x="334" y="2328"/>
                  <a:pt x="324" y="2315"/>
                  <a:pt x="320" y="2289"/>
                </a:cubicBezTo>
                <a:cubicBezTo>
                  <a:pt x="317" y="2263"/>
                  <a:pt x="326" y="2174"/>
                  <a:pt x="326" y="2158"/>
                </a:cubicBezTo>
                <a:cubicBezTo>
                  <a:pt x="326" y="2127"/>
                  <a:pt x="341" y="2077"/>
                  <a:pt x="337" y="2014"/>
                </a:cubicBezTo>
                <a:cubicBezTo>
                  <a:pt x="335" y="1978"/>
                  <a:pt x="319" y="1868"/>
                  <a:pt x="319" y="1843"/>
                </a:cubicBezTo>
                <a:cubicBezTo>
                  <a:pt x="319" y="1839"/>
                  <a:pt x="318" y="1811"/>
                  <a:pt x="319" y="1806"/>
                </a:cubicBezTo>
                <a:cubicBezTo>
                  <a:pt x="324" y="1790"/>
                  <a:pt x="336" y="1587"/>
                  <a:pt x="336" y="1585"/>
                </a:cubicBezTo>
                <a:cubicBezTo>
                  <a:pt x="338" y="1561"/>
                  <a:pt x="353" y="1416"/>
                  <a:pt x="353" y="1416"/>
                </a:cubicBezTo>
                <a:cubicBezTo>
                  <a:pt x="359" y="1416"/>
                  <a:pt x="359" y="1416"/>
                  <a:pt x="359" y="1416"/>
                </a:cubicBezTo>
                <a:cubicBezTo>
                  <a:pt x="359" y="1416"/>
                  <a:pt x="377" y="1558"/>
                  <a:pt x="379" y="1582"/>
                </a:cubicBezTo>
                <a:cubicBezTo>
                  <a:pt x="379" y="1584"/>
                  <a:pt x="390" y="1790"/>
                  <a:pt x="394" y="1806"/>
                </a:cubicBezTo>
                <a:cubicBezTo>
                  <a:pt x="396" y="1811"/>
                  <a:pt x="395" y="1839"/>
                  <a:pt x="395" y="1843"/>
                </a:cubicBezTo>
                <a:cubicBezTo>
                  <a:pt x="395" y="1868"/>
                  <a:pt x="379" y="1978"/>
                  <a:pt x="377" y="2014"/>
                </a:cubicBezTo>
                <a:cubicBezTo>
                  <a:pt x="373" y="2077"/>
                  <a:pt x="387" y="2127"/>
                  <a:pt x="387" y="2158"/>
                </a:cubicBezTo>
                <a:cubicBezTo>
                  <a:pt x="387" y="2174"/>
                  <a:pt x="396" y="2263"/>
                  <a:pt x="393" y="2289"/>
                </a:cubicBezTo>
                <a:cubicBezTo>
                  <a:pt x="390" y="2315"/>
                  <a:pt x="380" y="2328"/>
                  <a:pt x="382" y="2344"/>
                </a:cubicBezTo>
                <a:cubicBezTo>
                  <a:pt x="383" y="2351"/>
                  <a:pt x="375" y="2401"/>
                  <a:pt x="375" y="2413"/>
                </a:cubicBezTo>
                <a:cubicBezTo>
                  <a:pt x="376" y="2428"/>
                  <a:pt x="384" y="2431"/>
                  <a:pt x="384" y="2440"/>
                </a:cubicBezTo>
                <a:cubicBezTo>
                  <a:pt x="386" y="2455"/>
                  <a:pt x="387" y="2456"/>
                  <a:pt x="385" y="2468"/>
                </a:cubicBezTo>
                <a:cubicBezTo>
                  <a:pt x="384" y="2481"/>
                  <a:pt x="388" y="2486"/>
                  <a:pt x="394" y="2491"/>
                </a:cubicBezTo>
                <a:cubicBezTo>
                  <a:pt x="400" y="2496"/>
                  <a:pt x="405" y="2503"/>
                  <a:pt x="416" y="2506"/>
                </a:cubicBezTo>
                <a:cubicBezTo>
                  <a:pt x="426" y="2508"/>
                  <a:pt x="444" y="2510"/>
                  <a:pt x="448" y="2497"/>
                </a:cubicBezTo>
                <a:cubicBezTo>
                  <a:pt x="454" y="2505"/>
                  <a:pt x="470" y="2504"/>
                  <a:pt x="478" y="2499"/>
                </a:cubicBezTo>
                <a:cubicBezTo>
                  <a:pt x="484" y="2506"/>
                  <a:pt x="499" y="2502"/>
                  <a:pt x="504" y="2495"/>
                </a:cubicBezTo>
                <a:cubicBezTo>
                  <a:pt x="505" y="2493"/>
                  <a:pt x="506" y="2491"/>
                  <a:pt x="506" y="2489"/>
                </a:cubicBezTo>
                <a:cubicBezTo>
                  <a:pt x="507" y="2490"/>
                  <a:pt x="507" y="2490"/>
                  <a:pt x="507" y="2490"/>
                </a:cubicBezTo>
                <a:cubicBezTo>
                  <a:pt x="513" y="2490"/>
                  <a:pt x="521" y="2488"/>
                  <a:pt x="522" y="2483"/>
                </a:cubicBezTo>
                <a:cubicBezTo>
                  <a:pt x="523" y="2482"/>
                  <a:pt x="523" y="2479"/>
                  <a:pt x="523" y="2477"/>
                </a:cubicBezTo>
                <a:cubicBezTo>
                  <a:pt x="523" y="2477"/>
                  <a:pt x="523" y="2477"/>
                  <a:pt x="523" y="2477"/>
                </a:cubicBezTo>
                <a:cubicBezTo>
                  <a:pt x="524" y="2476"/>
                  <a:pt x="525" y="2476"/>
                  <a:pt x="525" y="2475"/>
                </a:cubicBezTo>
                <a:cubicBezTo>
                  <a:pt x="531" y="2470"/>
                  <a:pt x="523" y="2460"/>
                  <a:pt x="521" y="2453"/>
                </a:cubicBezTo>
                <a:cubicBezTo>
                  <a:pt x="518" y="2444"/>
                  <a:pt x="514" y="2440"/>
                  <a:pt x="507" y="2435"/>
                </a:cubicBezTo>
                <a:cubicBezTo>
                  <a:pt x="500" y="2431"/>
                  <a:pt x="497" y="2424"/>
                  <a:pt x="488" y="2416"/>
                </a:cubicBezTo>
                <a:cubicBezTo>
                  <a:pt x="478" y="2408"/>
                  <a:pt x="460" y="2363"/>
                  <a:pt x="460" y="2362"/>
                </a:cubicBezTo>
                <a:cubicBezTo>
                  <a:pt x="466" y="2349"/>
                  <a:pt x="464" y="2334"/>
                  <a:pt x="462" y="2327"/>
                </a:cubicBezTo>
                <a:cubicBezTo>
                  <a:pt x="460" y="2318"/>
                  <a:pt x="464" y="2282"/>
                  <a:pt x="474" y="2237"/>
                </a:cubicBezTo>
                <a:cubicBezTo>
                  <a:pt x="484" y="2192"/>
                  <a:pt x="510" y="2128"/>
                  <a:pt x="513" y="2058"/>
                </a:cubicBezTo>
                <a:cubicBezTo>
                  <a:pt x="515" y="2015"/>
                  <a:pt x="509" y="1938"/>
                  <a:pt x="510" y="1878"/>
                </a:cubicBezTo>
                <a:cubicBezTo>
                  <a:pt x="511" y="1841"/>
                  <a:pt x="521" y="1814"/>
                  <a:pt x="522" y="1808"/>
                </a:cubicBezTo>
                <a:cubicBezTo>
                  <a:pt x="527" y="1785"/>
                  <a:pt x="527" y="1741"/>
                  <a:pt x="530" y="1729"/>
                </a:cubicBezTo>
                <a:cubicBezTo>
                  <a:pt x="587" y="1523"/>
                  <a:pt x="569" y="1347"/>
                  <a:pt x="567" y="1304"/>
                </a:cubicBezTo>
                <a:cubicBezTo>
                  <a:pt x="567" y="1304"/>
                  <a:pt x="569" y="1185"/>
                  <a:pt x="567" y="1170"/>
                </a:cubicBezTo>
                <a:cubicBezTo>
                  <a:pt x="530" y="1051"/>
                  <a:pt x="549" y="969"/>
                  <a:pt x="546" y="961"/>
                </a:cubicBezTo>
                <a:cubicBezTo>
                  <a:pt x="547" y="935"/>
                  <a:pt x="555" y="874"/>
                  <a:pt x="554" y="847"/>
                </a:cubicBezTo>
                <a:cubicBezTo>
                  <a:pt x="556" y="815"/>
                  <a:pt x="559" y="791"/>
                  <a:pt x="560" y="779"/>
                </a:cubicBezTo>
                <a:cubicBezTo>
                  <a:pt x="560" y="778"/>
                  <a:pt x="560" y="778"/>
                  <a:pt x="560" y="778"/>
                </a:cubicBezTo>
                <a:cubicBezTo>
                  <a:pt x="560" y="782"/>
                  <a:pt x="560" y="786"/>
                  <a:pt x="560" y="790"/>
                </a:cubicBezTo>
                <a:cubicBezTo>
                  <a:pt x="560" y="793"/>
                  <a:pt x="560" y="793"/>
                  <a:pt x="560" y="793"/>
                </a:cubicBezTo>
                <a:cubicBezTo>
                  <a:pt x="561" y="797"/>
                  <a:pt x="561" y="797"/>
                  <a:pt x="561" y="797"/>
                </a:cubicBezTo>
                <a:cubicBezTo>
                  <a:pt x="561" y="799"/>
                  <a:pt x="561" y="801"/>
                  <a:pt x="562" y="803"/>
                </a:cubicBezTo>
                <a:cubicBezTo>
                  <a:pt x="563" y="812"/>
                  <a:pt x="565" y="826"/>
                  <a:pt x="565" y="826"/>
                </a:cubicBezTo>
                <a:cubicBezTo>
                  <a:pt x="580" y="946"/>
                  <a:pt x="580" y="946"/>
                  <a:pt x="580" y="946"/>
                </a:cubicBezTo>
                <a:cubicBezTo>
                  <a:pt x="575" y="982"/>
                  <a:pt x="587" y="997"/>
                  <a:pt x="596" y="1049"/>
                </a:cubicBezTo>
                <a:cubicBezTo>
                  <a:pt x="600" y="1076"/>
                  <a:pt x="632" y="1205"/>
                  <a:pt x="634" y="1219"/>
                </a:cubicBezTo>
                <a:cubicBezTo>
                  <a:pt x="636" y="1232"/>
                  <a:pt x="641" y="1247"/>
                  <a:pt x="643" y="1250"/>
                </a:cubicBezTo>
                <a:cubicBezTo>
                  <a:pt x="644" y="1253"/>
                  <a:pt x="638" y="1268"/>
                  <a:pt x="636" y="1281"/>
                </a:cubicBezTo>
                <a:cubicBezTo>
                  <a:pt x="635" y="1282"/>
                  <a:pt x="635" y="1283"/>
                  <a:pt x="635" y="1285"/>
                </a:cubicBezTo>
                <a:cubicBezTo>
                  <a:pt x="635" y="1285"/>
                  <a:pt x="635" y="1285"/>
                  <a:pt x="635" y="1286"/>
                </a:cubicBezTo>
                <a:cubicBezTo>
                  <a:pt x="634" y="1290"/>
                  <a:pt x="635" y="1293"/>
                  <a:pt x="636" y="1298"/>
                </a:cubicBezTo>
                <a:cubicBezTo>
                  <a:pt x="637" y="1307"/>
                  <a:pt x="638" y="1316"/>
                  <a:pt x="632" y="1322"/>
                </a:cubicBezTo>
                <a:cubicBezTo>
                  <a:pt x="620" y="1334"/>
                  <a:pt x="601" y="1368"/>
                  <a:pt x="615" y="1378"/>
                </a:cubicBezTo>
                <a:cubicBezTo>
                  <a:pt x="630" y="1389"/>
                  <a:pt x="643" y="1364"/>
                  <a:pt x="647" y="1352"/>
                </a:cubicBezTo>
                <a:cubicBezTo>
                  <a:pt x="652" y="1339"/>
                  <a:pt x="660" y="1337"/>
                  <a:pt x="660" y="1337"/>
                </a:cubicBezTo>
                <a:cubicBezTo>
                  <a:pt x="660" y="1337"/>
                  <a:pt x="652" y="1351"/>
                  <a:pt x="655" y="1358"/>
                </a:cubicBezTo>
                <a:cubicBezTo>
                  <a:pt x="658" y="1364"/>
                  <a:pt x="650" y="1375"/>
                  <a:pt x="655" y="1383"/>
                </a:cubicBezTo>
                <a:cubicBezTo>
                  <a:pt x="657" y="1386"/>
                  <a:pt x="651" y="1388"/>
                  <a:pt x="650" y="1400"/>
                </a:cubicBezTo>
                <a:cubicBezTo>
                  <a:pt x="648" y="1411"/>
                  <a:pt x="642" y="1400"/>
                  <a:pt x="635" y="1412"/>
                </a:cubicBezTo>
                <a:cubicBezTo>
                  <a:pt x="632" y="1415"/>
                  <a:pt x="611" y="1391"/>
                  <a:pt x="609" y="1419"/>
                </a:cubicBezTo>
                <a:cubicBezTo>
                  <a:pt x="609" y="1421"/>
                  <a:pt x="630" y="1427"/>
                  <a:pt x="630" y="1429"/>
                </a:cubicBezTo>
                <a:cubicBezTo>
                  <a:pt x="630" y="1431"/>
                  <a:pt x="609" y="1430"/>
                  <a:pt x="609" y="1433"/>
                </a:cubicBezTo>
                <a:cubicBezTo>
                  <a:pt x="609" y="1433"/>
                  <a:pt x="598" y="1444"/>
                  <a:pt x="607" y="1450"/>
                </a:cubicBezTo>
                <a:cubicBezTo>
                  <a:pt x="615" y="1451"/>
                  <a:pt x="615" y="1451"/>
                  <a:pt x="615" y="1451"/>
                </a:cubicBezTo>
                <a:cubicBezTo>
                  <a:pt x="615" y="1451"/>
                  <a:pt x="604" y="1459"/>
                  <a:pt x="612" y="1468"/>
                </a:cubicBezTo>
                <a:cubicBezTo>
                  <a:pt x="615" y="1471"/>
                  <a:pt x="627" y="1469"/>
                  <a:pt x="630" y="1469"/>
                </a:cubicBezTo>
                <a:cubicBezTo>
                  <a:pt x="633" y="1469"/>
                  <a:pt x="636" y="1469"/>
                  <a:pt x="636" y="1469"/>
                </a:cubicBezTo>
                <a:cubicBezTo>
                  <a:pt x="636" y="1469"/>
                  <a:pt x="635" y="1478"/>
                  <a:pt x="642" y="1479"/>
                </a:cubicBezTo>
                <a:cubicBezTo>
                  <a:pt x="649" y="1480"/>
                  <a:pt x="657" y="1474"/>
                  <a:pt x="659" y="1470"/>
                </a:cubicBezTo>
                <a:cubicBezTo>
                  <a:pt x="661" y="1467"/>
                  <a:pt x="676" y="1460"/>
                  <a:pt x="682" y="1450"/>
                </a:cubicBezTo>
                <a:cubicBezTo>
                  <a:pt x="687" y="1441"/>
                  <a:pt x="695" y="1440"/>
                  <a:pt x="701" y="1411"/>
                </a:cubicBezTo>
                <a:cubicBezTo>
                  <a:pt x="704" y="1397"/>
                  <a:pt x="714" y="1379"/>
                  <a:pt x="715" y="1368"/>
                </a:cubicBezTo>
                <a:cubicBezTo>
                  <a:pt x="716" y="1357"/>
                  <a:pt x="718" y="1346"/>
                  <a:pt x="715" y="1328"/>
                </a:cubicBezTo>
                <a:close/>
                <a:moveTo>
                  <a:pt x="455" y="271"/>
                </a:moveTo>
                <a:cubicBezTo>
                  <a:pt x="454" y="273"/>
                  <a:pt x="454" y="273"/>
                  <a:pt x="454" y="273"/>
                </a:cubicBezTo>
                <a:cubicBezTo>
                  <a:pt x="454" y="272"/>
                  <a:pt x="454" y="272"/>
                  <a:pt x="454" y="271"/>
                </a:cubicBezTo>
                <a:cubicBezTo>
                  <a:pt x="455" y="271"/>
                  <a:pt x="455" y="271"/>
                  <a:pt x="455" y="271"/>
                </a:cubicBezTo>
                <a:close/>
              </a:path>
            </a:pathLst>
          </a:custGeom>
          <a:solidFill>
            <a:schemeClr val="bg1"/>
          </a:solidFill>
          <a:ln w="3175" cap="rnd">
            <a:solidFill>
              <a:schemeClr val="tx1">
                <a:lumMod val="50000"/>
                <a:lumOff val="50000"/>
              </a:schemeClr>
            </a:solidFill>
            <a:prstDash val="lgDash"/>
            <a:round/>
            <a:headEnd/>
            <a:tailEnd/>
          </a:ln>
        </p:spPr>
        <p:txBody>
          <a:bodyPr/>
          <a:lstStyle/>
          <a:p>
            <a:endParaRPr lang="en-US">
              <a:solidFill>
                <a:srgbClr val="92D050"/>
              </a:solidFill>
            </a:endParaRPr>
          </a:p>
        </p:txBody>
      </p:sp>
      <p:sp>
        <p:nvSpPr>
          <p:cNvPr id="27" name="Freeform 35">
            <a:extLst>
              <a:ext uri="{FF2B5EF4-FFF2-40B4-BE49-F238E27FC236}">
                <a16:creationId xmlns:a16="http://schemas.microsoft.com/office/drawing/2014/main" id="{B42919A6-09F4-AE55-5346-41B70C753317}"/>
              </a:ext>
            </a:extLst>
          </p:cNvPr>
          <p:cNvSpPr>
            <a:spLocks noEditPoints="1"/>
          </p:cNvSpPr>
          <p:nvPr/>
        </p:nvSpPr>
        <p:spPr bwMode="auto">
          <a:xfrm>
            <a:off x="7267806" y="1095406"/>
            <a:ext cx="216098" cy="776238"/>
          </a:xfrm>
          <a:custGeom>
            <a:avLst/>
            <a:gdLst>
              <a:gd name="T0" fmla="*/ 2147483647 w 718"/>
              <a:gd name="T1" fmla="*/ 2147483647 h 2510"/>
              <a:gd name="T2" fmla="*/ 2147483647 w 718"/>
              <a:gd name="T3" fmla="*/ 2147483647 h 2510"/>
              <a:gd name="T4" fmla="*/ 2147483647 w 718"/>
              <a:gd name="T5" fmla="*/ 2147483647 h 2510"/>
              <a:gd name="T6" fmla="*/ 2147483647 w 718"/>
              <a:gd name="T7" fmla="*/ 2147483647 h 2510"/>
              <a:gd name="T8" fmla="*/ 2147483647 w 718"/>
              <a:gd name="T9" fmla="*/ 2147483647 h 2510"/>
              <a:gd name="T10" fmla="*/ 2147483647 w 718"/>
              <a:gd name="T11" fmla="*/ 2147483647 h 2510"/>
              <a:gd name="T12" fmla="*/ 2147483647 w 718"/>
              <a:gd name="T13" fmla="*/ 2147483647 h 2510"/>
              <a:gd name="T14" fmla="*/ 2147483647 w 718"/>
              <a:gd name="T15" fmla="*/ 2147483647 h 2510"/>
              <a:gd name="T16" fmla="*/ 2147483647 w 718"/>
              <a:gd name="T17" fmla="*/ 2147483647 h 2510"/>
              <a:gd name="T18" fmla="*/ 2147483647 w 718"/>
              <a:gd name="T19" fmla="*/ 2147483647 h 2510"/>
              <a:gd name="T20" fmla="*/ 2147483647 w 718"/>
              <a:gd name="T21" fmla="*/ 2147483647 h 2510"/>
              <a:gd name="T22" fmla="*/ 2147483647 w 718"/>
              <a:gd name="T23" fmla="*/ 2147483647 h 2510"/>
              <a:gd name="T24" fmla="*/ 2147483647 w 718"/>
              <a:gd name="T25" fmla="*/ 2147483647 h 2510"/>
              <a:gd name="T26" fmla="*/ 2147483647 w 718"/>
              <a:gd name="T27" fmla="*/ 2147483647 h 2510"/>
              <a:gd name="T28" fmla="*/ 2147483647 w 718"/>
              <a:gd name="T29" fmla="*/ 2147483647 h 2510"/>
              <a:gd name="T30" fmla="*/ 2147483647 w 718"/>
              <a:gd name="T31" fmla="*/ 2147483647 h 2510"/>
              <a:gd name="T32" fmla="*/ 2147483647 w 718"/>
              <a:gd name="T33" fmla="*/ 2147483647 h 2510"/>
              <a:gd name="T34" fmla="*/ 2147483647 w 718"/>
              <a:gd name="T35" fmla="*/ 2147483647 h 2510"/>
              <a:gd name="T36" fmla="*/ 2147483647 w 718"/>
              <a:gd name="T37" fmla="*/ 2147483647 h 2510"/>
              <a:gd name="T38" fmla="*/ 2147483647 w 718"/>
              <a:gd name="T39" fmla="*/ 2147483647 h 2510"/>
              <a:gd name="T40" fmla="*/ 2147483647 w 718"/>
              <a:gd name="T41" fmla="*/ 2147483647 h 2510"/>
              <a:gd name="T42" fmla="*/ 2147483647 w 718"/>
              <a:gd name="T43" fmla="*/ 2147483647 h 2510"/>
              <a:gd name="T44" fmla="*/ 2147483647 w 718"/>
              <a:gd name="T45" fmla="*/ 2147483647 h 2510"/>
              <a:gd name="T46" fmla="*/ 2147483647 w 718"/>
              <a:gd name="T47" fmla="*/ 2147483647 h 2510"/>
              <a:gd name="T48" fmla="*/ 2147483647 w 718"/>
              <a:gd name="T49" fmla="*/ 2147483647 h 2510"/>
              <a:gd name="T50" fmla="*/ 2147483647 w 718"/>
              <a:gd name="T51" fmla="*/ 2147483647 h 2510"/>
              <a:gd name="T52" fmla="*/ 2147483647 w 718"/>
              <a:gd name="T53" fmla="*/ 2147483647 h 2510"/>
              <a:gd name="T54" fmla="*/ 2147483647 w 718"/>
              <a:gd name="T55" fmla="*/ 2147483647 h 2510"/>
              <a:gd name="T56" fmla="*/ 2147483647 w 718"/>
              <a:gd name="T57" fmla="*/ 2147483647 h 2510"/>
              <a:gd name="T58" fmla="*/ 2147483647 w 718"/>
              <a:gd name="T59" fmla="*/ 2147483647 h 2510"/>
              <a:gd name="T60" fmla="*/ 2147483647 w 718"/>
              <a:gd name="T61" fmla="*/ 2147483647 h 2510"/>
              <a:gd name="T62" fmla="*/ 2147483647 w 718"/>
              <a:gd name="T63" fmla="*/ 2147483647 h 2510"/>
              <a:gd name="T64" fmla="*/ 2147483647 w 718"/>
              <a:gd name="T65" fmla="*/ 2147483647 h 2510"/>
              <a:gd name="T66" fmla="*/ 2147483647 w 718"/>
              <a:gd name="T67" fmla="*/ 2147483647 h 2510"/>
              <a:gd name="T68" fmla="*/ 2147483647 w 718"/>
              <a:gd name="T69" fmla="*/ 2147483647 h 2510"/>
              <a:gd name="T70" fmla="*/ 2147483647 w 718"/>
              <a:gd name="T71" fmla="*/ 2147483647 h 2510"/>
              <a:gd name="T72" fmla="*/ 2147483647 w 718"/>
              <a:gd name="T73" fmla="*/ 2147483647 h 2510"/>
              <a:gd name="T74" fmla="*/ 2147483647 w 718"/>
              <a:gd name="T75" fmla="*/ 2147483647 h 2510"/>
              <a:gd name="T76" fmla="*/ 2147483647 w 718"/>
              <a:gd name="T77" fmla="*/ 2147483647 h 2510"/>
              <a:gd name="T78" fmla="*/ 2147483647 w 718"/>
              <a:gd name="T79" fmla="*/ 2147483647 h 2510"/>
              <a:gd name="T80" fmla="*/ 2147483647 w 718"/>
              <a:gd name="T81" fmla="*/ 2147483647 h 2510"/>
              <a:gd name="T82" fmla="*/ 2147483647 w 718"/>
              <a:gd name="T83" fmla="*/ 2147483647 h 2510"/>
              <a:gd name="T84" fmla="*/ 2147483647 w 718"/>
              <a:gd name="T85" fmla="*/ 2147483647 h 2510"/>
              <a:gd name="T86" fmla="*/ 2147483647 w 718"/>
              <a:gd name="T87" fmla="*/ 2147483647 h 2510"/>
              <a:gd name="T88" fmla="*/ 2147483647 w 718"/>
              <a:gd name="T89" fmla="*/ 2147483647 h 2510"/>
              <a:gd name="T90" fmla="*/ 2147483647 w 718"/>
              <a:gd name="T91" fmla="*/ 2147483647 h 2510"/>
              <a:gd name="T92" fmla="*/ 2147483647 w 718"/>
              <a:gd name="T93" fmla="*/ 2147483647 h 2510"/>
              <a:gd name="T94" fmla="*/ 2147483647 w 718"/>
              <a:gd name="T95" fmla="*/ 2147483647 h 2510"/>
              <a:gd name="T96" fmla="*/ 2147483647 w 718"/>
              <a:gd name="T97" fmla="*/ 2147483647 h 2510"/>
              <a:gd name="T98" fmla="*/ 2147483647 w 718"/>
              <a:gd name="T99" fmla="*/ 2147483647 h 2510"/>
              <a:gd name="T100" fmla="*/ 2147483647 w 718"/>
              <a:gd name="T101" fmla="*/ 2147483647 h 2510"/>
              <a:gd name="T102" fmla="*/ 2147483647 w 718"/>
              <a:gd name="T103" fmla="*/ 2147483647 h 2510"/>
              <a:gd name="T104" fmla="*/ 2147483647 w 718"/>
              <a:gd name="T105" fmla="*/ 2147483647 h 2510"/>
              <a:gd name="T106" fmla="*/ 2147483647 w 718"/>
              <a:gd name="T107" fmla="*/ 2147483647 h 2510"/>
              <a:gd name="T108" fmla="*/ 2147483647 w 718"/>
              <a:gd name="T109" fmla="*/ 2147483647 h 2510"/>
              <a:gd name="T110" fmla="*/ 2147483647 w 718"/>
              <a:gd name="T111" fmla="*/ 2147483647 h 2510"/>
              <a:gd name="T112" fmla="*/ 2147483647 w 718"/>
              <a:gd name="T113" fmla="*/ 2147483647 h 2510"/>
              <a:gd name="T114" fmla="*/ 2147483647 w 718"/>
              <a:gd name="T115" fmla="*/ 2147483647 h 2510"/>
              <a:gd name="T116" fmla="*/ 2147483647 w 718"/>
              <a:gd name="T117" fmla="*/ 2147483647 h 2510"/>
              <a:gd name="T118" fmla="*/ 2147483647 w 718"/>
              <a:gd name="T119" fmla="*/ 2147483647 h 2510"/>
              <a:gd name="T120" fmla="*/ 2147483647 w 718"/>
              <a:gd name="T121" fmla="*/ 2147483647 h 2510"/>
              <a:gd name="T122" fmla="*/ 2147483647 w 718"/>
              <a:gd name="T123" fmla="*/ 2147483647 h 2510"/>
              <a:gd name="T124" fmla="*/ 2147483647 w 718"/>
              <a:gd name="T125" fmla="*/ 2147483647 h 25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18"/>
              <a:gd name="T190" fmla="*/ 0 h 2510"/>
              <a:gd name="T191" fmla="*/ 718 w 718"/>
              <a:gd name="T192" fmla="*/ 2510 h 25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18" h="2510">
                <a:moveTo>
                  <a:pt x="715" y="1328"/>
                </a:moveTo>
                <a:cubicBezTo>
                  <a:pt x="714" y="1318"/>
                  <a:pt x="714" y="1296"/>
                  <a:pt x="714" y="1278"/>
                </a:cubicBezTo>
                <a:cubicBezTo>
                  <a:pt x="714" y="1274"/>
                  <a:pt x="715" y="1271"/>
                  <a:pt x="715" y="1271"/>
                </a:cubicBezTo>
                <a:cubicBezTo>
                  <a:pt x="715" y="1262"/>
                  <a:pt x="717" y="1259"/>
                  <a:pt x="714" y="1247"/>
                </a:cubicBezTo>
                <a:cubicBezTo>
                  <a:pt x="711" y="1235"/>
                  <a:pt x="705" y="1223"/>
                  <a:pt x="705" y="1199"/>
                </a:cubicBezTo>
                <a:cubicBezTo>
                  <a:pt x="705" y="1193"/>
                  <a:pt x="701" y="1193"/>
                  <a:pt x="697" y="1137"/>
                </a:cubicBezTo>
                <a:cubicBezTo>
                  <a:pt x="695" y="1105"/>
                  <a:pt x="699" y="983"/>
                  <a:pt x="682" y="937"/>
                </a:cubicBezTo>
                <a:cubicBezTo>
                  <a:pt x="679" y="922"/>
                  <a:pt x="672" y="902"/>
                  <a:pt x="673" y="869"/>
                </a:cubicBezTo>
                <a:cubicBezTo>
                  <a:pt x="672" y="823"/>
                  <a:pt x="662" y="764"/>
                  <a:pt x="652" y="685"/>
                </a:cubicBezTo>
                <a:cubicBezTo>
                  <a:pt x="654" y="683"/>
                  <a:pt x="654" y="683"/>
                  <a:pt x="654" y="683"/>
                </a:cubicBezTo>
                <a:cubicBezTo>
                  <a:pt x="652" y="668"/>
                  <a:pt x="652" y="655"/>
                  <a:pt x="652" y="643"/>
                </a:cubicBezTo>
                <a:cubicBezTo>
                  <a:pt x="654" y="623"/>
                  <a:pt x="655" y="607"/>
                  <a:pt x="652" y="589"/>
                </a:cubicBezTo>
                <a:cubicBezTo>
                  <a:pt x="651" y="582"/>
                  <a:pt x="650" y="576"/>
                  <a:pt x="649" y="568"/>
                </a:cubicBezTo>
                <a:cubicBezTo>
                  <a:pt x="645" y="550"/>
                  <a:pt x="638" y="535"/>
                  <a:pt x="629" y="523"/>
                </a:cubicBezTo>
                <a:cubicBezTo>
                  <a:pt x="610" y="489"/>
                  <a:pt x="588" y="479"/>
                  <a:pt x="565" y="473"/>
                </a:cubicBezTo>
                <a:cubicBezTo>
                  <a:pt x="551" y="467"/>
                  <a:pt x="540" y="464"/>
                  <a:pt x="536" y="463"/>
                </a:cubicBezTo>
                <a:cubicBezTo>
                  <a:pt x="508" y="455"/>
                  <a:pt x="454" y="436"/>
                  <a:pt x="438" y="426"/>
                </a:cubicBezTo>
                <a:cubicBezTo>
                  <a:pt x="415" y="412"/>
                  <a:pt x="414" y="377"/>
                  <a:pt x="418" y="350"/>
                </a:cubicBezTo>
                <a:cubicBezTo>
                  <a:pt x="428" y="339"/>
                  <a:pt x="437" y="325"/>
                  <a:pt x="440" y="318"/>
                </a:cubicBezTo>
                <a:cubicBezTo>
                  <a:pt x="446" y="307"/>
                  <a:pt x="453" y="285"/>
                  <a:pt x="454" y="273"/>
                </a:cubicBezTo>
                <a:cubicBezTo>
                  <a:pt x="455" y="272"/>
                  <a:pt x="455" y="272"/>
                  <a:pt x="455" y="271"/>
                </a:cubicBezTo>
                <a:cubicBezTo>
                  <a:pt x="458" y="270"/>
                  <a:pt x="464" y="265"/>
                  <a:pt x="467" y="262"/>
                </a:cubicBezTo>
                <a:cubicBezTo>
                  <a:pt x="470" y="258"/>
                  <a:pt x="471" y="253"/>
                  <a:pt x="474" y="249"/>
                </a:cubicBezTo>
                <a:cubicBezTo>
                  <a:pt x="477" y="244"/>
                  <a:pt x="476" y="240"/>
                  <a:pt x="478" y="231"/>
                </a:cubicBezTo>
                <a:cubicBezTo>
                  <a:pt x="481" y="223"/>
                  <a:pt x="483" y="210"/>
                  <a:pt x="483" y="205"/>
                </a:cubicBezTo>
                <a:cubicBezTo>
                  <a:pt x="483" y="200"/>
                  <a:pt x="489" y="186"/>
                  <a:pt x="489" y="179"/>
                </a:cubicBezTo>
                <a:cubicBezTo>
                  <a:pt x="489" y="177"/>
                  <a:pt x="489" y="175"/>
                  <a:pt x="488" y="173"/>
                </a:cubicBezTo>
                <a:cubicBezTo>
                  <a:pt x="488" y="172"/>
                  <a:pt x="487" y="170"/>
                  <a:pt x="486" y="170"/>
                </a:cubicBezTo>
                <a:cubicBezTo>
                  <a:pt x="485" y="169"/>
                  <a:pt x="484" y="169"/>
                  <a:pt x="484" y="169"/>
                </a:cubicBezTo>
                <a:cubicBezTo>
                  <a:pt x="483" y="169"/>
                  <a:pt x="482" y="169"/>
                  <a:pt x="481" y="169"/>
                </a:cubicBezTo>
                <a:cubicBezTo>
                  <a:pt x="481" y="169"/>
                  <a:pt x="477" y="180"/>
                  <a:pt x="474" y="188"/>
                </a:cubicBezTo>
                <a:cubicBezTo>
                  <a:pt x="476" y="182"/>
                  <a:pt x="477" y="176"/>
                  <a:pt x="478" y="170"/>
                </a:cubicBezTo>
                <a:cubicBezTo>
                  <a:pt x="479" y="164"/>
                  <a:pt x="481" y="155"/>
                  <a:pt x="479" y="150"/>
                </a:cubicBezTo>
                <a:cubicBezTo>
                  <a:pt x="478" y="157"/>
                  <a:pt x="474" y="163"/>
                  <a:pt x="473" y="169"/>
                </a:cubicBezTo>
                <a:cubicBezTo>
                  <a:pt x="473" y="169"/>
                  <a:pt x="473" y="168"/>
                  <a:pt x="473" y="167"/>
                </a:cubicBezTo>
                <a:cubicBezTo>
                  <a:pt x="476" y="160"/>
                  <a:pt x="476" y="133"/>
                  <a:pt x="475" y="131"/>
                </a:cubicBezTo>
                <a:cubicBezTo>
                  <a:pt x="474" y="132"/>
                  <a:pt x="473" y="134"/>
                  <a:pt x="472" y="136"/>
                </a:cubicBezTo>
                <a:cubicBezTo>
                  <a:pt x="472" y="131"/>
                  <a:pt x="473" y="126"/>
                  <a:pt x="473" y="121"/>
                </a:cubicBezTo>
                <a:cubicBezTo>
                  <a:pt x="472" y="123"/>
                  <a:pt x="472" y="125"/>
                  <a:pt x="471" y="127"/>
                </a:cubicBezTo>
                <a:cubicBezTo>
                  <a:pt x="471" y="123"/>
                  <a:pt x="473" y="116"/>
                  <a:pt x="472" y="110"/>
                </a:cubicBezTo>
                <a:cubicBezTo>
                  <a:pt x="471" y="113"/>
                  <a:pt x="471" y="116"/>
                  <a:pt x="470" y="119"/>
                </a:cubicBezTo>
                <a:cubicBezTo>
                  <a:pt x="471" y="116"/>
                  <a:pt x="471" y="112"/>
                  <a:pt x="471" y="108"/>
                </a:cubicBezTo>
                <a:cubicBezTo>
                  <a:pt x="471" y="108"/>
                  <a:pt x="470" y="109"/>
                  <a:pt x="470" y="109"/>
                </a:cubicBezTo>
                <a:cubicBezTo>
                  <a:pt x="472" y="103"/>
                  <a:pt x="472" y="95"/>
                  <a:pt x="473" y="90"/>
                </a:cubicBezTo>
                <a:cubicBezTo>
                  <a:pt x="472" y="92"/>
                  <a:pt x="466" y="102"/>
                  <a:pt x="466" y="104"/>
                </a:cubicBezTo>
                <a:cubicBezTo>
                  <a:pt x="466" y="98"/>
                  <a:pt x="469" y="92"/>
                  <a:pt x="469" y="86"/>
                </a:cubicBezTo>
                <a:cubicBezTo>
                  <a:pt x="468" y="92"/>
                  <a:pt x="465" y="98"/>
                  <a:pt x="463" y="104"/>
                </a:cubicBezTo>
                <a:cubicBezTo>
                  <a:pt x="463" y="103"/>
                  <a:pt x="466" y="94"/>
                  <a:pt x="467" y="90"/>
                </a:cubicBezTo>
                <a:cubicBezTo>
                  <a:pt x="466" y="91"/>
                  <a:pt x="466" y="92"/>
                  <a:pt x="465" y="93"/>
                </a:cubicBezTo>
                <a:cubicBezTo>
                  <a:pt x="465" y="92"/>
                  <a:pt x="465" y="91"/>
                  <a:pt x="465" y="89"/>
                </a:cubicBezTo>
                <a:cubicBezTo>
                  <a:pt x="462" y="93"/>
                  <a:pt x="459" y="102"/>
                  <a:pt x="459" y="102"/>
                </a:cubicBezTo>
                <a:cubicBezTo>
                  <a:pt x="461" y="95"/>
                  <a:pt x="463" y="89"/>
                  <a:pt x="464" y="82"/>
                </a:cubicBezTo>
                <a:cubicBezTo>
                  <a:pt x="466" y="79"/>
                  <a:pt x="467" y="76"/>
                  <a:pt x="470" y="74"/>
                </a:cubicBezTo>
                <a:cubicBezTo>
                  <a:pt x="465" y="77"/>
                  <a:pt x="462" y="81"/>
                  <a:pt x="460" y="86"/>
                </a:cubicBezTo>
                <a:cubicBezTo>
                  <a:pt x="460" y="79"/>
                  <a:pt x="460" y="58"/>
                  <a:pt x="461" y="54"/>
                </a:cubicBezTo>
                <a:cubicBezTo>
                  <a:pt x="459" y="58"/>
                  <a:pt x="454" y="67"/>
                  <a:pt x="453" y="67"/>
                </a:cubicBezTo>
                <a:cubicBezTo>
                  <a:pt x="453" y="58"/>
                  <a:pt x="453" y="48"/>
                  <a:pt x="456" y="40"/>
                </a:cubicBezTo>
                <a:cubicBezTo>
                  <a:pt x="452" y="50"/>
                  <a:pt x="448" y="73"/>
                  <a:pt x="448" y="73"/>
                </a:cubicBezTo>
                <a:cubicBezTo>
                  <a:pt x="448" y="61"/>
                  <a:pt x="448" y="49"/>
                  <a:pt x="450" y="37"/>
                </a:cubicBezTo>
                <a:cubicBezTo>
                  <a:pt x="448" y="41"/>
                  <a:pt x="447" y="46"/>
                  <a:pt x="446" y="51"/>
                </a:cubicBezTo>
                <a:cubicBezTo>
                  <a:pt x="446" y="46"/>
                  <a:pt x="446" y="42"/>
                  <a:pt x="446" y="37"/>
                </a:cubicBezTo>
                <a:cubicBezTo>
                  <a:pt x="445" y="40"/>
                  <a:pt x="445" y="43"/>
                  <a:pt x="443" y="45"/>
                </a:cubicBezTo>
                <a:cubicBezTo>
                  <a:pt x="444" y="37"/>
                  <a:pt x="444" y="28"/>
                  <a:pt x="443" y="20"/>
                </a:cubicBezTo>
                <a:cubicBezTo>
                  <a:pt x="440" y="25"/>
                  <a:pt x="440" y="33"/>
                  <a:pt x="439" y="39"/>
                </a:cubicBezTo>
                <a:cubicBezTo>
                  <a:pt x="439" y="40"/>
                  <a:pt x="438" y="42"/>
                  <a:pt x="438" y="44"/>
                </a:cubicBezTo>
                <a:cubicBezTo>
                  <a:pt x="438" y="43"/>
                  <a:pt x="438" y="43"/>
                  <a:pt x="438" y="42"/>
                </a:cubicBezTo>
                <a:cubicBezTo>
                  <a:pt x="436" y="46"/>
                  <a:pt x="435" y="49"/>
                  <a:pt x="435" y="53"/>
                </a:cubicBezTo>
                <a:cubicBezTo>
                  <a:pt x="434" y="54"/>
                  <a:pt x="434" y="54"/>
                  <a:pt x="434" y="55"/>
                </a:cubicBezTo>
                <a:cubicBezTo>
                  <a:pt x="435" y="47"/>
                  <a:pt x="436" y="35"/>
                  <a:pt x="434" y="28"/>
                </a:cubicBezTo>
                <a:cubicBezTo>
                  <a:pt x="432" y="32"/>
                  <a:pt x="432" y="37"/>
                  <a:pt x="431" y="42"/>
                </a:cubicBezTo>
                <a:cubicBezTo>
                  <a:pt x="431" y="39"/>
                  <a:pt x="431" y="37"/>
                  <a:pt x="430" y="34"/>
                </a:cubicBezTo>
                <a:cubicBezTo>
                  <a:pt x="430" y="32"/>
                  <a:pt x="430" y="31"/>
                  <a:pt x="430" y="29"/>
                </a:cubicBezTo>
                <a:cubicBezTo>
                  <a:pt x="430" y="31"/>
                  <a:pt x="429" y="33"/>
                  <a:pt x="429" y="35"/>
                </a:cubicBezTo>
                <a:cubicBezTo>
                  <a:pt x="429" y="36"/>
                  <a:pt x="428" y="37"/>
                  <a:pt x="428" y="38"/>
                </a:cubicBezTo>
                <a:cubicBezTo>
                  <a:pt x="428" y="38"/>
                  <a:pt x="428" y="39"/>
                  <a:pt x="428" y="39"/>
                </a:cubicBezTo>
                <a:cubicBezTo>
                  <a:pt x="426" y="34"/>
                  <a:pt x="426" y="27"/>
                  <a:pt x="426" y="21"/>
                </a:cubicBezTo>
                <a:cubicBezTo>
                  <a:pt x="424" y="23"/>
                  <a:pt x="423" y="26"/>
                  <a:pt x="422" y="30"/>
                </a:cubicBezTo>
                <a:cubicBezTo>
                  <a:pt x="421" y="26"/>
                  <a:pt x="421" y="23"/>
                  <a:pt x="421" y="19"/>
                </a:cubicBezTo>
                <a:cubicBezTo>
                  <a:pt x="420" y="23"/>
                  <a:pt x="419" y="27"/>
                  <a:pt x="419" y="31"/>
                </a:cubicBezTo>
                <a:cubicBezTo>
                  <a:pt x="418" y="29"/>
                  <a:pt x="418" y="27"/>
                  <a:pt x="417" y="26"/>
                </a:cubicBezTo>
                <a:cubicBezTo>
                  <a:pt x="417" y="23"/>
                  <a:pt x="417" y="20"/>
                  <a:pt x="417" y="17"/>
                </a:cubicBezTo>
                <a:cubicBezTo>
                  <a:pt x="412" y="22"/>
                  <a:pt x="415" y="35"/>
                  <a:pt x="413" y="42"/>
                </a:cubicBezTo>
                <a:cubicBezTo>
                  <a:pt x="413" y="42"/>
                  <a:pt x="413" y="42"/>
                  <a:pt x="413" y="42"/>
                </a:cubicBezTo>
                <a:cubicBezTo>
                  <a:pt x="412" y="41"/>
                  <a:pt x="412" y="39"/>
                  <a:pt x="412" y="37"/>
                </a:cubicBezTo>
                <a:cubicBezTo>
                  <a:pt x="412" y="32"/>
                  <a:pt x="414" y="26"/>
                  <a:pt x="413" y="21"/>
                </a:cubicBezTo>
                <a:cubicBezTo>
                  <a:pt x="412" y="23"/>
                  <a:pt x="410" y="28"/>
                  <a:pt x="410" y="29"/>
                </a:cubicBezTo>
                <a:cubicBezTo>
                  <a:pt x="409" y="27"/>
                  <a:pt x="409" y="25"/>
                  <a:pt x="409" y="23"/>
                </a:cubicBezTo>
                <a:cubicBezTo>
                  <a:pt x="409" y="25"/>
                  <a:pt x="409" y="27"/>
                  <a:pt x="409" y="29"/>
                </a:cubicBezTo>
                <a:cubicBezTo>
                  <a:pt x="407" y="26"/>
                  <a:pt x="409" y="22"/>
                  <a:pt x="406" y="19"/>
                </a:cubicBezTo>
                <a:cubicBezTo>
                  <a:pt x="403" y="23"/>
                  <a:pt x="402" y="36"/>
                  <a:pt x="402" y="37"/>
                </a:cubicBezTo>
                <a:cubicBezTo>
                  <a:pt x="400" y="31"/>
                  <a:pt x="400" y="21"/>
                  <a:pt x="401" y="14"/>
                </a:cubicBezTo>
                <a:cubicBezTo>
                  <a:pt x="400" y="20"/>
                  <a:pt x="398" y="26"/>
                  <a:pt x="397" y="32"/>
                </a:cubicBezTo>
                <a:cubicBezTo>
                  <a:pt x="397" y="27"/>
                  <a:pt x="397" y="21"/>
                  <a:pt x="397" y="16"/>
                </a:cubicBezTo>
                <a:cubicBezTo>
                  <a:pt x="396" y="19"/>
                  <a:pt x="396" y="23"/>
                  <a:pt x="395" y="26"/>
                </a:cubicBezTo>
                <a:cubicBezTo>
                  <a:pt x="394" y="29"/>
                  <a:pt x="393" y="32"/>
                  <a:pt x="394" y="36"/>
                </a:cubicBezTo>
                <a:cubicBezTo>
                  <a:pt x="393" y="33"/>
                  <a:pt x="392" y="22"/>
                  <a:pt x="391" y="20"/>
                </a:cubicBezTo>
                <a:cubicBezTo>
                  <a:pt x="391" y="23"/>
                  <a:pt x="390" y="26"/>
                  <a:pt x="390" y="27"/>
                </a:cubicBezTo>
                <a:cubicBezTo>
                  <a:pt x="389" y="31"/>
                  <a:pt x="388" y="34"/>
                  <a:pt x="387" y="38"/>
                </a:cubicBezTo>
                <a:cubicBezTo>
                  <a:pt x="388" y="34"/>
                  <a:pt x="388" y="31"/>
                  <a:pt x="388" y="27"/>
                </a:cubicBezTo>
                <a:cubicBezTo>
                  <a:pt x="388" y="21"/>
                  <a:pt x="388" y="14"/>
                  <a:pt x="388" y="8"/>
                </a:cubicBezTo>
                <a:cubicBezTo>
                  <a:pt x="388" y="12"/>
                  <a:pt x="388" y="17"/>
                  <a:pt x="387" y="22"/>
                </a:cubicBezTo>
                <a:cubicBezTo>
                  <a:pt x="387" y="21"/>
                  <a:pt x="387" y="21"/>
                  <a:pt x="386" y="20"/>
                </a:cubicBezTo>
                <a:cubicBezTo>
                  <a:pt x="385" y="24"/>
                  <a:pt x="382" y="34"/>
                  <a:pt x="381" y="34"/>
                </a:cubicBezTo>
                <a:cubicBezTo>
                  <a:pt x="382" y="25"/>
                  <a:pt x="384" y="15"/>
                  <a:pt x="382" y="6"/>
                </a:cubicBezTo>
                <a:cubicBezTo>
                  <a:pt x="382" y="9"/>
                  <a:pt x="381" y="12"/>
                  <a:pt x="381" y="15"/>
                </a:cubicBezTo>
                <a:cubicBezTo>
                  <a:pt x="381" y="13"/>
                  <a:pt x="381" y="12"/>
                  <a:pt x="380" y="10"/>
                </a:cubicBezTo>
                <a:cubicBezTo>
                  <a:pt x="380" y="14"/>
                  <a:pt x="378" y="30"/>
                  <a:pt x="376" y="35"/>
                </a:cubicBezTo>
                <a:cubicBezTo>
                  <a:pt x="376" y="30"/>
                  <a:pt x="377" y="24"/>
                  <a:pt x="377" y="19"/>
                </a:cubicBezTo>
                <a:cubicBezTo>
                  <a:pt x="377" y="15"/>
                  <a:pt x="377" y="11"/>
                  <a:pt x="376" y="8"/>
                </a:cubicBezTo>
                <a:cubicBezTo>
                  <a:pt x="376" y="9"/>
                  <a:pt x="376" y="10"/>
                  <a:pt x="376" y="11"/>
                </a:cubicBezTo>
                <a:cubicBezTo>
                  <a:pt x="375" y="11"/>
                  <a:pt x="375" y="10"/>
                  <a:pt x="375" y="9"/>
                </a:cubicBezTo>
                <a:cubicBezTo>
                  <a:pt x="374" y="12"/>
                  <a:pt x="374" y="15"/>
                  <a:pt x="373" y="18"/>
                </a:cubicBezTo>
                <a:cubicBezTo>
                  <a:pt x="373" y="16"/>
                  <a:pt x="373" y="13"/>
                  <a:pt x="373" y="10"/>
                </a:cubicBezTo>
                <a:cubicBezTo>
                  <a:pt x="372" y="16"/>
                  <a:pt x="369" y="34"/>
                  <a:pt x="368" y="37"/>
                </a:cubicBezTo>
                <a:cubicBezTo>
                  <a:pt x="367" y="27"/>
                  <a:pt x="371" y="16"/>
                  <a:pt x="368" y="6"/>
                </a:cubicBezTo>
                <a:cubicBezTo>
                  <a:pt x="366" y="10"/>
                  <a:pt x="365" y="29"/>
                  <a:pt x="364" y="33"/>
                </a:cubicBezTo>
                <a:cubicBezTo>
                  <a:pt x="364" y="28"/>
                  <a:pt x="362" y="11"/>
                  <a:pt x="361" y="9"/>
                </a:cubicBezTo>
                <a:cubicBezTo>
                  <a:pt x="360" y="12"/>
                  <a:pt x="360" y="16"/>
                  <a:pt x="359" y="19"/>
                </a:cubicBezTo>
                <a:cubicBezTo>
                  <a:pt x="356" y="13"/>
                  <a:pt x="358" y="6"/>
                  <a:pt x="357" y="0"/>
                </a:cubicBezTo>
                <a:cubicBezTo>
                  <a:pt x="355" y="6"/>
                  <a:pt x="356" y="17"/>
                  <a:pt x="352" y="22"/>
                </a:cubicBezTo>
                <a:cubicBezTo>
                  <a:pt x="350" y="17"/>
                  <a:pt x="351" y="11"/>
                  <a:pt x="350" y="6"/>
                </a:cubicBezTo>
                <a:cubicBezTo>
                  <a:pt x="349" y="12"/>
                  <a:pt x="349" y="17"/>
                  <a:pt x="348" y="23"/>
                </a:cubicBezTo>
                <a:cubicBezTo>
                  <a:pt x="347" y="16"/>
                  <a:pt x="348" y="9"/>
                  <a:pt x="346" y="3"/>
                </a:cubicBezTo>
                <a:cubicBezTo>
                  <a:pt x="347" y="9"/>
                  <a:pt x="346" y="15"/>
                  <a:pt x="345" y="21"/>
                </a:cubicBezTo>
                <a:cubicBezTo>
                  <a:pt x="345" y="20"/>
                  <a:pt x="345" y="18"/>
                  <a:pt x="345" y="16"/>
                </a:cubicBezTo>
                <a:cubicBezTo>
                  <a:pt x="344" y="19"/>
                  <a:pt x="345" y="25"/>
                  <a:pt x="343" y="28"/>
                </a:cubicBezTo>
                <a:cubicBezTo>
                  <a:pt x="343" y="27"/>
                  <a:pt x="341" y="6"/>
                  <a:pt x="341" y="2"/>
                </a:cubicBezTo>
                <a:cubicBezTo>
                  <a:pt x="340" y="5"/>
                  <a:pt x="339" y="21"/>
                  <a:pt x="339" y="28"/>
                </a:cubicBezTo>
                <a:cubicBezTo>
                  <a:pt x="339" y="28"/>
                  <a:pt x="339" y="28"/>
                  <a:pt x="339" y="28"/>
                </a:cubicBezTo>
                <a:cubicBezTo>
                  <a:pt x="338" y="25"/>
                  <a:pt x="337" y="24"/>
                  <a:pt x="336" y="30"/>
                </a:cubicBezTo>
                <a:cubicBezTo>
                  <a:pt x="336" y="27"/>
                  <a:pt x="335" y="25"/>
                  <a:pt x="334" y="23"/>
                </a:cubicBezTo>
                <a:cubicBezTo>
                  <a:pt x="333" y="25"/>
                  <a:pt x="333" y="26"/>
                  <a:pt x="333" y="28"/>
                </a:cubicBezTo>
                <a:cubicBezTo>
                  <a:pt x="332" y="27"/>
                  <a:pt x="332" y="26"/>
                  <a:pt x="331" y="25"/>
                </a:cubicBezTo>
                <a:cubicBezTo>
                  <a:pt x="331" y="20"/>
                  <a:pt x="330" y="15"/>
                  <a:pt x="330" y="11"/>
                </a:cubicBezTo>
                <a:cubicBezTo>
                  <a:pt x="331" y="14"/>
                  <a:pt x="330" y="17"/>
                  <a:pt x="330" y="20"/>
                </a:cubicBezTo>
                <a:cubicBezTo>
                  <a:pt x="328" y="15"/>
                  <a:pt x="329" y="9"/>
                  <a:pt x="327" y="3"/>
                </a:cubicBezTo>
                <a:cubicBezTo>
                  <a:pt x="325" y="8"/>
                  <a:pt x="325" y="15"/>
                  <a:pt x="325" y="20"/>
                </a:cubicBezTo>
                <a:cubicBezTo>
                  <a:pt x="325" y="19"/>
                  <a:pt x="323" y="9"/>
                  <a:pt x="323" y="5"/>
                </a:cubicBezTo>
                <a:cubicBezTo>
                  <a:pt x="322" y="13"/>
                  <a:pt x="321" y="29"/>
                  <a:pt x="321" y="30"/>
                </a:cubicBezTo>
                <a:cubicBezTo>
                  <a:pt x="321" y="30"/>
                  <a:pt x="320" y="19"/>
                  <a:pt x="320" y="16"/>
                </a:cubicBezTo>
                <a:cubicBezTo>
                  <a:pt x="320" y="16"/>
                  <a:pt x="319" y="17"/>
                  <a:pt x="319" y="18"/>
                </a:cubicBezTo>
                <a:cubicBezTo>
                  <a:pt x="318" y="12"/>
                  <a:pt x="317" y="6"/>
                  <a:pt x="315" y="0"/>
                </a:cubicBezTo>
                <a:cubicBezTo>
                  <a:pt x="316" y="9"/>
                  <a:pt x="317" y="19"/>
                  <a:pt x="317" y="28"/>
                </a:cubicBezTo>
                <a:cubicBezTo>
                  <a:pt x="316" y="30"/>
                  <a:pt x="314" y="24"/>
                  <a:pt x="312" y="19"/>
                </a:cubicBezTo>
                <a:cubicBezTo>
                  <a:pt x="310" y="27"/>
                  <a:pt x="312" y="35"/>
                  <a:pt x="312" y="43"/>
                </a:cubicBezTo>
                <a:cubicBezTo>
                  <a:pt x="312" y="43"/>
                  <a:pt x="312" y="43"/>
                  <a:pt x="312" y="43"/>
                </a:cubicBezTo>
                <a:cubicBezTo>
                  <a:pt x="309" y="34"/>
                  <a:pt x="307" y="24"/>
                  <a:pt x="305" y="15"/>
                </a:cubicBezTo>
                <a:cubicBezTo>
                  <a:pt x="306" y="20"/>
                  <a:pt x="307" y="26"/>
                  <a:pt x="307" y="32"/>
                </a:cubicBezTo>
                <a:cubicBezTo>
                  <a:pt x="307" y="31"/>
                  <a:pt x="302" y="20"/>
                  <a:pt x="299" y="15"/>
                </a:cubicBezTo>
                <a:cubicBezTo>
                  <a:pt x="298" y="12"/>
                  <a:pt x="296" y="10"/>
                  <a:pt x="295" y="7"/>
                </a:cubicBezTo>
                <a:cubicBezTo>
                  <a:pt x="297" y="14"/>
                  <a:pt x="298" y="22"/>
                  <a:pt x="300" y="29"/>
                </a:cubicBezTo>
                <a:cubicBezTo>
                  <a:pt x="302" y="34"/>
                  <a:pt x="302" y="39"/>
                  <a:pt x="303" y="44"/>
                </a:cubicBezTo>
                <a:cubicBezTo>
                  <a:pt x="299" y="33"/>
                  <a:pt x="290" y="19"/>
                  <a:pt x="290" y="8"/>
                </a:cubicBezTo>
                <a:cubicBezTo>
                  <a:pt x="289" y="13"/>
                  <a:pt x="286" y="38"/>
                  <a:pt x="285" y="38"/>
                </a:cubicBezTo>
                <a:cubicBezTo>
                  <a:pt x="281" y="33"/>
                  <a:pt x="282" y="26"/>
                  <a:pt x="280" y="20"/>
                </a:cubicBezTo>
                <a:cubicBezTo>
                  <a:pt x="279" y="23"/>
                  <a:pt x="279" y="25"/>
                  <a:pt x="279" y="27"/>
                </a:cubicBezTo>
                <a:cubicBezTo>
                  <a:pt x="278" y="25"/>
                  <a:pt x="277" y="23"/>
                  <a:pt x="275" y="22"/>
                </a:cubicBezTo>
                <a:cubicBezTo>
                  <a:pt x="276" y="25"/>
                  <a:pt x="277" y="30"/>
                  <a:pt x="278" y="35"/>
                </a:cubicBezTo>
                <a:cubicBezTo>
                  <a:pt x="278" y="40"/>
                  <a:pt x="278" y="45"/>
                  <a:pt x="277" y="49"/>
                </a:cubicBezTo>
                <a:cubicBezTo>
                  <a:pt x="276" y="48"/>
                  <a:pt x="275" y="43"/>
                  <a:pt x="273" y="40"/>
                </a:cubicBezTo>
                <a:cubicBezTo>
                  <a:pt x="272" y="41"/>
                  <a:pt x="272" y="43"/>
                  <a:pt x="272" y="44"/>
                </a:cubicBezTo>
                <a:cubicBezTo>
                  <a:pt x="271" y="39"/>
                  <a:pt x="270" y="34"/>
                  <a:pt x="268" y="29"/>
                </a:cubicBezTo>
                <a:cubicBezTo>
                  <a:pt x="268" y="36"/>
                  <a:pt x="271" y="44"/>
                  <a:pt x="271" y="52"/>
                </a:cubicBezTo>
                <a:cubicBezTo>
                  <a:pt x="271" y="51"/>
                  <a:pt x="270" y="50"/>
                  <a:pt x="270" y="49"/>
                </a:cubicBezTo>
                <a:cubicBezTo>
                  <a:pt x="269" y="44"/>
                  <a:pt x="267" y="38"/>
                  <a:pt x="265" y="33"/>
                </a:cubicBezTo>
                <a:cubicBezTo>
                  <a:pt x="264" y="31"/>
                  <a:pt x="264" y="30"/>
                  <a:pt x="263" y="28"/>
                </a:cubicBezTo>
                <a:cubicBezTo>
                  <a:pt x="263" y="29"/>
                  <a:pt x="263" y="29"/>
                  <a:pt x="264" y="30"/>
                </a:cubicBezTo>
                <a:cubicBezTo>
                  <a:pt x="263" y="29"/>
                  <a:pt x="263" y="28"/>
                  <a:pt x="263" y="28"/>
                </a:cubicBezTo>
                <a:cubicBezTo>
                  <a:pt x="263" y="31"/>
                  <a:pt x="263" y="35"/>
                  <a:pt x="263" y="39"/>
                </a:cubicBezTo>
                <a:cubicBezTo>
                  <a:pt x="262" y="37"/>
                  <a:pt x="261" y="34"/>
                  <a:pt x="260" y="32"/>
                </a:cubicBezTo>
                <a:cubicBezTo>
                  <a:pt x="261" y="37"/>
                  <a:pt x="263" y="42"/>
                  <a:pt x="263" y="48"/>
                </a:cubicBezTo>
                <a:cubicBezTo>
                  <a:pt x="263" y="51"/>
                  <a:pt x="263" y="53"/>
                  <a:pt x="263" y="56"/>
                </a:cubicBezTo>
                <a:cubicBezTo>
                  <a:pt x="263" y="57"/>
                  <a:pt x="263" y="57"/>
                  <a:pt x="263" y="58"/>
                </a:cubicBezTo>
                <a:cubicBezTo>
                  <a:pt x="259" y="55"/>
                  <a:pt x="259" y="45"/>
                  <a:pt x="259" y="40"/>
                </a:cubicBezTo>
                <a:cubicBezTo>
                  <a:pt x="258" y="41"/>
                  <a:pt x="257" y="52"/>
                  <a:pt x="258" y="56"/>
                </a:cubicBezTo>
                <a:cubicBezTo>
                  <a:pt x="255" y="50"/>
                  <a:pt x="250" y="38"/>
                  <a:pt x="248" y="35"/>
                </a:cubicBezTo>
                <a:cubicBezTo>
                  <a:pt x="249" y="39"/>
                  <a:pt x="250" y="42"/>
                  <a:pt x="251" y="46"/>
                </a:cubicBezTo>
                <a:cubicBezTo>
                  <a:pt x="247" y="39"/>
                  <a:pt x="242" y="32"/>
                  <a:pt x="239" y="27"/>
                </a:cubicBezTo>
                <a:cubicBezTo>
                  <a:pt x="244" y="37"/>
                  <a:pt x="250" y="50"/>
                  <a:pt x="253" y="63"/>
                </a:cubicBezTo>
                <a:cubicBezTo>
                  <a:pt x="252" y="61"/>
                  <a:pt x="251" y="59"/>
                  <a:pt x="250" y="57"/>
                </a:cubicBezTo>
                <a:cubicBezTo>
                  <a:pt x="250" y="60"/>
                  <a:pt x="251" y="63"/>
                  <a:pt x="252" y="66"/>
                </a:cubicBezTo>
                <a:cubicBezTo>
                  <a:pt x="251" y="65"/>
                  <a:pt x="250" y="63"/>
                  <a:pt x="249" y="62"/>
                </a:cubicBezTo>
                <a:cubicBezTo>
                  <a:pt x="250" y="63"/>
                  <a:pt x="250" y="65"/>
                  <a:pt x="250" y="67"/>
                </a:cubicBezTo>
                <a:cubicBezTo>
                  <a:pt x="249" y="63"/>
                  <a:pt x="246" y="59"/>
                  <a:pt x="244" y="56"/>
                </a:cubicBezTo>
                <a:cubicBezTo>
                  <a:pt x="245" y="60"/>
                  <a:pt x="248" y="64"/>
                  <a:pt x="249" y="68"/>
                </a:cubicBezTo>
                <a:cubicBezTo>
                  <a:pt x="249" y="69"/>
                  <a:pt x="249" y="70"/>
                  <a:pt x="249" y="72"/>
                </a:cubicBezTo>
                <a:cubicBezTo>
                  <a:pt x="248" y="67"/>
                  <a:pt x="246" y="63"/>
                  <a:pt x="243" y="59"/>
                </a:cubicBezTo>
                <a:cubicBezTo>
                  <a:pt x="243" y="62"/>
                  <a:pt x="244" y="65"/>
                  <a:pt x="244" y="68"/>
                </a:cubicBezTo>
                <a:cubicBezTo>
                  <a:pt x="244" y="68"/>
                  <a:pt x="243" y="67"/>
                  <a:pt x="242" y="66"/>
                </a:cubicBezTo>
                <a:cubicBezTo>
                  <a:pt x="243" y="69"/>
                  <a:pt x="247" y="76"/>
                  <a:pt x="247" y="77"/>
                </a:cubicBezTo>
                <a:cubicBezTo>
                  <a:pt x="247" y="78"/>
                  <a:pt x="247" y="79"/>
                  <a:pt x="247" y="80"/>
                </a:cubicBezTo>
                <a:cubicBezTo>
                  <a:pt x="245" y="75"/>
                  <a:pt x="243" y="71"/>
                  <a:pt x="241" y="67"/>
                </a:cubicBezTo>
                <a:cubicBezTo>
                  <a:pt x="242" y="70"/>
                  <a:pt x="243" y="73"/>
                  <a:pt x="244" y="77"/>
                </a:cubicBezTo>
                <a:cubicBezTo>
                  <a:pt x="243" y="76"/>
                  <a:pt x="241" y="74"/>
                  <a:pt x="240" y="71"/>
                </a:cubicBezTo>
                <a:cubicBezTo>
                  <a:pt x="242" y="75"/>
                  <a:pt x="245" y="88"/>
                  <a:pt x="245" y="90"/>
                </a:cubicBezTo>
                <a:cubicBezTo>
                  <a:pt x="244" y="90"/>
                  <a:pt x="240" y="81"/>
                  <a:pt x="239" y="76"/>
                </a:cubicBezTo>
                <a:cubicBezTo>
                  <a:pt x="240" y="84"/>
                  <a:pt x="241" y="91"/>
                  <a:pt x="241" y="98"/>
                </a:cubicBezTo>
                <a:cubicBezTo>
                  <a:pt x="241" y="98"/>
                  <a:pt x="241" y="98"/>
                  <a:pt x="241" y="99"/>
                </a:cubicBezTo>
                <a:cubicBezTo>
                  <a:pt x="240" y="89"/>
                  <a:pt x="236" y="84"/>
                  <a:pt x="231" y="77"/>
                </a:cubicBezTo>
                <a:cubicBezTo>
                  <a:pt x="234" y="86"/>
                  <a:pt x="236" y="93"/>
                  <a:pt x="237" y="102"/>
                </a:cubicBezTo>
                <a:cubicBezTo>
                  <a:pt x="235" y="99"/>
                  <a:pt x="234" y="97"/>
                  <a:pt x="234" y="94"/>
                </a:cubicBezTo>
                <a:cubicBezTo>
                  <a:pt x="234" y="98"/>
                  <a:pt x="235" y="102"/>
                  <a:pt x="234" y="106"/>
                </a:cubicBezTo>
                <a:cubicBezTo>
                  <a:pt x="233" y="104"/>
                  <a:pt x="232" y="101"/>
                  <a:pt x="232" y="99"/>
                </a:cubicBezTo>
                <a:cubicBezTo>
                  <a:pt x="232" y="105"/>
                  <a:pt x="231" y="112"/>
                  <a:pt x="231" y="118"/>
                </a:cubicBezTo>
                <a:cubicBezTo>
                  <a:pt x="230" y="114"/>
                  <a:pt x="230" y="111"/>
                  <a:pt x="229" y="108"/>
                </a:cubicBezTo>
                <a:cubicBezTo>
                  <a:pt x="230" y="114"/>
                  <a:pt x="228" y="131"/>
                  <a:pt x="227" y="132"/>
                </a:cubicBezTo>
                <a:cubicBezTo>
                  <a:pt x="227" y="130"/>
                  <a:pt x="227" y="128"/>
                  <a:pt x="227" y="126"/>
                </a:cubicBezTo>
                <a:cubicBezTo>
                  <a:pt x="224" y="133"/>
                  <a:pt x="224" y="141"/>
                  <a:pt x="224" y="150"/>
                </a:cubicBezTo>
                <a:cubicBezTo>
                  <a:pt x="224" y="150"/>
                  <a:pt x="224" y="151"/>
                  <a:pt x="224" y="152"/>
                </a:cubicBezTo>
                <a:cubicBezTo>
                  <a:pt x="223" y="147"/>
                  <a:pt x="223" y="143"/>
                  <a:pt x="222" y="139"/>
                </a:cubicBezTo>
                <a:cubicBezTo>
                  <a:pt x="221" y="143"/>
                  <a:pt x="222" y="149"/>
                  <a:pt x="222" y="153"/>
                </a:cubicBezTo>
                <a:cubicBezTo>
                  <a:pt x="223" y="159"/>
                  <a:pt x="223" y="165"/>
                  <a:pt x="225" y="171"/>
                </a:cubicBezTo>
                <a:cubicBezTo>
                  <a:pt x="225" y="170"/>
                  <a:pt x="225" y="170"/>
                  <a:pt x="224" y="170"/>
                </a:cubicBezTo>
                <a:cubicBezTo>
                  <a:pt x="222" y="164"/>
                  <a:pt x="220" y="157"/>
                  <a:pt x="218" y="152"/>
                </a:cubicBezTo>
                <a:cubicBezTo>
                  <a:pt x="219" y="157"/>
                  <a:pt x="220" y="162"/>
                  <a:pt x="221" y="167"/>
                </a:cubicBezTo>
                <a:cubicBezTo>
                  <a:pt x="218" y="166"/>
                  <a:pt x="214" y="171"/>
                  <a:pt x="214" y="177"/>
                </a:cubicBezTo>
                <a:cubicBezTo>
                  <a:pt x="214" y="184"/>
                  <a:pt x="220" y="198"/>
                  <a:pt x="220" y="203"/>
                </a:cubicBezTo>
                <a:cubicBezTo>
                  <a:pt x="220" y="208"/>
                  <a:pt x="222" y="221"/>
                  <a:pt x="225" y="230"/>
                </a:cubicBezTo>
                <a:cubicBezTo>
                  <a:pt x="227" y="237"/>
                  <a:pt x="226" y="241"/>
                  <a:pt x="228" y="245"/>
                </a:cubicBezTo>
                <a:cubicBezTo>
                  <a:pt x="229" y="246"/>
                  <a:pt x="229" y="246"/>
                  <a:pt x="229" y="247"/>
                </a:cubicBezTo>
                <a:cubicBezTo>
                  <a:pt x="230" y="248"/>
                  <a:pt x="231" y="250"/>
                  <a:pt x="231" y="251"/>
                </a:cubicBezTo>
                <a:cubicBezTo>
                  <a:pt x="232" y="252"/>
                  <a:pt x="232" y="253"/>
                  <a:pt x="233" y="254"/>
                </a:cubicBezTo>
                <a:cubicBezTo>
                  <a:pt x="234" y="256"/>
                  <a:pt x="235" y="258"/>
                  <a:pt x="236" y="260"/>
                </a:cubicBezTo>
                <a:cubicBezTo>
                  <a:pt x="239" y="264"/>
                  <a:pt x="245" y="269"/>
                  <a:pt x="248" y="270"/>
                </a:cubicBezTo>
                <a:cubicBezTo>
                  <a:pt x="249" y="281"/>
                  <a:pt x="255" y="304"/>
                  <a:pt x="261" y="314"/>
                </a:cubicBezTo>
                <a:cubicBezTo>
                  <a:pt x="261" y="315"/>
                  <a:pt x="262" y="317"/>
                  <a:pt x="263" y="318"/>
                </a:cubicBezTo>
                <a:cubicBezTo>
                  <a:pt x="263" y="318"/>
                  <a:pt x="263" y="319"/>
                  <a:pt x="263" y="320"/>
                </a:cubicBezTo>
                <a:cubicBezTo>
                  <a:pt x="268" y="328"/>
                  <a:pt x="276" y="340"/>
                  <a:pt x="284" y="351"/>
                </a:cubicBezTo>
                <a:cubicBezTo>
                  <a:pt x="290" y="379"/>
                  <a:pt x="289" y="413"/>
                  <a:pt x="256" y="434"/>
                </a:cubicBezTo>
                <a:cubicBezTo>
                  <a:pt x="242" y="440"/>
                  <a:pt x="214" y="453"/>
                  <a:pt x="180" y="461"/>
                </a:cubicBezTo>
                <a:cubicBezTo>
                  <a:pt x="147" y="469"/>
                  <a:pt x="93" y="485"/>
                  <a:pt x="71" y="562"/>
                </a:cubicBezTo>
                <a:cubicBezTo>
                  <a:pt x="62" y="596"/>
                  <a:pt x="64" y="618"/>
                  <a:pt x="69" y="658"/>
                </a:cubicBezTo>
                <a:cubicBezTo>
                  <a:pt x="57" y="746"/>
                  <a:pt x="47" y="812"/>
                  <a:pt x="46" y="862"/>
                </a:cubicBezTo>
                <a:cubicBezTo>
                  <a:pt x="46" y="894"/>
                  <a:pt x="39" y="915"/>
                  <a:pt x="36" y="929"/>
                </a:cubicBezTo>
                <a:cubicBezTo>
                  <a:pt x="19" y="976"/>
                  <a:pt x="23" y="1098"/>
                  <a:pt x="21" y="1130"/>
                </a:cubicBezTo>
                <a:cubicBezTo>
                  <a:pt x="17" y="1185"/>
                  <a:pt x="13" y="1185"/>
                  <a:pt x="13" y="1191"/>
                </a:cubicBezTo>
                <a:cubicBezTo>
                  <a:pt x="13" y="1216"/>
                  <a:pt x="8" y="1227"/>
                  <a:pt x="4" y="1239"/>
                </a:cubicBezTo>
                <a:cubicBezTo>
                  <a:pt x="4" y="1241"/>
                  <a:pt x="3" y="1243"/>
                  <a:pt x="3" y="1245"/>
                </a:cubicBezTo>
                <a:cubicBezTo>
                  <a:pt x="3" y="1245"/>
                  <a:pt x="5" y="1303"/>
                  <a:pt x="3" y="1321"/>
                </a:cubicBezTo>
                <a:cubicBezTo>
                  <a:pt x="0" y="1339"/>
                  <a:pt x="2" y="1350"/>
                  <a:pt x="3" y="1362"/>
                </a:cubicBezTo>
                <a:cubicBezTo>
                  <a:pt x="4" y="1373"/>
                  <a:pt x="14" y="1390"/>
                  <a:pt x="17" y="1404"/>
                </a:cubicBezTo>
                <a:cubicBezTo>
                  <a:pt x="23" y="1434"/>
                  <a:pt x="31" y="1434"/>
                  <a:pt x="36" y="1444"/>
                </a:cubicBezTo>
                <a:cubicBezTo>
                  <a:pt x="42" y="1454"/>
                  <a:pt x="57" y="1461"/>
                  <a:pt x="59" y="1464"/>
                </a:cubicBezTo>
                <a:cubicBezTo>
                  <a:pt x="61" y="1467"/>
                  <a:pt x="69" y="1474"/>
                  <a:pt x="76" y="1473"/>
                </a:cubicBezTo>
                <a:cubicBezTo>
                  <a:pt x="83" y="1471"/>
                  <a:pt x="82" y="1462"/>
                  <a:pt x="82" y="1462"/>
                </a:cubicBezTo>
                <a:cubicBezTo>
                  <a:pt x="82" y="1462"/>
                  <a:pt x="85" y="1463"/>
                  <a:pt x="88" y="1463"/>
                </a:cubicBezTo>
                <a:cubicBezTo>
                  <a:pt x="91" y="1463"/>
                  <a:pt x="103" y="1464"/>
                  <a:pt x="106" y="1461"/>
                </a:cubicBezTo>
                <a:cubicBezTo>
                  <a:pt x="114" y="1453"/>
                  <a:pt x="103" y="1444"/>
                  <a:pt x="103" y="1444"/>
                </a:cubicBezTo>
                <a:cubicBezTo>
                  <a:pt x="111" y="1443"/>
                  <a:pt x="111" y="1443"/>
                  <a:pt x="111" y="1443"/>
                </a:cubicBezTo>
                <a:cubicBezTo>
                  <a:pt x="120" y="1437"/>
                  <a:pt x="109" y="1426"/>
                  <a:pt x="109" y="1426"/>
                </a:cubicBezTo>
                <a:cubicBezTo>
                  <a:pt x="109" y="1423"/>
                  <a:pt x="88" y="1425"/>
                  <a:pt x="88" y="1422"/>
                </a:cubicBezTo>
                <a:cubicBezTo>
                  <a:pt x="88" y="1420"/>
                  <a:pt x="110" y="1413"/>
                  <a:pt x="109" y="1412"/>
                </a:cubicBezTo>
                <a:cubicBezTo>
                  <a:pt x="108" y="1385"/>
                  <a:pt x="86" y="1409"/>
                  <a:pt x="83" y="1405"/>
                </a:cubicBezTo>
                <a:cubicBezTo>
                  <a:pt x="76" y="1394"/>
                  <a:pt x="70" y="1405"/>
                  <a:pt x="68" y="1393"/>
                </a:cubicBezTo>
                <a:cubicBezTo>
                  <a:pt x="67" y="1382"/>
                  <a:pt x="61" y="1380"/>
                  <a:pt x="63" y="1377"/>
                </a:cubicBezTo>
                <a:cubicBezTo>
                  <a:pt x="68" y="1368"/>
                  <a:pt x="60" y="1358"/>
                  <a:pt x="63" y="1351"/>
                </a:cubicBezTo>
                <a:cubicBezTo>
                  <a:pt x="66" y="1345"/>
                  <a:pt x="59" y="1330"/>
                  <a:pt x="59" y="1330"/>
                </a:cubicBezTo>
                <a:cubicBezTo>
                  <a:pt x="59" y="1330"/>
                  <a:pt x="69" y="1336"/>
                  <a:pt x="73" y="1349"/>
                </a:cubicBezTo>
                <a:cubicBezTo>
                  <a:pt x="78" y="1361"/>
                  <a:pt x="91" y="1382"/>
                  <a:pt x="105" y="1372"/>
                </a:cubicBezTo>
                <a:cubicBezTo>
                  <a:pt x="119" y="1362"/>
                  <a:pt x="100" y="1330"/>
                  <a:pt x="88" y="1318"/>
                </a:cubicBezTo>
                <a:cubicBezTo>
                  <a:pt x="82" y="1311"/>
                  <a:pt x="82" y="1302"/>
                  <a:pt x="83" y="1293"/>
                </a:cubicBezTo>
                <a:cubicBezTo>
                  <a:pt x="83" y="1293"/>
                  <a:pt x="85" y="1278"/>
                  <a:pt x="84" y="1273"/>
                </a:cubicBezTo>
                <a:cubicBezTo>
                  <a:pt x="84" y="1262"/>
                  <a:pt x="75" y="1249"/>
                  <a:pt x="77" y="1246"/>
                </a:cubicBezTo>
                <a:cubicBezTo>
                  <a:pt x="78" y="1243"/>
                  <a:pt x="82" y="1225"/>
                  <a:pt x="84" y="1211"/>
                </a:cubicBezTo>
                <a:cubicBezTo>
                  <a:pt x="86" y="1197"/>
                  <a:pt x="119" y="1069"/>
                  <a:pt x="123" y="1041"/>
                </a:cubicBezTo>
                <a:cubicBezTo>
                  <a:pt x="132" y="989"/>
                  <a:pt x="143" y="974"/>
                  <a:pt x="138" y="938"/>
                </a:cubicBezTo>
                <a:cubicBezTo>
                  <a:pt x="139" y="912"/>
                  <a:pt x="148" y="841"/>
                  <a:pt x="150" y="828"/>
                </a:cubicBezTo>
                <a:cubicBezTo>
                  <a:pt x="151" y="825"/>
                  <a:pt x="151" y="812"/>
                  <a:pt x="152" y="803"/>
                </a:cubicBezTo>
                <a:cubicBezTo>
                  <a:pt x="153" y="798"/>
                  <a:pt x="154" y="789"/>
                  <a:pt x="154" y="778"/>
                </a:cubicBezTo>
                <a:cubicBezTo>
                  <a:pt x="154" y="779"/>
                  <a:pt x="154" y="779"/>
                  <a:pt x="154" y="779"/>
                </a:cubicBezTo>
                <a:cubicBezTo>
                  <a:pt x="155" y="791"/>
                  <a:pt x="165" y="815"/>
                  <a:pt x="167" y="848"/>
                </a:cubicBezTo>
                <a:cubicBezTo>
                  <a:pt x="166" y="875"/>
                  <a:pt x="172" y="939"/>
                  <a:pt x="174" y="964"/>
                </a:cubicBezTo>
                <a:cubicBezTo>
                  <a:pt x="183" y="1124"/>
                  <a:pt x="150" y="1163"/>
                  <a:pt x="149" y="1194"/>
                </a:cubicBezTo>
                <a:cubicBezTo>
                  <a:pt x="153" y="1328"/>
                  <a:pt x="110" y="1503"/>
                  <a:pt x="183" y="1729"/>
                </a:cubicBezTo>
                <a:cubicBezTo>
                  <a:pt x="187" y="1741"/>
                  <a:pt x="187" y="1785"/>
                  <a:pt x="191" y="1808"/>
                </a:cubicBezTo>
                <a:cubicBezTo>
                  <a:pt x="192" y="1814"/>
                  <a:pt x="203" y="1841"/>
                  <a:pt x="204" y="1878"/>
                </a:cubicBezTo>
                <a:cubicBezTo>
                  <a:pt x="205" y="1938"/>
                  <a:pt x="199" y="2015"/>
                  <a:pt x="200" y="2058"/>
                </a:cubicBezTo>
                <a:cubicBezTo>
                  <a:pt x="203" y="2128"/>
                  <a:pt x="229" y="2192"/>
                  <a:pt x="239" y="2237"/>
                </a:cubicBezTo>
                <a:cubicBezTo>
                  <a:pt x="249" y="2282"/>
                  <a:pt x="253" y="2318"/>
                  <a:pt x="251" y="2327"/>
                </a:cubicBezTo>
                <a:cubicBezTo>
                  <a:pt x="250" y="2334"/>
                  <a:pt x="248" y="2349"/>
                  <a:pt x="254" y="2362"/>
                </a:cubicBezTo>
                <a:cubicBezTo>
                  <a:pt x="254" y="2363"/>
                  <a:pt x="236" y="2408"/>
                  <a:pt x="226" y="2416"/>
                </a:cubicBezTo>
                <a:cubicBezTo>
                  <a:pt x="216" y="2424"/>
                  <a:pt x="214" y="2431"/>
                  <a:pt x="207" y="2435"/>
                </a:cubicBezTo>
                <a:cubicBezTo>
                  <a:pt x="199" y="2440"/>
                  <a:pt x="195" y="2444"/>
                  <a:pt x="193" y="2453"/>
                </a:cubicBezTo>
                <a:cubicBezTo>
                  <a:pt x="190" y="2460"/>
                  <a:pt x="183" y="2470"/>
                  <a:pt x="188" y="2475"/>
                </a:cubicBezTo>
                <a:cubicBezTo>
                  <a:pt x="189" y="2476"/>
                  <a:pt x="190" y="2476"/>
                  <a:pt x="191" y="2477"/>
                </a:cubicBezTo>
                <a:cubicBezTo>
                  <a:pt x="191" y="2477"/>
                  <a:pt x="191" y="2477"/>
                  <a:pt x="191" y="2477"/>
                </a:cubicBezTo>
                <a:cubicBezTo>
                  <a:pt x="191" y="2479"/>
                  <a:pt x="191" y="2482"/>
                  <a:pt x="192" y="2483"/>
                </a:cubicBezTo>
                <a:cubicBezTo>
                  <a:pt x="195" y="2489"/>
                  <a:pt x="200" y="2490"/>
                  <a:pt x="207" y="2490"/>
                </a:cubicBezTo>
                <a:cubicBezTo>
                  <a:pt x="208" y="2488"/>
                  <a:pt x="208" y="2488"/>
                  <a:pt x="208" y="2488"/>
                </a:cubicBezTo>
                <a:cubicBezTo>
                  <a:pt x="208" y="2491"/>
                  <a:pt x="208" y="2493"/>
                  <a:pt x="210" y="2495"/>
                </a:cubicBezTo>
                <a:cubicBezTo>
                  <a:pt x="215" y="2502"/>
                  <a:pt x="229" y="2506"/>
                  <a:pt x="236" y="2499"/>
                </a:cubicBezTo>
                <a:cubicBezTo>
                  <a:pt x="244" y="2504"/>
                  <a:pt x="259" y="2505"/>
                  <a:pt x="265" y="2497"/>
                </a:cubicBezTo>
                <a:cubicBezTo>
                  <a:pt x="270" y="2510"/>
                  <a:pt x="287" y="2508"/>
                  <a:pt x="298" y="2506"/>
                </a:cubicBezTo>
                <a:cubicBezTo>
                  <a:pt x="309" y="2503"/>
                  <a:pt x="313" y="2496"/>
                  <a:pt x="319" y="2491"/>
                </a:cubicBezTo>
                <a:cubicBezTo>
                  <a:pt x="325" y="2486"/>
                  <a:pt x="330" y="2481"/>
                  <a:pt x="328" y="2468"/>
                </a:cubicBezTo>
                <a:cubicBezTo>
                  <a:pt x="326" y="2456"/>
                  <a:pt x="328" y="2455"/>
                  <a:pt x="329" y="2440"/>
                </a:cubicBezTo>
                <a:cubicBezTo>
                  <a:pt x="330" y="2431"/>
                  <a:pt x="337" y="2428"/>
                  <a:pt x="338" y="2413"/>
                </a:cubicBezTo>
                <a:cubicBezTo>
                  <a:pt x="339" y="2401"/>
                  <a:pt x="331" y="2351"/>
                  <a:pt x="332" y="2344"/>
                </a:cubicBezTo>
                <a:cubicBezTo>
                  <a:pt x="334" y="2328"/>
                  <a:pt x="324" y="2315"/>
                  <a:pt x="320" y="2289"/>
                </a:cubicBezTo>
                <a:cubicBezTo>
                  <a:pt x="317" y="2263"/>
                  <a:pt x="326" y="2174"/>
                  <a:pt x="326" y="2158"/>
                </a:cubicBezTo>
                <a:cubicBezTo>
                  <a:pt x="326" y="2127"/>
                  <a:pt x="341" y="2077"/>
                  <a:pt x="337" y="2014"/>
                </a:cubicBezTo>
                <a:cubicBezTo>
                  <a:pt x="335" y="1978"/>
                  <a:pt x="319" y="1868"/>
                  <a:pt x="319" y="1843"/>
                </a:cubicBezTo>
                <a:cubicBezTo>
                  <a:pt x="319" y="1839"/>
                  <a:pt x="318" y="1811"/>
                  <a:pt x="319" y="1806"/>
                </a:cubicBezTo>
                <a:cubicBezTo>
                  <a:pt x="324" y="1790"/>
                  <a:pt x="336" y="1587"/>
                  <a:pt x="336" y="1585"/>
                </a:cubicBezTo>
                <a:cubicBezTo>
                  <a:pt x="338" y="1561"/>
                  <a:pt x="353" y="1416"/>
                  <a:pt x="353" y="1416"/>
                </a:cubicBezTo>
                <a:cubicBezTo>
                  <a:pt x="359" y="1416"/>
                  <a:pt x="359" y="1416"/>
                  <a:pt x="359" y="1416"/>
                </a:cubicBezTo>
                <a:cubicBezTo>
                  <a:pt x="359" y="1416"/>
                  <a:pt x="377" y="1558"/>
                  <a:pt x="379" y="1582"/>
                </a:cubicBezTo>
                <a:cubicBezTo>
                  <a:pt x="379" y="1584"/>
                  <a:pt x="390" y="1790"/>
                  <a:pt x="394" y="1806"/>
                </a:cubicBezTo>
                <a:cubicBezTo>
                  <a:pt x="396" y="1811"/>
                  <a:pt x="395" y="1839"/>
                  <a:pt x="395" y="1843"/>
                </a:cubicBezTo>
                <a:cubicBezTo>
                  <a:pt x="395" y="1868"/>
                  <a:pt x="379" y="1978"/>
                  <a:pt x="377" y="2014"/>
                </a:cubicBezTo>
                <a:cubicBezTo>
                  <a:pt x="373" y="2077"/>
                  <a:pt x="387" y="2127"/>
                  <a:pt x="387" y="2158"/>
                </a:cubicBezTo>
                <a:cubicBezTo>
                  <a:pt x="387" y="2174"/>
                  <a:pt x="396" y="2263"/>
                  <a:pt x="393" y="2289"/>
                </a:cubicBezTo>
                <a:cubicBezTo>
                  <a:pt x="390" y="2315"/>
                  <a:pt x="380" y="2328"/>
                  <a:pt x="382" y="2344"/>
                </a:cubicBezTo>
                <a:cubicBezTo>
                  <a:pt x="383" y="2351"/>
                  <a:pt x="375" y="2401"/>
                  <a:pt x="375" y="2413"/>
                </a:cubicBezTo>
                <a:cubicBezTo>
                  <a:pt x="376" y="2428"/>
                  <a:pt x="384" y="2431"/>
                  <a:pt x="384" y="2440"/>
                </a:cubicBezTo>
                <a:cubicBezTo>
                  <a:pt x="386" y="2455"/>
                  <a:pt x="387" y="2456"/>
                  <a:pt x="385" y="2468"/>
                </a:cubicBezTo>
                <a:cubicBezTo>
                  <a:pt x="384" y="2481"/>
                  <a:pt x="388" y="2486"/>
                  <a:pt x="394" y="2491"/>
                </a:cubicBezTo>
                <a:cubicBezTo>
                  <a:pt x="400" y="2496"/>
                  <a:pt x="405" y="2503"/>
                  <a:pt x="416" y="2506"/>
                </a:cubicBezTo>
                <a:cubicBezTo>
                  <a:pt x="426" y="2508"/>
                  <a:pt x="444" y="2510"/>
                  <a:pt x="448" y="2497"/>
                </a:cubicBezTo>
                <a:cubicBezTo>
                  <a:pt x="454" y="2505"/>
                  <a:pt x="470" y="2504"/>
                  <a:pt x="478" y="2499"/>
                </a:cubicBezTo>
                <a:cubicBezTo>
                  <a:pt x="484" y="2506"/>
                  <a:pt x="499" y="2502"/>
                  <a:pt x="504" y="2495"/>
                </a:cubicBezTo>
                <a:cubicBezTo>
                  <a:pt x="505" y="2493"/>
                  <a:pt x="506" y="2491"/>
                  <a:pt x="506" y="2489"/>
                </a:cubicBezTo>
                <a:cubicBezTo>
                  <a:pt x="507" y="2490"/>
                  <a:pt x="507" y="2490"/>
                  <a:pt x="507" y="2490"/>
                </a:cubicBezTo>
                <a:cubicBezTo>
                  <a:pt x="513" y="2490"/>
                  <a:pt x="521" y="2488"/>
                  <a:pt x="522" y="2483"/>
                </a:cubicBezTo>
                <a:cubicBezTo>
                  <a:pt x="523" y="2482"/>
                  <a:pt x="523" y="2479"/>
                  <a:pt x="523" y="2477"/>
                </a:cubicBezTo>
                <a:cubicBezTo>
                  <a:pt x="523" y="2477"/>
                  <a:pt x="523" y="2477"/>
                  <a:pt x="523" y="2477"/>
                </a:cubicBezTo>
                <a:cubicBezTo>
                  <a:pt x="524" y="2476"/>
                  <a:pt x="525" y="2476"/>
                  <a:pt x="525" y="2475"/>
                </a:cubicBezTo>
                <a:cubicBezTo>
                  <a:pt x="531" y="2470"/>
                  <a:pt x="523" y="2460"/>
                  <a:pt x="521" y="2453"/>
                </a:cubicBezTo>
                <a:cubicBezTo>
                  <a:pt x="518" y="2444"/>
                  <a:pt x="514" y="2440"/>
                  <a:pt x="507" y="2435"/>
                </a:cubicBezTo>
                <a:cubicBezTo>
                  <a:pt x="500" y="2431"/>
                  <a:pt x="497" y="2424"/>
                  <a:pt x="488" y="2416"/>
                </a:cubicBezTo>
                <a:cubicBezTo>
                  <a:pt x="478" y="2408"/>
                  <a:pt x="460" y="2363"/>
                  <a:pt x="460" y="2362"/>
                </a:cubicBezTo>
                <a:cubicBezTo>
                  <a:pt x="466" y="2349"/>
                  <a:pt x="464" y="2334"/>
                  <a:pt x="462" y="2327"/>
                </a:cubicBezTo>
                <a:cubicBezTo>
                  <a:pt x="460" y="2318"/>
                  <a:pt x="464" y="2282"/>
                  <a:pt x="474" y="2237"/>
                </a:cubicBezTo>
                <a:cubicBezTo>
                  <a:pt x="484" y="2192"/>
                  <a:pt x="510" y="2128"/>
                  <a:pt x="513" y="2058"/>
                </a:cubicBezTo>
                <a:cubicBezTo>
                  <a:pt x="515" y="2015"/>
                  <a:pt x="509" y="1938"/>
                  <a:pt x="510" y="1878"/>
                </a:cubicBezTo>
                <a:cubicBezTo>
                  <a:pt x="511" y="1841"/>
                  <a:pt x="521" y="1814"/>
                  <a:pt x="522" y="1808"/>
                </a:cubicBezTo>
                <a:cubicBezTo>
                  <a:pt x="527" y="1785"/>
                  <a:pt x="527" y="1741"/>
                  <a:pt x="530" y="1729"/>
                </a:cubicBezTo>
                <a:cubicBezTo>
                  <a:pt x="587" y="1523"/>
                  <a:pt x="569" y="1347"/>
                  <a:pt x="567" y="1304"/>
                </a:cubicBezTo>
                <a:cubicBezTo>
                  <a:pt x="567" y="1304"/>
                  <a:pt x="569" y="1185"/>
                  <a:pt x="567" y="1170"/>
                </a:cubicBezTo>
                <a:cubicBezTo>
                  <a:pt x="530" y="1051"/>
                  <a:pt x="549" y="969"/>
                  <a:pt x="546" y="961"/>
                </a:cubicBezTo>
                <a:cubicBezTo>
                  <a:pt x="547" y="935"/>
                  <a:pt x="555" y="874"/>
                  <a:pt x="554" y="847"/>
                </a:cubicBezTo>
                <a:cubicBezTo>
                  <a:pt x="556" y="815"/>
                  <a:pt x="559" y="791"/>
                  <a:pt x="560" y="779"/>
                </a:cubicBezTo>
                <a:cubicBezTo>
                  <a:pt x="560" y="778"/>
                  <a:pt x="560" y="778"/>
                  <a:pt x="560" y="778"/>
                </a:cubicBezTo>
                <a:cubicBezTo>
                  <a:pt x="560" y="782"/>
                  <a:pt x="560" y="786"/>
                  <a:pt x="560" y="790"/>
                </a:cubicBezTo>
                <a:cubicBezTo>
                  <a:pt x="560" y="793"/>
                  <a:pt x="560" y="793"/>
                  <a:pt x="560" y="793"/>
                </a:cubicBezTo>
                <a:cubicBezTo>
                  <a:pt x="561" y="797"/>
                  <a:pt x="561" y="797"/>
                  <a:pt x="561" y="797"/>
                </a:cubicBezTo>
                <a:cubicBezTo>
                  <a:pt x="561" y="799"/>
                  <a:pt x="561" y="801"/>
                  <a:pt x="562" y="803"/>
                </a:cubicBezTo>
                <a:cubicBezTo>
                  <a:pt x="563" y="812"/>
                  <a:pt x="565" y="826"/>
                  <a:pt x="565" y="826"/>
                </a:cubicBezTo>
                <a:cubicBezTo>
                  <a:pt x="580" y="946"/>
                  <a:pt x="580" y="946"/>
                  <a:pt x="580" y="946"/>
                </a:cubicBezTo>
                <a:cubicBezTo>
                  <a:pt x="575" y="982"/>
                  <a:pt x="587" y="997"/>
                  <a:pt x="596" y="1049"/>
                </a:cubicBezTo>
                <a:cubicBezTo>
                  <a:pt x="600" y="1076"/>
                  <a:pt x="632" y="1205"/>
                  <a:pt x="634" y="1219"/>
                </a:cubicBezTo>
                <a:cubicBezTo>
                  <a:pt x="636" y="1232"/>
                  <a:pt x="641" y="1247"/>
                  <a:pt x="643" y="1250"/>
                </a:cubicBezTo>
                <a:cubicBezTo>
                  <a:pt x="644" y="1253"/>
                  <a:pt x="638" y="1268"/>
                  <a:pt x="636" y="1281"/>
                </a:cubicBezTo>
                <a:cubicBezTo>
                  <a:pt x="635" y="1282"/>
                  <a:pt x="635" y="1283"/>
                  <a:pt x="635" y="1285"/>
                </a:cubicBezTo>
                <a:cubicBezTo>
                  <a:pt x="635" y="1285"/>
                  <a:pt x="635" y="1285"/>
                  <a:pt x="635" y="1286"/>
                </a:cubicBezTo>
                <a:cubicBezTo>
                  <a:pt x="634" y="1290"/>
                  <a:pt x="635" y="1293"/>
                  <a:pt x="636" y="1298"/>
                </a:cubicBezTo>
                <a:cubicBezTo>
                  <a:pt x="637" y="1307"/>
                  <a:pt x="638" y="1316"/>
                  <a:pt x="632" y="1322"/>
                </a:cubicBezTo>
                <a:cubicBezTo>
                  <a:pt x="620" y="1334"/>
                  <a:pt x="601" y="1368"/>
                  <a:pt x="615" y="1378"/>
                </a:cubicBezTo>
                <a:cubicBezTo>
                  <a:pt x="630" y="1389"/>
                  <a:pt x="643" y="1364"/>
                  <a:pt x="647" y="1352"/>
                </a:cubicBezTo>
                <a:cubicBezTo>
                  <a:pt x="652" y="1339"/>
                  <a:pt x="660" y="1337"/>
                  <a:pt x="660" y="1337"/>
                </a:cubicBezTo>
                <a:cubicBezTo>
                  <a:pt x="660" y="1337"/>
                  <a:pt x="652" y="1351"/>
                  <a:pt x="655" y="1358"/>
                </a:cubicBezTo>
                <a:cubicBezTo>
                  <a:pt x="658" y="1364"/>
                  <a:pt x="650" y="1375"/>
                  <a:pt x="655" y="1383"/>
                </a:cubicBezTo>
                <a:cubicBezTo>
                  <a:pt x="657" y="1386"/>
                  <a:pt x="651" y="1388"/>
                  <a:pt x="650" y="1400"/>
                </a:cubicBezTo>
                <a:cubicBezTo>
                  <a:pt x="648" y="1411"/>
                  <a:pt x="642" y="1400"/>
                  <a:pt x="635" y="1412"/>
                </a:cubicBezTo>
                <a:cubicBezTo>
                  <a:pt x="632" y="1415"/>
                  <a:pt x="611" y="1391"/>
                  <a:pt x="609" y="1419"/>
                </a:cubicBezTo>
                <a:cubicBezTo>
                  <a:pt x="609" y="1421"/>
                  <a:pt x="630" y="1427"/>
                  <a:pt x="630" y="1429"/>
                </a:cubicBezTo>
                <a:cubicBezTo>
                  <a:pt x="630" y="1431"/>
                  <a:pt x="609" y="1430"/>
                  <a:pt x="609" y="1433"/>
                </a:cubicBezTo>
                <a:cubicBezTo>
                  <a:pt x="609" y="1433"/>
                  <a:pt x="598" y="1444"/>
                  <a:pt x="607" y="1450"/>
                </a:cubicBezTo>
                <a:cubicBezTo>
                  <a:pt x="615" y="1451"/>
                  <a:pt x="615" y="1451"/>
                  <a:pt x="615" y="1451"/>
                </a:cubicBezTo>
                <a:cubicBezTo>
                  <a:pt x="615" y="1451"/>
                  <a:pt x="604" y="1459"/>
                  <a:pt x="612" y="1468"/>
                </a:cubicBezTo>
                <a:cubicBezTo>
                  <a:pt x="615" y="1471"/>
                  <a:pt x="627" y="1469"/>
                  <a:pt x="630" y="1469"/>
                </a:cubicBezTo>
                <a:cubicBezTo>
                  <a:pt x="633" y="1469"/>
                  <a:pt x="636" y="1469"/>
                  <a:pt x="636" y="1469"/>
                </a:cubicBezTo>
                <a:cubicBezTo>
                  <a:pt x="636" y="1469"/>
                  <a:pt x="635" y="1478"/>
                  <a:pt x="642" y="1479"/>
                </a:cubicBezTo>
                <a:cubicBezTo>
                  <a:pt x="649" y="1480"/>
                  <a:pt x="657" y="1474"/>
                  <a:pt x="659" y="1470"/>
                </a:cubicBezTo>
                <a:cubicBezTo>
                  <a:pt x="661" y="1467"/>
                  <a:pt x="676" y="1460"/>
                  <a:pt x="682" y="1450"/>
                </a:cubicBezTo>
                <a:cubicBezTo>
                  <a:pt x="687" y="1441"/>
                  <a:pt x="695" y="1440"/>
                  <a:pt x="701" y="1411"/>
                </a:cubicBezTo>
                <a:cubicBezTo>
                  <a:pt x="704" y="1397"/>
                  <a:pt x="714" y="1379"/>
                  <a:pt x="715" y="1368"/>
                </a:cubicBezTo>
                <a:cubicBezTo>
                  <a:pt x="716" y="1357"/>
                  <a:pt x="718" y="1346"/>
                  <a:pt x="715" y="1328"/>
                </a:cubicBezTo>
                <a:close/>
                <a:moveTo>
                  <a:pt x="455" y="271"/>
                </a:moveTo>
                <a:cubicBezTo>
                  <a:pt x="454" y="273"/>
                  <a:pt x="454" y="273"/>
                  <a:pt x="454" y="273"/>
                </a:cubicBezTo>
                <a:cubicBezTo>
                  <a:pt x="454" y="272"/>
                  <a:pt x="454" y="272"/>
                  <a:pt x="454" y="271"/>
                </a:cubicBezTo>
                <a:cubicBezTo>
                  <a:pt x="455" y="271"/>
                  <a:pt x="455" y="271"/>
                  <a:pt x="455" y="271"/>
                </a:cubicBezTo>
                <a:close/>
              </a:path>
            </a:pathLst>
          </a:custGeom>
          <a:solidFill>
            <a:schemeClr val="bg1"/>
          </a:solidFill>
          <a:ln w="3175" cap="rnd">
            <a:solidFill>
              <a:schemeClr val="tx1">
                <a:lumMod val="50000"/>
                <a:lumOff val="50000"/>
              </a:schemeClr>
            </a:solidFill>
            <a:prstDash val="lgDash"/>
            <a:round/>
            <a:headEnd/>
            <a:tailEnd/>
          </a:ln>
        </p:spPr>
        <p:txBody>
          <a:bodyPr/>
          <a:lstStyle/>
          <a:p>
            <a:endParaRPr lang="en-US">
              <a:solidFill>
                <a:srgbClr val="92D050"/>
              </a:solidFill>
            </a:endParaRPr>
          </a:p>
        </p:txBody>
      </p:sp>
      <p:sp>
        <p:nvSpPr>
          <p:cNvPr id="28" name="Freeform 35">
            <a:extLst>
              <a:ext uri="{FF2B5EF4-FFF2-40B4-BE49-F238E27FC236}">
                <a16:creationId xmlns:a16="http://schemas.microsoft.com/office/drawing/2014/main" id="{1CB067B1-61F3-E4E9-D320-E0F6668E9ABA}"/>
              </a:ext>
            </a:extLst>
          </p:cNvPr>
          <p:cNvSpPr>
            <a:spLocks noEditPoints="1"/>
          </p:cNvSpPr>
          <p:nvPr/>
        </p:nvSpPr>
        <p:spPr bwMode="auto">
          <a:xfrm>
            <a:off x="7422941" y="1095406"/>
            <a:ext cx="216098" cy="776238"/>
          </a:xfrm>
          <a:custGeom>
            <a:avLst/>
            <a:gdLst>
              <a:gd name="T0" fmla="*/ 2147483647 w 718"/>
              <a:gd name="T1" fmla="*/ 2147483647 h 2510"/>
              <a:gd name="T2" fmla="*/ 2147483647 w 718"/>
              <a:gd name="T3" fmla="*/ 2147483647 h 2510"/>
              <a:gd name="T4" fmla="*/ 2147483647 w 718"/>
              <a:gd name="T5" fmla="*/ 2147483647 h 2510"/>
              <a:gd name="T6" fmla="*/ 2147483647 w 718"/>
              <a:gd name="T7" fmla="*/ 2147483647 h 2510"/>
              <a:gd name="T8" fmla="*/ 2147483647 w 718"/>
              <a:gd name="T9" fmla="*/ 2147483647 h 2510"/>
              <a:gd name="T10" fmla="*/ 2147483647 w 718"/>
              <a:gd name="T11" fmla="*/ 2147483647 h 2510"/>
              <a:gd name="T12" fmla="*/ 2147483647 w 718"/>
              <a:gd name="T13" fmla="*/ 2147483647 h 2510"/>
              <a:gd name="T14" fmla="*/ 2147483647 w 718"/>
              <a:gd name="T15" fmla="*/ 2147483647 h 2510"/>
              <a:gd name="T16" fmla="*/ 2147483647 w 718"/>
              <a:gd name="T17" fmla="*/ 2147483647 h 2510"/>
              <a:gd name="T18" fmla="*/ 2147483647 w 718"/>
              <a:gd name="T19" fmla="*/ 2147483647 h 2510"/>
              <a:gd name="T20" fmla="*/ 2147483647 w 718"/>
              <a:gd name="T21" fmla="*/ 2147483647 h 2510"/>
              <a:gd name="T22" fmla="*/ 2147483647 w 718"/>
              <a:gd name="T23" fmla="*/ 2147483647 h 2510"/>
              <a:gd name="T24" fmla="*/ 2147483647 w 718"/>
              <a:gd name="T25" fmla="*/ 2147483647 h 2510"/>
              <a:gd name="T26" fmla="*/ 2147483647 w 718"/>
              <a:gd name="T27" fmla="*/ 2147483647 h 2510"/>
              <a:gd name="T28" fmla="*/ 2147483647 w 718"/>
              <a:gd name="T29" fmla="*/ 2147483647 h 2510"/>
              <a:gd name="T30" fmla="*/ 2147483647 w 718"/>
              <a:gd name="T31" fmla="*/ 2147483647 h 2510"/>
              <a:gd name="T32" fmla="*/ 2147483647 w 718"/>
              <a:gd name="T33" fmla="*/ 2147483647 h 2510"/>
              <a:gd name="T34" fmla="*/ 2147483647 w 718"/>
              <a:gd name="T35" fmla="*/ 2147483647 h 2510"/>
              <a:gd name="T36" fmla="*/ 2147483647 w 718"/>
              <a:gd name="T37" fmla="*/ 2147483647 h 2510"/>
              <a:gd name="T38" fmla="*/ 2147483647 w 718"/>
              <a:gd name="T39" fmla="*/ 2147483647 h 2510"/>
              <a:gd name="T40" fmla="*/ 2147483647 w 718"/>
              <a:gd name="T41" fmla="*/ 2147483647 h 2510"/>
              <a:gd name="T42" fmla="*/ 2147483647 w 718"/>
              <a:gd name="T43" fmla="*/ 2147483647 h 2510"/>
              <a:gd name="T44" fmla="*/ 2147483647 w 718"/>
              <a:gd name="T45" fmla="*/ 2147483647 h 2510"/>
              <a:gd name="T46" fmla="*/ 2147483647 w 718"/>
              <a:gd name="T47" fmla="*/ 2147483647 h 2510"/>
              <a:gd name="T48" fmla="*/ 2147483647 w 718"/>
              <a:gd name="T49" fmla="*/ 2147483647 h 2510"/>
              <a:gd name="T50" fmla="*/ 2147483647 w 718"/>
              <a:gd name="T51" fmla="*/ 2147483647 h 2510"/>
              <a:gd name="T52" fmla="*/ 2147483647 w 718"/>
              <a:gd name="T53" fmla="*/ 2147483647 h 2510"/>
              <a:gd name="T54" fmla="*/ 2147483647 w 718"/>
              <a:gd name="T55" fmla="*/ 2147483647 h 2510"/>
              <a:gd name="T56" fmla="*/ 2147483647 w 718"/>
              <a:gd name="T57" fmla="*/ 2147483647 h 2510"/>
              <a:gd name="T58" fmla="*/ 2147483647 w 718"/>
              <a:gd name="T59" fmla="*/ 2147483647 h 2510"/>
              <a:gd name="T60" fmla="*/ 2147483647 w 718"/>
              <a:gd name="T61" fmla="*/ 2147483647 h 2510"/>
              <a:gd name="T62" fmla="*/ 2147483647 w 718"/>
              <a:gd name="T63" fmla="*/ 2147483647 h 2510"/>
              <a:gd name="T64" fmla="*/ 2147483647 w 718"/>
              <a:gd name="T65" fmla="*/ 2147483647 h 2510"/>
              <a:gd name="T66" fmla="*/ 2147483647 w 718"/>
              <a:gd name="T67" fmla="*/ 2147483647 h 2510"/>
              <a:gd name="T68" fmla="*/ 2147483647 w 718"/>
              <a:gd name="T69" fmla="*/ 2147483647 h 2510"/>
              <a:gd name="T70" fmla="*/ 2147483647 w 718"/>
              <a:gd name="T71" fmla="*/ 2147483647 h 2510"/>
              <a:gd name="T72" fmla="*/ 2147483647 w 718"/>
              <a:gd name="T73" fmla="*/ 2147483647 h 2510"/>
              <a:gd name="T74" fmla="*/ 2147483647 w 718"/>
              <a:gd name="T75" fmla="*/ 2147483647 h 2510"/>
              <a:gd name="T76" fmla="*/ 2147483647 w 718"/>
              <a:gd name="T77" fmla="*/ 2147483647 h 2510"/>
              <a:gd name="T78" fmla="*/ 2147483647 w 718"/>
              <a:gd name="T79" fmla="*/ 2147483647 h 2510"/>
              <a:gd name="T80" fmla="*/ 2147483647 w 718"/>
              <a:gd name="T81" fmla="*/ 2147483647 h 2510"/>
              <a:gd name="T82" fmla="*/ 2147483647 w 718"/>
              <a:gd name="T83" fmla="*/ 2147483647 h 2510"/>
              <a:gd name="T84" fmla="*/ 2147483647 w 718"/>
              <a:gd name="T85" fmla="*/ 2147483647 h 2510"/>
              <a:gd name="T86" fmla="*/ 2147483647 w 718"/>
              <a:gd name="T87" fmla="*/ 2147483647 h 2510"/>
              <a:gd name="T88" fmla="*/ 2147483647 w 718"/>
              <a:gd name="T89" fmla="*/ 2147483647 h 2510"/>
              <a:gd name="T90" fmla="*/ 2147483647 w 718"/>
              <a:gd name="T91" fmla="*/ 2147483647 h 2510"/>
              <a:gd name="T92" fmla="*/ 2147483647 w 718"/>
              <a:gd name="T93" fmla="*/ 2147483647 h 2510"/>
              <a:gd name="T94" fmla="*/ 2147483647 w 718"/>
              <a:gd name="T95" fmla="*/ 2147483647 h 2510"/>
              <a:gd name="T96" fmla="*/ 2147483647 w 718"/>
              <a:gd name="T97" fmla="*/ 2147483647 h 2510"/>
              <a:gd name="T98" fmla="*/ 2147483647 w 718"/>
              <a:gd name="T99" fmla="*/ 2147483647 h 2510"/>
              <a:gd name="T100" fmla="*/ 2147483647 w 718"/>
              <a:gd name="T101" fmla="*/ 2147483647 h 2510"/>
              <a:gd name="T102" fmla="*/ 2147483647 w 718"/>
              <a:gd name="T103" fmla="*/ 2147483647 h 2510"/>
              <a:gd name="T104" fmla="*/ 2147483647 w 718"/>
              <a:gd name="T105" fmla="*/ 2147483647 h 2510"/>
              <a:gd name="T106" fmla="*/ 2147483647 w 718"/>
              <a:gd name="T107" fmla="*/ 2147483647 h 2510"/>
              <a:gd name="T108" fmla="*/ 2147483647 w 718"/>
              <a:gd name="T109" fmla="*/ 2147483647 h 2510"/>
              <a:gd name="T110" fmla="*/ 2147483647 w 718"/>
              <a:gd name="T111" fmla="*/ 2147483647 h 2510"/>
              <a:gd name="T112" fmla="*/ 2147483647 w 718"/>
              <a:gd name="T113" fmla="*/ 2147483647 h 2510"/>
              <a:gd name="T114" fmla="*/ 2147483647 w 718"/>
              <a:gd name="T115" fmla="*/ 2147483647 h 2510"/>
              <a:gd name="T116" fmla="*/ 2147483647 w 718"/>
              <a:gd name="T117" fmla="*/ 2147483647 h 2510"/>
              <a:gd name="T118" fmla="*/ 2147483647 w 718"/>
              <a:gd name="T119" fmla="*/ 2147483647 h 2510"/>
              <a:gd name="T120" fmla="*/ 2147483647 w 718"/>
              <a:gd name="T121" fmla="*/ 2147483647 h 2510"/>
              <a:gd name="T122" fmla="*/ 2147483647 w 718"/>
              <a:gd name="T123" fmla="*/ 2147483647 h 2510"/>
              <a:gd name="T124" fmla="*/ 2147483647 w 718"/>
              <a:gd name="T125" fmla="*/ 2147483647 h 25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18"/>
              <a:gd name="T190" fmla="*/ 0 h 2510"/>
              <a:gd name="T191" fmla="*/ 718 w 718"/>
              <a:gd name="T192" fmla="*/ 2510 h 25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18" h="2510">
                <a:moveTo>
                  <a:pt x="715" y="1328"/>
                </a:moveTo>
                <a:cubicBezTo>
                  <a:pt x="714" y="1318"/>
                  <a:pt x="714" y="1296"/>
                  <a:pt x="714" y="1278"/>
                </a:cubicBezTo>
                <a:cubicBezTo>
                  <a:pt x="714" y="1274"/>
                  <a:pt x="715" y="1271"/>
                  <a:pt x="715" y="1271"/>
                </a:cubicBezTo>
                <a:cubicBezTo>
                  <a:pt x="715" y="1262"/>
                  <a:pt x="717" y="1259"/>
                  <a:pt x="714" y="1247"/>
                </a:cubicBezTo>
                <a:cubicBezTo>
                  <a:pt x="711" y="1235"/>
                  <a:pt x="705" y="1223"/>
                  <a:pt x="705" y="1199"/>
                </a:cubicBezTo>
                <a:cubicBezTo>
                  <a:pt x="705" y="1193"/>
                  <a:pt x="701" y="1193"/>
                  <a:pt x="697" y="1137"/>
                </a:cubicBezTo>
                <a:cubicBezTo>
                  <a:pt x="695" y="1105"/>
                  <a:pt x="699" y="983"/>
                  <a:pt x="682" y="937"/>
                </a:cubicBezTo>
                <a:cubicBezTo>
                  <a:pt x="679" y="922"/>
                  <a:pt x="672" y="902"/>
                  <a:pt x="673" y="869"/>
                </a:cubicBezTo>
                <a:cubicBezTo>
                  <a:pt x="672" y="823"/>
                  <a:pt x="662" y="764"/>
                  <a:pt x="652" y="685"/>
                </a:cubicBezTo>
                <a:cubicBezTo>
                  <a:pt x="654" y="683"/>
                  <a:pt x="654" y="683"/>
                  <a:pt x="654" y="683"/>
                </a:cubicBezTo>
                <a:cubicBezTo>
                  <a:pt x="652" y="668"/>
                  <a:pt x="652" y="655"/>
                  <a:pt x="652" y="643"/>
                </a:cubicBezTo>
                <a:cubicBezTo>
                  <a:pt x="654" y="623"/>
                  <a:pt x="655" y="607"/>
                  <a:pt x="652" y="589"/>
                </a:cubicBezTo>
                <a:cubicBezTo>
                  <a:pt x="651" y="582"/>
                  <a:pt x="650" y="576"/>
                  <a:pt x="649" y="568"/>
                </a:cubicBezTo>
                <a:cubicBezTo>
                  <a:pt x="645" y="550"/>
                  <a:pt x="638" y="535"/>
                  <a:pt x="629" y="523"/>
                </a:cubicBezTo>
                <a:cubicBezTo>
                  <a:pt x="610" y="489"/>
                  <a:pt x="588" y="479"/>
                  <a:pt x="565" y="473"/>
                </a:cubicBezTo>
                <a:cubicBezTo>
                  <a:pt x="551" y="467"/>
                  <a:pt x="540" y="464"/>
                  <a:pt x="536" y="463"/>
                </a:cubicBezTo>
                <a:cubicBezTo>
                  <a:pt x="508" y="455"/>
                  <a:pt x="454" y="436"/>
                  <a:pt x="438" y="426"/>
                </a:cubicBezTo>
                <a:cubicBezTo>
                  <a:pt x="415" y="412"/>
                  <a:pt x="414" y="377"/>
                  <a:pt x="418" y="350"/>
                </a:cubicBezTo>
                <a:cubicBezTo>
                  <a:pt x="428" y="339"/>
                  <a:pt x="437" y="325"/>
                  <a:pt x="440" y="318"/>
                </a:cubicBezTo>
                <a:cubicBezTo>
                  <a:pt x="446" y="307"/>
                  <a:pt x="453" y="285"/>
                  <a:pt x="454" y="273"/>
                </a:cubicBezTo>
                <a:cubicBezTo>
                  <a:pt x="455" y="272"/>
                  <a:pt x="455" y="272"/>
                  <a:pt x="455" y="271"/>
                </a:cubicBezTo>
                <a:cubicBezTo>
                  <a:pt x="458" y="270"/>
                  <a:pt x="464" y="265"/>
                  <a:pt x="467" y="262"/>
                </a:cubicBezTo>
                <a:cubicBezTo>
                  <a:pt x="470" y="258"/>
                  <a:pt x="471" y="253"/>
                  <a:pt x="474" y="249"/>
                </a:cubicBezTo>
                <a:cubicBezTo>
                  <a:pt x="477" y="244"/>
                  <a:pt x="476" y="240"/>
                  <a:pt x="478" y="231"/>
                </a:cubicBezTo>
                <a:cubicBezTo>
                  <a:pt x="481" y="223"/>
                  <a:pt x="483" y="210"/>
                  <a:pt x="483" y="205"/>
                </a:cubicBezTo>
                <a:cubicBezTo>
                  <a:pt x="483" y="200"/>
                  <a:pt x="489" y="186"/>
                  <a:pt x="489" y="179"/>
                </a:cubicBezTo>
                <a:cubicBezTo>
                  <a:pt x="489" y="177"/>
                  <a:pt x="489" y="175"/>
                  <a:pt x="488" y="173"/>
                </a:cubicBezTo>
                <a:cubicBezTo>
                  <a:pt x="488" y="172"/>
                  <a:pt x="487" y="170"/>
                  <a:pt x="486" y="170"/>
                </a:cubicBezTo>
                <a:cubicBezTo>
                  <a:pt x="485" y="169"/>
                  <a:pt x="484" y="169"/>
                  <a:pt x="484" y="169"/>
                </a:cubicBezTo>
                <a:cubicBezTo>
                  <a:pt x="483" y="169"/>
                  <a:pt x="482" y="169"/>
                  <a:pt x="481" y="169"/>
                </a:cubicBezTo>
                <a:cubicBezTo>
                  <a:pt x="481" y="169"/>
                  <a:pt x="477" y="180"/>
                  <a:pt x="474" y="188"/>
                </a:cubicBezTo>
                <a:cubicBezTo>
                  <a:pt x="476" y="182"/>
                  <a:pt x="477" y="176"/>
                  <a:pt x="478" y="170"/>
                </a:cubicBezTo>
                <a:cubicBezTo>
                  <a:pt x="479" y="164"/>
                  <a:pt x="481" y="155"/>
                  <a:pt x="479" y="150"/>
                </a:cubicBezTo>
                <a:cubicBezTo>
                  <a:pt x="478" y="157"/>
                  <a:pt x="474" y="163"/>
                  <a:pt x="473" y="169"/>
                </a:cubicBezTo>
                <a:cubicBezTo>
                  <a:pt x="473" y="169"/>
                  <a:pt x="473" y="168"/>
                  <a:pt x="473" y="167"/>
                </a:cubicBezTo>
                <a:cubicBezTo>
                  <a:pt x="476" y="160"/>
                  <a:pt x="476" y="133"/>
                  <a:pt x="475" y="131"/>
                </a:cubicBezTo>
                <a:cubicBezTo>
                  <a:pt x="474" y="132"/>
                  <a:pt x="473" y="134"/>
                  <a:pt x="472" y="136"/>
                </a:cubicBezTo>
                <a:cubicBezTo>
                  <a:pt x="472" y="131"/>
                  <a:pt x="473" y="126"/>
                  <a:pt x="473" y="121"/>
                </a:cubicBezTo>
                <a:cubicBezTo>
                  <a:pt x="472" y="123"/>
                  <a:pt x="472" y="125"/>
                  <a:pt x="471" y="127"/>
                </a:cubicBezTo>
                <a:cubicBezTo>
                  <a:pt x="471" y="123"/>
                  <a:pt x="473" y="116"/>
                  <a:pt x="472" y="110"/>
                </a:cubicBezTo>
                <a:cubicBezTo>
                  <a:pt x="471" y="113"/>
                  <a:pt x="471" y="116"/>
                  <a:pt x="470" y="119"/>
                </a:cubicBezTo>
                <a:cubicBezTo>
                  <a:pt x="471" y="116"/>
                  <a:pt x="471" y="112"/>
                  <a:pt x="471" y="108"/>
                </a:cubicBezTo>
                <a:cubicBezTo>
                  <a:pt x="471" y="108"/>
                  <a:pt x="470" y="109"/>
                  <a:pt x="470" y="109"/>
                </a:cubicBezTo>
                <a:cubicBezTo>
                  <a:pt x="472" y="103"/>
                  <a:pt x="472" y="95"/>
                  <a:pt x="473" y="90"/>
                </a:cubicBezTo>
                <a:cubicBezTo>
                  <a:pt x="472" y="92"/>
                  <a:pt x="466" y="102"/>
                  <a:pt x="466" y="104"/>
                </a:cubicBezTo>
                <a:cubicBezTo>
                  <a:pt x="466" y="98"/>
                  <a:pt x="469" y="92"/>
                  <a:pt x="469" y="86"/>
                </a:cubicBezTo>
                <a:cubicBezTo>
                  <a:pt x="468" y="92"/>
                  <a:pt x="465" y="98"/>
                  <a:pt x="463" y="104"/>
                </a:cubicBezTo>
                <a:cubicBezTo>
                  <a:pt x="463" y="103"/>
                  <a:pt x="466" y="94"/>
                  <a:pt x="467" y="90"/>
                </a:cubicBezTo>
                <a:cubicBezTo>
                  <a:pt x="466" y="91"/>
                  <a:pt x="466" y="92"/>
                  <a:pt x="465" y="93"/>
                </a:cubicBezTo>
                <a:cubicBezTo>
                  <a:pt x="465" y="92"/>
                  <a:pt x="465" y="91"/>
                  <a:pt x="465" y="89"/>
                </a:cubicBezTo>
                <a:cubicBezTo>
                  <a:pt x="462" y="93"/>
                  <a:pt x="459" y="102"/>
                  <a:pt x="459" y="102"/>
                </a:cubicBezTo>
                <a:cubicBezTo>
                  <a:pt x="461" y="95"/>
                  <a:pt x="463" y="89"/>
                  <a:pt x="464" y="82"/>
                </a:cubicBezTo>
                <a:cubicBezTo>
                  <a:pt x="466" y="79"/>
                  <a:pt x="467" y="76"/>
                  <a:pt x="470" y="74"/>
                </a:cubicBezTo>
                <a:cubicBezTo>
                  <a:pt x="465" y="77"/>
                  <a:pt x="462" y="81"/>
                  <a:pt x="460" y="86"/>
                </a:cubicBezTo>
                <a:cubicBezTo>
                  <a:pt x="460" y="79"/>
                  <a:pt x="460" y="58"/>
                  <a:pt x="461" y="54"/>
                </a:cubicBezTo>
                <a:cubicBezTo>
                  <a:pt x="459" y="58"/>
                  <a:pt x="454" y="67"/>
                  <a:pt x="453" y="67"/>
                </a:cubicBezTo>
                <a:cubicBezTo>
                  <a:pt x="453" y="58"/>
                  <a:pt x="453" y="48"/>
                  <a:pt x="456" y="40"/>
                </a:cubicBezTo>
                <a:cubicBezTo>
                  <a:pt x="452" y="50"/>
                  <a:pt x="448" y="73"/>
                  <a:pt x="448" y="73"/>
                </a:cubicBezTo>
                <a:cubicBezTo>
                  <a:pt x="448" y="61"/>
                  <a:pt x="448" y="49"/>
                  <a:pt x="450" y="37"/>
                </a:cubicBezTo>
                <a:cubicBezTo>
                  <a:pt x="448" y="41"/>
                  <a:pt x="447" y="46"/>
                  <a:pt x="446" y="51"/>
                </a:cubicBezTo>
                <a:cubicBezTo>
                  <a:pt x="446" y="46"/>
                  <a:pt x="446" y="42"/>
                  <a:pt x="446" y="37"/>
                </a:cubicBezTo>
                <a:cubicBezTo>
                  <a:pt x="445" y="40"/>
                  <a:pt x="445" y="43"/>
                  <a:pt x="443" y="45"/>
                </a:cubicBezTo>
                <a:cubicBezTo>
                  <a:pt x="444" y="37"/>
                  <a:pt x="444" y="28"/>
                  <a:pt x="443" y="20"/>
                </a:cubicBezTo>
                <a:cubicBezTo>
                  <a:pt x="440" y="25"/>
                  <a:pt x="440" y="33"/>
                  <a:pt x="439" y="39"/>
                </a:cubicBezTo>
                <a:cubicBezTo>
                  <a:pt x="439" y="40"/>
                  <a:pt x="438" y="42"/>
                  <a:pt x="438" y="44"/>
                </a:cubicBezTo>
                <a:cubicBezTo>
                  <a:pt x="438" y="43"/>
                  <a:pt x="438" y="43"/>
                  <a:pt x="438" y="42"/>
                </a:cubicBezTo>
                <a:cubicBezTo>
                  <a:pt x="436" y="46"/>
                  <a:pt x="435" y="49"/>
                  <a:pt x="435" y="53"/>
                </a:cubicBezTo>
                <a:cubicBezTo>
                  <a:pt x="434" y="54"/>
                  <a:pt x="434" y="54"/>
                  <a:pt x="434" y="55"/>
                </a:cubicBezTo>
                <a:cubicBezTo>
                  <a:pt x="435" y="47"/>
                  <a:pt x="436" y="35"/>
                  <a:pt x="434" y="28"/>
                </a:cubicBezTo>
                <a:cubicBezTo>
                  <a:pt x="432" y="32"/>
                  <a:pt x="432" y="37"/>
                  <a:pt x="431" y="42"/>
                </a:cubicBezTo>
                <a:cubicBezTo>
                  <a:pt x="431" y="39"/>
                  <a:pt x="431" y="37"/>
                  <a:pt x="430" y="34"/>
                </a:cubicBezTo>
                <a:cubicBezTo>
                  <a:pt x="430" y="32"/>
                  <a:pt x="430" y="31"/>
                  <a:pt x="430" y="29"/>
                </a:cubicBezTo>
                <a:cubicBezTo>
                  <a:pt x="430" y="31"/>
                  <a:pt x="429" y="33"/>
                  <a:pt x="429" y="35"/>
                </a:cubicBezTo>
                <a:cubicBezTo>
                  <a:pt x="429" y="36"/>
                  <a:pt x="428" y="37"/>
                  <a:pt x="428" y="38"/>
                </a:cubicBezTo>
                <a:cubicBezTo>
                  <a:pt x="428" y="38"/>
                  <a:pt x="428" y="39"/>
                  <a:pt x="428" y="39"/>
                </a:cubicBezTo>
                <a:cubicBezTo>
                  <a:pt x="426" y="34"/>
                  <a:pt x="426" y="27"/>
                  <a:pt x="426" y="21"/>
                </a:cubicBezTo>
                <a:cubicBezTo>
                  <a:pt x="424" y="23"/>
                  <a:pt x="423" y="26"/>
                  <a:pt x="422" y="30"/>
                </a:cubicBezTo>
                <a:cubicBezTo>
                  <a:pt x="421" y="26"/>
                  <a:pt x="421" y="23"/>
                  <a:pt x="421" y="19"/>
                </a:cubicBezTo>
                <a:cubicBezTo>
                  <a:pt x="420" y="23"/>
                  <a:pt x="419" y="27"/>
                  <a:pt x="419" y="31"/>
                </a:cubicBezTo>
                <a:cubicBezTo>
                  <a:pt x="418" y="29"/>
                  <a:pt x="418" y="27"/>
                  <a:pt x="417" y="26"/>
                </a:cubicBezTo>
                <a:cubicBezTo>
                  <a:pt x="417" y="23"/>
                  <a:pt x="417" y="20"/>
                  <a:pt x="417" y="17"/>
                </a:cubicBezTo>
                <a:cubicBezTo>
                  <a:pt x="412" y="22"/>
                  <a:pt x="415" y="35"/>
                  <a:pt x="413" y="42"/>
                </a:cubicBezTo>
                <a:cubicBezTo>
                  <a:pt x="413" y="42"/>
                  <a:pt x="413" y="42"/>
                  <a:pt x="413" y="42"/>
                </a:cubicBezTo>
                <a:cubicBezTo>
                  <a:pt x="412" y="41"/>
                  <a:pt x="412" y="39"/>
                  <a:pt x="412" y="37"/>
                </a:cubicBezTo>
                <a:cubicBezTo>
                  <a:pt x="412" y="32"/>
                  <a:pt x="414" y="26"/>
                  <a:pt x="413" y="21"/>
                </a:cubicBezTo>
                <a:cubicBezTo>
                  <a:pt x="412" y="23"/>
                  <a:pt x="410" y="28"/>
                  <a:pt x="410" y="29"/>
                </a:cubicBezTo>
                <a:cubicBezTo>
                  <a:pt x="409" y="27"/>
                  <a:pt x="409" y="25"/>
                  <a:pt x="409" y="23"/>
                </a:cubicBezTo>
                <a:cubicBezTo>
                  <a:pt x="409" y="25"/>
                  <a:pt x="409" y="27"/>
                  <a:pt x="409" y="29"/>
                </a:cubicBezTo>
                <a:cubicBezTo>
                  <a:pt x="407" y="26"/>
                  <a:pt x="409" y="22"/>
                  <a:pt x="406" y="19"/>
                </a:cubicBezTo>
                <a:cubicBezTo>
                  <a:pt x="403" y="23"/>
                  <a:pt x="402" y="36"/>
                  <a:pt x="402" y="37"/>
                </a:cubicBezTo>
                <a:cubicBezTo>
                  <a:pt x="400" y="31"/>
                  <a:pt x="400" y="21"/>
                  <a:pt x="401" y="14"/>
                </a:cubicBezTo>
                <a:cubicBezTo>
                  <a:pt x="400" y="20"/>
                  <a:pt x="398" y="26"/>
                  <a:pt x="397" y="32"/>
                </a:cubicBezTo>
                <a:cubicBezTo>
                  <a:pt x="397" y="27"/>
                  <a:pt x="397" y="21"/>
                  <a:pt x="397" y="16"/>
                </a:cubicBezTo>
                <a:cubicBezTo>
                  <a:pt x="396" y="19"/>
                  <a:pt x="396" y="23"/>
                  <a:pt x="395" y="26"/>
                </a:cubicBezTo>
                <a:cubicBezTo>
                  <a:pt x="394" y="29"/>
                  <a:pt x="393" y="32"/>
                  <a:pt x="394" y="36"/>
                </a:cubicBezTo>
                <a:cubicBezTo>
                  <a:pt x="393" y="33"/>
                  <a:pt x="392" y="22"/>
                  <a:pt x="391" y="20"/>
                </a:cubicBezTo>
                <a:cubicBezTo>
                  <a:pt x="391" y="23"/>
                  <a:pt x="390" y="26"/>
                  <a:pt x="390" y="27"/>
                </a:cubicBezTo>
                <a:cubicBezTo>
                  <a:pt x="389" y="31"/>
                  <a:pt x="388" y="34"/>
                  <a:pt x="387" y="38"/>
                </a:cubicBezTo>
                <a:cubicBezTo>
                  <a:pt x="388" y="34"/>
                  <a:pt x="388" y="31"/>
                  <a:pt x="388" y="27"/>
                </a:cubicBezTo>
                <a:cubicBezTo>
                  <a:pt x="388" y="21"/>
                  <a:pt x="388" y="14"/>
                  <a:pt x="388" y="8"/>
                </a:cubicBezTo>
                <a:cubicBezTo>
                  <a:pt x="388" y="12"/>
                  <a:pt x="388" y="17"/>
                  <a:pt x="387" y="22"/>
                </a:cubicBezTo>
                <a:cubicBezTo>
                  <a:pt x="387" y="21"/>
                  <a:pt x="387" y="21"/>
                  <a:pt x="386" y="20"/>
                </a:cubicBezTo>
                <a:cubicBezTo>
                  <a:pt x="385" y="24"/>
                  <a:pt x="382" y="34"/>
                  <a:pt x="381" y="34"/>
                </a:cubicBezTo>
                <a:cubicBezTo>
                  <a:pt x="382" y="25"/>
                  <a:pt x="384" y="15"/>
                  <a:pt x="382" y="6"/>
                </a:cubicBezTo>
                <a:cubicBezTo>
                  <a:pt x="382" y="9"/>
                  <a:pt x="381" y="12"/>
                  <a:pt x="381" y="15"/>
                </a:cubicBezTo>
                <a:cubicBezTo>
                  <a:pt x="381" y="13"/>
                  <a:pt x="381" y="12"/>
                  <a:pt x="380" y="10"/>
                </a:cubicBezTo>
                <a:cubicBezTo>
                  <a:pt x="380" y="14"/>
                  <a:pt x="378" y="30"/>
                  <a:pt x="376" y="35"/>
                </a:cubicBezTo>
                <a:cubicBezTo>
                  <a:pt x="376" y="30"/>
                  <a:pt x="377" y="24"/>
                  <a:pt x="377" y="19"/>
                </a:cubicBezTo>
                <a:cubicBezTo>
                  <a:pt x="377" y="15"/>
                  <a:pt x="377" y="11"/>
                  <a:pt x="376" y="8"/>
                </a:cubicBezTo>
                <a:cubicBezTo>
                  <a:pt x="376" y="9"/>
                  <a:pt x="376" y="10"/>
                  <a:pt x="376" y="11"/>
                </a:cubicBezTo>
                <a:cubicBezTo>
                  <a:pt x="375" y="11"/>
                  <a:pt x="375" y="10"/>
                  <a:pt x="375" y="9"/>
                </a:cubicBezTo>
                <a:cubicBezTo>
                  <a:pt x="374" y="12"/>
                  <a:pt x="374" y="15"/>
                  <a:pt x="373" y="18"/>
                </a:cubicBezTo>
                <a:cubicBezTo>
                  <a:pt x="373" y="16"/>
                  <a:pt x="373" y="13"/>
                  <a:pt x="373" y="10"/>
                </a:cubicBezTo>
                <a:cubicBezTo>
                  <a:pt x="372" y="16"/>
                  <a:pt x="369" y="34"/>
                  <a:pt x="368" y="37"/>
                </a:cubicBezTo>
                <a:cubicBezTo>
                  <a:pt x="367" y="27"/>
                  <a:pt x="371" y="16"/>
                  <a:pt x="368" y="6"/>
                </a:cubicBezTo>
                <a:cubicBezTo>
                  <a:pt x="366" y="10"/>
                  <a:pt x="365" y="29"/>
                  <a:pt x="364" y="33"/>
                </a:cubicBezTo>
                <a:cubicBezTo>
                  <a:pt x="364" y="28"/>
                  <a:pt x="362" y="11"/>
                  <a:pt x="361" y="9"/>
                </a:cubicBezTo>
                <a:cubicBezTo>
                  <a:pt x="360" y="12"/>
                  <a:pt x="360" y="16"/>
                  <a:pt x="359" y="19"/>
                </a:cubicBezTo>
                <a:cubicBezTo>
                  <a:pt x="356" y="13"/>
                  <a:pt x="358" y="6"/>
                  <a:pt x="357" y="0"/>
                </a:cubicBezTo>
                <a:cubicBezTo>
                  <a:pt x="355" y="6"/>
                  <a:pt x="356" y="17"/>
                  <a:pt x="352" y="22"/>
                </a:cubicBezTo>
                <a:cubicBezTo>
                  <a:pt x="350" y="17"/>
                  <a:pt x="351" y="11"/>
                  <a:pt x="350" y="6"/>
                </a:cubicBezTo>
                <a:cubicBezTo>
                  <a:pt x="349" y="12"/>
                  <a:pt x="349" y="17"/>
                  <a:pt x="348" y="23"/>
                </a:cubicBezTo>
                <a:cubicBezTo>
                  <a:pt x="347" y="16"/>
                  <a:pt x="348" y="9"/>
                  <a:pt x="346" y="3"/>
                </a:cubicBezTo>
                <a:cubicBezTo>
                  <a:pt x="347" y="9"/>
                  <a:pt x="346" y="15"/>
                  <a:pt x="345" y="21"/>
                </a:cubicBezTo>
                <a:cubicBezTo>
                  <a:pt x="345" y="20"/>
                  <a:pt x="345" y="18"/>
                  <a:pt x="345" y="16"/>
                </a:cubicBezTo>
                <a:cubicBezTo>
                  <a:pt x="344" y="19"/>
                  <a:pt x="345" y="25"/>
                  <a:pt x="343" y="28"/>
                </a:cubicBezTo>
                <a:cubicBezTo>
                  <a:pt x="343" y="27"/>
                  <a:pt x="341" y="6"/>
                  <a:pt x="341" y="2"/>
                </a:cubicBezTo>
                <a:cubicBezTo>
                  <a:pt x="340" y="5"/>
                  <a:pt x="339" y="21"/>
                  <a:pt x="339" y="28"/>
                </a:cubicBezTo>
                <a:cubicBezTo>
                  <a:pt x="339" y="28"/>
                  <a:pt x="339" y="28"/>
                  <a:pt x="339" y="28"/>
                </a:cubicBezTo>
                <a:cubicBezTo>
                  <a:pt x="338" y="25"/>
                  <a:pt x="337" y="24"/>
                  <a:pt x="336" y="30"/>
                </a:cubicBezTo>
                <a:cubicBezTo>
                  <a:pt x="336" y="27"/>
                  <a:pt x="335" y="25"/>
                  <a:pt x="334" y="23"/>
                </a:cubicBezTo>
                <a:cubicBezTo>
                  <a:pt x="333" y="25"/>
                  <a:pt x="333" y="26"/>
                  <a:pt x="333" y="28"/>
                </a:cubicBezTo>
                <a:cubicBezTo>
                  <a:pt x="332" y="27"/>
                  <a:pt x="332" y="26"/>
                  <a:pt x="331" y="25"/>
                </a:cubicBezTo>
                <a:cubicBezTo>
                  <a:pt x="331" y="20"/>
                  <a:pt x="330" y="15"/>
                  <a:pt x="330" y="11"/>
                </a:cubicBezTo>
                <a:cubicBezTo>
                  <a:pt x="331" y="14"/>
                  <a:pt x="330" y="17"/>
                  <a:pt x="330" y="20"/>
                </a:cubicBezTo>
                <a:cubicBezTo>
                  <a:pt x="328" y="15"/>
                  <a:pt x="329" y="9"/>
                  <a:pt x="327" y="3"/>
                </a:cubicBezTo>
                <a:cubicBezTo>
                  <a:pt x="325" y="8"/>
                  <a:pt x="325" y="15"/>
                  <a:pt x="325" y="20"/>
                </a:cubicBezTo>
                <a:cubicBezTo>
                  <a:pt x="325" y="19"/>
                  <a:pt x="323" y="9"/>
                  <a:pt x="323" y="5"/>
                </a:cubicBezTo>
                <a:cubicBezTo>
                  <a:pt x="322" y="13"/>
                  <a:pt x="321" y="29"/>
                  <a:pt x="321" y="30"/>
                </a:cubicBezTo>
                <a:cubicBezTo>
                  <a:pt x="321" y="30"/>
                  <a:pt x="320" y="19"/>
                  <a:pt x="320" y="16"/>
                </a:cubicBezTo>
                <a:cubicBezTo>
                  <a:pt x="320" y="16"/>
                  <a:pt x="319" y="17"/>
                  <a:pt x="319" y="18"/>
                </a:cubicBezTo>
                <a:cubicBezTo>
                  <a:pt x="318" y="12"/>
                  <a:pt x="317" y="6"/>
                  <a:pt x="315" y="0"/>
                </a:cubicBezTo>
                <a:cubicBezTo>
                  <a:pt x="316" y="9"/>
                  <a:pt x="317" y="19"/>
                  <a:pt x="317" y="28"/>
                </a:cubicBezTo>
                <a:cubicBezTo>
                  <a:pt x="316" y="30"/>
                  <a:pt x="314" y="24"/>
                  <a:pt x="312" y="19"/>
                </a:cubicBezTo>
                <a:cubicBezTo>
                  <a:pt x="310" y="27"/>
                  <a:pt x="312" y="35"/>
                  <a:pt x="312" y="43"/>
                </a:cubicBezTo>
                <a:cubicBezTo>
                  <a:pt x="312" y="43"/>
                  <a:pt x="312" y="43"/>
                  <a:pt x="312" y="43"/>
                </a:cubicBezTo>
                <a:cubicBezTo>
                  <a:pt x="309" y="34"/>
                  <a:pt x="307" y="24"/>
                  <a:pt x="305" y="15"/>
                </a:cubicBezTo>
                <a:cubicBezTo>
                  <a:pt x="306" y="20"/>
                  <a:pt x="307" y="26"/>
                  <a:pt x="307" y="32"/>
                </a:cubicBezTo>
                <a:cubicBezTo>
                  <a:pt x="307" y="31"/>
                  <a:pt x="302" y="20"/>
                  <a:pt x="299" y="15"/>
                </a:cubicBezTo>
                <a:cubicBezTo>
                  <a:pt x="298" y="12"/>
                  <a:pt x="296" y="10"/>
                  <a:pt x="295" y="7"/>
                </a:cubicBezTo>
                <a:cubicBezTo>
                  <a:pt x="297" y="14"/>
                  <a:pt x="298" y="22"/>
                  <a:pt x="300" y="29"/>
                </a:cubicBezTo>
                <a:cubicBezTo>
                  <a:pt x="302" y="34"/>
                  <a:pt x="302" y="39"/>
                  <a:pt x="303" y="44"/>
                </a:cubicBezTo>
                <a:cubicBezTo>
                  <a:pt x="299" y="33"/>
                  <a:pt x="290" y="19"/>
                  <a:pt x="290" y="8"/>
                </a:cubicBezTo>
                <a:cubicBezTo>
                  <a:pt x="289" y="13"/>
                  <a:pt x="286" y="38"/>
                  <a:pt x="285" y="38"/>
                </a:cubicBezTo>
                <a:cubicBezTo>
                  <a:pt x="281" y="33"/>
                  <a:pt x="282" y="26"/>
                  <a:pt x="280" y="20"/>
                </a:cubicBezTo>
                <a:cubicBezTo>
                  <a:pt x="279" y="23"/>
                  <a:pt x="279" y="25"/>
                  <a:pt x="279" y="27"/>
                </a:cubicBezTo>
                <a:cubicBezTo>
                  <a:pt x="278" y="25"/>
                  <a:pt x="277" y="23"/>
                  <a:pt x="275" y="22"/>
                </a:cubicBezTo>
                <a:cubicBezTo>
                  <a:pt x="276" y="25"/>
                  <a:pt x="277" y="30"/>
                  <a:pt x="278" y="35"/>
                </a:cubicBezTo>
                <a:cubicBezTo>
                  <a:pt x="278" y="40"/>
                  <a:pt x="278" y="45"/>
                  <a:pt x="277" y="49"/>
                </a:cubicBezTo>
                <a:cubicBezTo>
                  <a:pt x="276" y="48"/>
                  <a:pt x="275" y="43"/>
                  <a:pt x="273" y="40"/>
                </a:cubicBezTo>
                <a:cubicBezTo>
                  <a:pt x="272" y="41"/>
                  <a:pt x="272" y="43"/>
                  <a:pt x="272" y="44"/>
                </a:cubicBezTo>
                <a:cubicBezTo>
                  <a:pt x="271" y="39"/>
                  <a:pt x="270" y="34"/>
                  <a:pt x="268" y="29"/>
                </a:cubicBezTo>
                <a:cubicBezTo>
                  <a:pt x="268" y="36"/>
                  <a:pt x="271" y="44"/>
                  <a:pt x="271" y="52"/>
                </a:cubicBezTo>
                <a:cubicBezTo>
                  <a:pt x="271" y="51"/>
                  <a:pt x="270" y="50"/>
                  <a:pt x="270" y="49"/>
                </a:cubicBezTo>
                <a:cubicBezTo>
                  <a:pt x="269" y="44"/>
                  <a:pt x="267" y="38"/>
                  <a:pt x="265" y="33"/>
                </a:cubicBezTo>
                <a:cubicBezTo>
                  <a:pt x="264" y="31"/>
                  <a:pt x="264" y="30"/>
                  <a:pt x="263" y="28"/>
                </a:cubicBezTo>
                <a:cubicBezTo>
                  <a:pt x="263" y="29"/>
                  <a:pt x="263" y="29"/>
                  <a:pt x="264" y="30"/>
                </a:cubicBezTo>
                <a:cubicBezTo>
                  <a:pt x="263" y="29"/>
                  <a:pt x="263" y="28"/>
                  <a:pt x="263" y="28"/>
                </a:cubicBezTo>
                <a:cubicBezTo>
                  <a:pt x="263" y="31"/>
                  <a:pt x="263" y="35"/>
                  <a:pt x="263" y="39"/>
                </a:cubicBezTo>
                <a:cubicBezTo>
                  <a:pt x="262" y="37"/>
                  <a:pt x="261" y="34"/>
                  <a:pt x="260" y="32"/>
                </a:cubicBezTo>
                <a:cubicBezTo>
                  <a:pt x="261" y="37"/>
                  <a:pt x="263" y="42"/>
                  <a:pt x="263" y="48"/>
                </a:cubicBezTo>
                <a:cubicBezTo>
                  <a:pt x="263" y="51"/>
                  <a:pt x="263" y="53"/>
                  <a:pt x="263" y="56"/>
                </a:cubicBezTo>
                <a:cubicBezTo>
                  <a:pt x="263" y="57"/>
                  <a:pt x="263" y="57"/>
                  <a:pt x="263" y="58"/>
                </a:cubicBezTo>
                <a:cubicBezTo>
                  <a:pt x="259" y="55"/>
                  <a:pt x="259" y="45"/>
                  <a:pt x="259" y="40"/>
                </a:cubicBezTo>
                <a:cubicBezTo>
                  <a:pt x="258" y="41"/>
                  <a:pt x="257" y="52"/>
                  <a:pt x="258" y="56"/>
                </a:cubicBezTo>
                <a:cubicBezTo>
                  <a:pt x="255" y="50"/>
                  <a:pt x="250" y="38"/>
                  <a:pt x="248" y="35"/>
                </a:cubicBezTo>
                <a:cubicBezTo>
                  <a:pt x="249" y="39"/>
                  <a:pt x="250" y="42"/>
                  <a:pt x="251" y="46"/>
                </a:cubicBezTo>
                <a:cubicBezTo>
                  <a:pt x="247" y="39"/>
                  <a:pt x="242" y="32"/>
                  <a:pt x="239" y="27"/>
                </a:cubicBezTo>
                <a:cubicBezTo>
                  <a:pt x="244" y="37"/>
                  <a:pt x="250" y="50"/>
                  <a:pt x="253" y="63"/>
                </a:cubicBezTo>
                <a:cubicBezTo>
                  <a:pt x="252" y="61"/>
                  <a:pt x="251" y="59"/>
                  <a:pt x="250" y="57"/>
                </a:cubicBezTo>
                <a:cubicBezTo>
                  <a:pt x="250" y="60"/>
                  <a:pt x="251" y="63"/>
                  <a:pt x="252" y="66"/>
                </a:cubicBezTo>
                <a:cubicBezTo>
                  <a:pt x="251" y="65"/>
                  <a:pt x="250" y="63"/>
                  <a:pt x="249" y="62"/>
                </a:cubicBezTo>
                <a:cubicBezTo>
                  <a:pt x="250" y="63"/>
                  <a:pt x="250" y="65"/>
                  <a:pt x="250" y="67"/>
                </a:cubicBezTo>
                <a:cubicBezTo>
                  <a:pt x="249" y="63"/>
                  <a:pt x="246" y="59"/>
                  <a:pt x="244" y="56"/>
                </a:cubicBezTo>
                <a:cubicBezTo>
                  <a:pt x="245" y="60"/>
                  <a:pt x="248" y="64"/>
                  <a:pt x="249" y="68"/>
                </a:cubicBezTo>
                <a:cubicBezTo>
                  <a:pt x="249" y="69"/>
                  <a:pt x="249" y="70"/>
                  <a:pt x="249" y="72"/>
                </a:cubicBezTo>
                <a:cubicBezTo>
                  <a:pt x="248" y="67"/>
                  <a:pt x="246" y="63"/>
                  <a:pt x="243" y="59"/>
                </a:cubicBezTo>
                <a:cubicBezTo>
                  <a:pt x="243" y="62"/>
                  <a:pt x="244" y="65"/>
                  <a:pt x="244" y="68"/>
                </a:cubicBezTo>
                <a:cubicBezTo>
                  <a:pt x="244" y="68"/>
                  <a:pt x="243" y="67"/>
                  <a:pt x="242" y="66"/>
                </a:cubicBezTo>
                <a:cubicBezTo>
                  <a:pt x="243" y="69"/>
                  <a:pt x="247" y="76"/>
                  <a:pt x="247" y="77"/>
                </a:cubicBezTo>
                <a:cubicBezTo>
                  <a:pt x="247" y="78"/>
                  <a:pt x="247" y="79"/>
                  <a:pt x="247" y="80"/>
                </a:cubicBezTo>
                <a:cubicBezTo>
                  <a:pt x="245" y="75"/>
                  <a:pt x="243" y="71"/>
                  <a:pt x="241" y="67"/>
                </a:cubicBezTo>
                <a:cubicBezTo>
                  <a:pt x="242" y="70"/>
                  <a:pt x="243" y="73"/>
                  <a:pt x="244" y="77"/>
                </a:cubicBezTo>
                <a:cubicBezTo>
                  <a:pt x="243" y="76"/>
                  <a:pt x="241" y="74"/>
                  <a:pt x="240" y="71"/>
                </a:cubicBezTo>
                <a:cubicBezTo>
                  <a:pt x="242" y="75"/>
                  <a:pt x="245" y="88"/>
                  <a:pt x="245" y="90"/>
                </a:cubicBezTo>
                <a:cubicBezTo>
                  <a:pt x="244" y="90"/>
                  <a:pt x="240" y="81"/>
                  <a:pt x="239" y="76"/>
                </a:cubicBezTo>
                <a:cubicBezTo>
                  <a:pt x="240" y="84"/>
                  <a:pt x="241" y="91"/>
                  <a:pt x="241" y="98"/>
                </a:cubicBezTo>
                <a:cubicBezTo>
                  <a:pt x="241" y="98"/>
                  <a:pt x="241" y="98"/>
                  <a:pt x="241" y="99"/>
                </a:cubicBezTo>
                <a:cubicBezTo>
                  <a:pt x="240" y="89"/>
                  <a:pt x="236" y="84"/>
                  <a:pt x="231" y="77"/>
                </a:cubicBezTo>
                <a:cubicBezTo>
                  <a:pt x="234" y="86"/>
                  <a:pt x="236" y="93"/>
                  <a:pt x="237" y="102"/>
                </a:cubicBezTo>
                <a:cubicBezTo>
                  <a:pt x="235" y="99"/>
                  <a:pt x="234" y="97"/>
                  <a:pt x="234" y="94"/>
                </a:cubicBezTo>
                <a:cubicBezTo>
                  <a:pt x="234" y="98"/>
                  <a:pt x="235" y="102"/>
                  <a:pt x="234" y="106"/>
                </a:cubicBezTo>
                <a:cubicBezTo>
                  <a:pt x="233" y="104"/>
                  <a:pt x="232" y="101"/>
                  <a:pt x="232" y="99"/>
                </a:cubicBezTo>
                <a:cubicBezTo>
                  <a:pt x="232" y="105"/>
                  <a:pt x="231" y="112"/>
                  <a:pt x="231" y="118"/>
                </a:cubicBezTo>
                <a:cubicBezTo>
                  <a:pt x="230" y="114"/>
                  <a:pt x="230" y="111"/>
                  <a:pt x="229" y="108"/>
                </a:cubicBezTo>
                <a:cubicBezTo>
                  <a:pt x="230" y="114"/>
                  <a:pt x="228" y="131"/>
                  <a:pt x="227" y="132"/>
                </a:cubicBezTo>
                <a:cubicBezTo>
                  <a:pt x="227" y="130"/>
                  <a:pt x="227" y="128"/>
                  <a:pt x="227" y="126"/>
                </a:cubicBezTo>
                <a:cubicBezTo>
                  <a:pt x="224" y="133"/>
                  <a:pt x="224" y="141"/>
                  <a:pt x="224" y="150"/>
                </a:cubicBezTo>
                <a:cubicBezTo>
                  <a:pt x="224" y="150"/>
                  <a:pt x="224" y="151"/>
                  <a:pt x="224" y="152"/>
                </a:cubicBezTo>
                <a:cubicBezTo>
                  <a:pt x="223" y="147"/>
                  <a:pt x="223" y="143"/>
                  <a:pt x="222" y="139"/>
                </a:cubicBezTo>
                <a:cubicBezTo>
                  <a:pt x="221" y="143"/>
                  <a:pt x="222" y="149"/>
                  <a:pt x="222" y="153"/>
                </a:cubicBezTo>
                <a:cubicBezTo>
                  <a:pt x="223" y="159"/>
                  <a:pt x="223" y="165"/>
                  <a:pt x="225" y="171"/>
                </a:cubicBezTo>
                <a:cubicBezTo>
                  <a:pt x="225" y="170"/>
                  <a:pt x="225" y="170"/>
                  <a:pt x="224" y="170"/>
                </a:cubicBezTo>
                <a:cubicBezTo>
                  <a:pt x="222" y="164"/>
                  <a:pt x="220" y="157"/>
                  <a:pt x="218" y="152"/>
                </a:cubicBezTo>
                <a:cubicBezTo>
                  <a:pt x="219" y="157"/>
                  <a:pt x="220" y="162"/>
                  <a:pt x="221" y="167"/>
                </a:cubicBezTo>
                <a:cubicBezTo>
                  <a:pt x="218" y="166"/>
                  <a:pt x="214" y="171"/>
                  <a:pt x="214" y="177"/>
                </a:cubicBezTo>
                <a:cubicBezTo>
                  <a:pt x="214" y="184"/>
                  <a:pt x="220" y="198"/>
                  <a:pt x="220" y="203"/>
                </a:cubicBezTo>
                <a:cubicBezTo>
                  <a:pt x="220" y="208"/>
                  <a:pt x="222" y="221"/>
                  <a:pt x="225" y="230"/>
                </a:cubicBezTo>
                <a:cubicBezTo>
                  <a:pt x="227" y="237"/>
                  <a:pt x="226" y="241"/>
                  <a:pt x="228" y="245"/>
                </a:cubicBezTo>
                <a:cubicBezTo>
                  <a:pt x="229" y="246"/>
                  <a:pt x="229" y="246"/>
                  <a:pt x="229" y="247"/>
                </a:cubicBezTo>
                <a:cubicBezTo>
                  <a:pt x="230" y="248"/>
                  <a:pt x="231" y="250"/>
                  <a:pt x="231" y="251"/>
                </a:cubicBezTo>
                <a:cubicBezTo>
                  <a:pt x="232" y="252"/>
                  <a:pt x="232" y="253"/>
                  <a:pt x="233" y="254"/>
                </a:cubicBezTo>
                <a:cubicBezTo>
                  <a:pt x="234" y="256"/>
                  <a:pt x="235" y="258"/>
                  <a:pt x="236" y="260"/>
                </a:cubicBezTo>
                <a:cubicBezTo>
                  <a:pt x="239" y="264"/>
                  <a:pt x="245" y="269"/>
                  <a:pt x="248" y="270"/>
                </a:cubicBezTo>
                <a:cubicBezTo>
                  <a:pt x="249" y="281"/>
                  <a:pt x="255" y="304"/>
                  <a:pt x="261" y="314"/>
                </a:cubicBezTo>
                <a:cubicBezTo>
                  <a:pt x="261" y="315"/>
                  <a:pt x="262" y="317"/>
                  <a:pt x="263" y="318"/>
                </a:cubicBezTo>
                <a:cubicBezTo>
                  <a:pt x="263" y="318"/>
                  <a:pt x="263" y="319"/>
                  <a:pt x="263" y="320"/>
                </a:cubicBezTo>
                <a:cubicBezTo>
                  <a:pt x="268" y="328"/>
                  <a:pt x="276" y="340"/>
                  <a:pt x="284" y="351"/>
                </a:cubicBezTo>
                <a:cubicBezTo>
                  <a:pt x="290" y="379"/>
                  <a:pt x="289" y="413"/>
                  <a:pt x="256" y="434"/>
                </a:cubicBezTo>
                <a:cubicBezTo>
                  <a:pt x="242" y="440"/>
                  <a:pt x="214" y="453"/>
                  <a:pt x="180" y="461"/>
                </a:cubicBezTo>
                <a:cubicBezTo>
                  <a:pt x="147" y="469"/>
                  <a:pt x="93" y="485"/>
                  <a:pt x="71" y="562"/>
                </a:cubicBezTo>
                <a:cubicBezTo>
                  <a:pt x="62" y="596"/>
                  <a:pt x="64" y="618"/>
                  <a:pt x="69" y="658"/>
                </a:cubicBezTo>
                <a:cubicBezTo>
                  <a:pt x="57" y="746"/>
                  <a:pt x="47" y="812"/>
                  <a:pt x="46" y="862"/>
                </a:cubicBezTo>
                <a:cubicBezTo>
                  <a:pt x="46" y="894"/>
                  <a:pt x="39" y="915"/>
                  <a:pt x="36" y="929"/>
                </a:cubicBezTo>
                <a:cubicBezTo>
                  <a:pt x="19" y="976"/>
                  <a:pt x="23" y="1098"/>
                  <a:pt x="21" y="1130"/>
                </a:cubicBezTo>
                <a:cubicBezTo>
                  <a:pt x="17" y="1185"/>
                  <a:pt x="13" y="1185"/>
                  <a:pt x="13" y="1191"/>
                </a:cubicBezTo>
                <a:cubicBezTo>
                  <a:pt x="13" y="1216"/>
                  <a:pt x="8" y="1227"/>
                  <a:pt x="4" y="1239"/>
                </a:cubicBezTo>
                <a:cubicBezTo>
                  <a:pt x="4" y="1241"/>
                  <a:pt x="3" y="1243"/>
                  <a:pt x="3" y="1245"/>
                </a:cubicBezTo>
                <a:cubicBezTo>
                  <a:pt x="3" y="1245"/>
                  <a:pt x="5" y="1303"/>
                  <a:pt x="3" y="1321"/>
                </a:cubicBezTo>
                <a:cubicBezTo>
                  <a:pt x="0" y="1339"/>
                  <a:pt x="2" y="1350"/>
                  <a:pt x="3" y="1362"/>
                </a:cubicBezTo>
                <a:cubicBezTo>
                  <a:pt x="4" y="1373"/>
                  <a:pt x="14" y="1390"/>
                  <a:pt x="17" y="1404"/>
                </a:cubicBezTo>
                <a:cubicBezTo>
                  <a:pt x="23" y="1434"/>
                  <a:pt x="31" y="1434"/>
                  <a:pt x="36" y="1444"/>
                </a:cubicBezTo>
                <a:cubicBezTo>
                  <a:pt x="42" y="1454"/>
                  <a:pt x="57" y="1461"/>
                  <a:pt x="59" y="1464"/>
                </a:cubicBezTo>
                <a:cubicBezTo>
                  <a:pt x="61" y="1467"/>
                  <a:pt x="69" y="1474"/>
                  <a:pt x="76" y="1473"/>
                </a:cubicBezTo>
                <a:cubicBezTo>
                  <a:pt x="83" y="1471"/>
                  <a:pt x="82" y="1462"/>
                  <a:pt x="82" y="1462"/>
                </a:cubicBezTo>
                <a:cubicBezTo>
                  <a:pt x="82" y="1462"/>
                  <a:pt x="85" y="1463"/>
                  <a:pt x="88" y="1463"/>
                </a:cubicBezTo>
                <a:cubicBezTo>
                  <a:pt x="91" y="1463"/>
                  <a:pt x="103" y="1464"/>
                  <a:pt x="106" y="1461"/>
                </a:cubicBezTo>
                <a:cubicBezTo>
                  <a:pt x="114" y="1453"/>
                  <a:pt x="103" y="1444"/>
                  <a:pt x="103" y="1444"/>
                </a:cubicBezTo>
                <a:cubicBezTo>
                  <a:pt x="111" y="1443"/>
                  <a:pt x="111" y="1443"/>
                  <a:pt x="111" y="1443"/>
                </a:cubicBezTo>
                <a:cubicBezTo>
                  <a:pt x="120" y="1437"/>
                  <a:pt x="109" y="1426"/>
                  <a:pt x="109" y="1426"/>
                </a:cubicBezTo>
                <a:cubicBezTo>
                  <a:pt x="109" y="1423"/>
                  <a:pt x="88" y="1425"/>
                  <a:pt x="88" y="1422"/>
                </a:cubicBezTo>
                <a:cubicBezTo>
                  <a:pt x="88" y="1420"/>
                  <a:pt x="110" y="1413"/>
                  <a:pt x="109" y="1412"/>
                </a:cubicBezTo>
                <a:cubicBezTo>
                  <a:pt x="108" y="1385"/>
                  <a:pt x="86" y="1409"/>
                  <a:pt x="83" y="1405"/>
                </a:cubicBezTo>
                <a:cubicBezTo>
                  <a:pt x="76" y="1394"/>
                  <a:pt x="70" y="1405"/>
                  <a:pt x="68" y="1393"/>
                </a:cubicBezTo>
                <a:cubicBezTo>
                  <a:pt x="67" y="1382"/>
                  <a:pt x="61" y="1380"/>
                  <a:pt x="63" y="1377"/>
                </a:cubicBezTo>
                <a:cubicBezTo>
                  <a:pt x="68" y="1368"/>
                  <a:pt x="60" y="1358"/>
                  <a:pt x="63" y="1351"/>
                </a:cubicBezTo>
                <a:cubicBezTo>
                  <a:pt x="66" y="1345"/>
                  <a:pt x="59" y="1330"/>
                  <a:pt x="59" y="1330"/>
                </a:cubicBezTo>
                <a:cubicBezTo>
                  <a:pt x="59" y="1330"/>
                  <a:pt x="69" y="1336"/>
                  <a:pt x="73" y="1349"/>
                </a:cubicBezTo>
                <a:cubicBezTo>
                  <a:pt x="78" y="1361"/>
                  <a:pt x="91" y="1382"/>
                  <a:pt x="105" y="1372"/>
                </a:cubicBezTo>
                <a:cubicBezTo>
                  <a:pt x="119" y="1362"/>
                  <a:pt x="100" y="1330"/>
                  <a:pt x="88" y="1318"/>
                </a:cubicBezTo>
                <a:cubicBezTo>
                  <a:pt x="82" y="1311"/>
                  <a:pt x="82" y="1302"/>
                  <a:pt x="83" y="1293"/>
                </a:cubicBezTo>
                <a:cubicBezTo>
                  <a:pt x="83" y="1293"/>
                  <a:pt x="85" y="1278"/>
                  <a:pt x="84" y="1273"/>
                </a:cubicBezTo>
                <a:cubicBezTo>
                  <a:pt x="84" y="1262"/>
                  <a:pt x="75" y="1249"/>
                  <a:pt x="77" y="1246"/>
                </a:cubicBezTo>
                <a:cubicBezTo>
                  <a:pt x="78" y="1243"/>
                  <a:pt x="82" y="1225"/>
                  <a:pt x="84" y="1211"/>
                </a:cubicBezTo>
                <a:cubicBezTo>
                  <a:pt x="86" y="1197"/>
                  <a:pt x="119" y="1069"/>
                  <a:pt x="123" y="1041"/>
                </a:cubicBezTo>
                <a:cubicBezTo>
                  <a:pt x="132" y="989"/>
                  <a:pt x="143" y="974"/>
                  <a:pt x="138" y="938"/>
                </a:cubicBezTo>
                <a:cubicBezTo>
                  <a:pt x="139" y="912"/>
                  <a:pt x="148" y="841"/>
                  <a:pt x="150" y="828"/>
                </a:cubicBezTo>
                <a:cubicBezTo>
                  <a:pt x="151" y="825"/>
                  <a:pt x="151" y="812"/>
                  <a:pt x="152" y="803"/>
                </a:cubicBezTo>
                <a:cubicBezTo>
                  <a:pt x="153" y="798"/>
                  <a:pt x="154" y="789"/>
                  <a:pt x="154" y="778"/>
                </a:cubicBezTo>
                <a:cubicBezTo>
                  <a:pt x="154" y="779"/>
                  <a:pt x="154" y="779"/>
                  <a:pt x="154" y="779"/>
                </a:cubicBezTo>
                <a:cubicBezTo>
                  <a:pt x="155" y="791"/>
                  <a:pt x="165" y="815"/>
                  <a:pt x="167" y="848"/>
                </a:cubicBezTo>
                <a:cubicBezTo>
                  <a:pt x="166" y="875"/>
                  <a:pt x="172" y="939"/>
                  <a:pt x="174" y="964"/>
                </a:cubicBezTo>
                <a:cubicBezTo>
                  <a:pt x="183" y="1124"/>
                  <a:pt x="150" y="1163"/>
                  <a:pt x="149" y="1194"/>
                </a:cubicBezTo>
                <a:cubicBezTo>
                  <a:pt x="153" y="1328"/>
                  <a:pt x="110" y="1503"/>
                  <a:pt x="183" y="1729"/>
                </a:cubicBezTo>
                <a:cubicBezTo>
                  <a:pt x="187" y="1741"/>
                  <a:pt x="187" y="1785"/>
                  <a:pt x="191" y="1808"/>
                </a:cubicBezTo>
                <a:cubicBezTo>
                  <a:pt x="192" y="1814"/>
                  <a:pt x="203" y="1841"/>
                  <a:pt x="204" y="1878"/>
                </a:cubicBezTo>
                <a:cubicBezTo>
                  <a:pt x="205" y="1938"/>
                  <a:pt x="199" y="2015"/>
                  <a:pt x="200" y="2058"/>
                </a:cubicBezTo>
                <a:cubicBezTo>
                  <a:pt x="203" y="2128"/>
                  <a:pt x="229" y="2192"/>
                  <a:pt x="239" y="2237"/>
                </a:cubicBezTo>
                <a:cubicBezTo>
                  <a:pt x="249" y="2282"/>
                  <a:pt x="253" y="2318"/>
                  <a:pt x="251" y="2327"/>
                </a:cubicBezTo>
                <a:cubicBezTo>
                  <a:pt x="250" y="2334"/>
                  <a:pt x="248" y="2349"/>
                  <a:pt x="254" y="2362"/>
                </a:cubicBezTo>
                <a:cubicBezTo>
                  <a:pt x="254" y="2363"/>
                  <a:pt x="236" y="2408"/>
                  <a:pt x="226" y="2416"/>
                </a:cubicBezTo>
                <a:cubicBezTo>
                  <a:pt x="216" y="2424"/>
                  <a:pt x="214" y="2431"/>
                  <a:pt x="207" y="2435"/>
                </a:cubicBezTo>
                <a:cubicBezTo>
                  <a:pt x="199" y="2440"/>
                  <a:pt x="195" y="2444"/>
                  <a:pt x="193" y="2453"/>
                </a:cubicBezTo>
                <a:cubicBezTo>
                  <a:pt x="190" y="2460"/>
                  <a:pt x="183" y="2470"/>
                  <a:pt x="188" y="2475"/>
                </a:cubicBezTo>
                <a:cubicBezTo>
                  <a:pt x="189" y="2476"/>
                  <a:pt x="190" y="2476"/>
                  <a:pt x="191" y="2477"/>
                </a:cubicBezTo>
                <a:cubicBezTo>
                  <a:pt x="191" y="2477"/>
                  <a:pt x="191" y="2477"/>
                  <a:pt x="191" y="2477"/>
                </a:cubicBezTo>
                <a:cubicBezTo>
                  <a:pt x="191" y="2479"/>
                  <a:pt x="191" y="2482"/>
                  <a:pt x="192" y="2483"/>
                </a:cubicBezTo>
                <a:cubicBezTo>
                  <a:pt x="195" y="2489"/>
                  <a:pt x="200" y="2490"/>
                  <a:pt x="207" y="2490"/>
                </a:cubicBezTo>
                <a:cubicBezTo>
                  <a:pt x="208" y="2488"/>
                  <a:pt x="208" y="2488"/>
                  <a:pt x="208" y="2488"/>
                </a:cubicBezTo>
                <a:cubicBezTo>
                  <a:pt x="208" y="2491"/>
                  <a:pt x="208" y="2493"/>
                  <a:pt x="210" y="2495"/>
                </a:cubicBezTo>
                <a:cubicBezTo>
                  <a:pt x="215" y="2502"/>
                  <a:pt x="229" y="2506"/>
                  <a:pt x="236" y="2499"/>
                </a:cubicBezTo>
                <a:cubicBezTo>
                  <a:pt x="244" y="2504"/>
                  <a:pt x="259" y="2505"/>
                  <a:pt x="265" y="2497"/>
                </a:cubicBezTo>
                <a:cubicBezTo>
                  <a:pt x="270" y="2510"/>
                  <a:pt x="287" y="2508"/>
                  <a:pt x="298" y="2506"/>
                </a:cubicBezTo>
                <a:cubicBezTo>
                  <a:pt x="309" y="2503"/>
                  <a:pt x="313" y="2496"/>
                  <a:pt x="319" y="2491"/>
                </a:cubicBezTo>
                <a:cubicBezTo>
                  <a:pt x="325" y="2486"/>
                  <a:pt x="330" y="2481"/>
                  <a:pt x="328" y="2468"/>
                </a:cubicBezTo>
                <a:cubicBezTo>
                  <a:pt x="326" y="2456"/>
                  <a:pt x="328" y="2455"/>
                  <a:pt x="329" y="2440"/>
                </a:cubicBezTo>
                <a:cubicBezTo>
                  <a:pt x="330" y="2431"/>
                  <a:pt x="337" y="2428"/>
                  <a:pt x="338" y="2413"/>
                </a:cubicBezTo>
                <a:cubicBezTo>
                  <a:pt x="339" y="2401"/>
                  <a:pt x="331" y="2351"/>
                  <a:pt x="332" y="2344"/>
                </a:cubicBezTo>
                <a:cubicBezTo>
                  <a:pt x="334" y="2328"/>
                  <a:pt x="324" y="2315"/>
                  <a:pt x="320" y="2289"/>
                </a:cubicBezTo>
                <a:cubicBezTo>
                  <a:pt x="317" y="2263"/>
                  <a:pt x="326" y="2174"/>
                  <a:pt x="326" y="2158"/>
                </a:cubicBezTo>
                <a:cubicBezTo>
                  <a:pt x="326" y="2127"/>
                  <a:pt x="341" y="2077"/>
                  <a:pt x="337" y="2014"/>
                </a:cubicBezTo>
                <a:cubicBezTo>
                  <a:pt x="335" y="1978"/>
                  <a:pt x="319" y="1868"/>
                  <a:pt x="319" y="1843"/>
                </a:cubicBezTo>
                <a:cubicBezTo>
                  <a:pt x="319" y="1839"/>
                  <a:pt x="318" y="1811"/>
                  <a:pt x="319" y="1806"/>
                </a:cubicBezTo>
                <a:cubicBezTo>
                  <a:pt x="324" y="1790"/>
                  <a:pt x="336" y="1587"/>
                  <a:pt x="336" y="1585"/>
                </a:cubicBezTo>
                <a:cubicBezTo>
                  <a:pt x="338" y="1561"/>
                  <a:pt x="353" y="1416"/>
                  <a:pt x="353" y="1416"/>
                </a:cubicBezTo>
                <a:cubicBezTo>
                  <a:pt x="359" y="1416"/>
                  <a:pt x="359" y="1416"/>
                  <a:pt x="359" y="1416"/>
                </a:cubicBezTo>
                <a:cubicBezTo>
                  <a:pt x="359" y="1416"/>
                  <a:pt x="377" y="1558"/>
                  <a:pt x="379" y="1582"/>
                </a:cubicBezTo>
                <a:cubicBezTo>
                  <a:pt x="379" y="1584"/>
                  <a:pt x="390" y="1790"/>
                  <a:pt x="394" y="1806"/>
                </a:cubicBezTo>
                <a:cubicBezTo>
                  <a:pt x="396" y="1811"/>
                  <a:pt x="395" y="1839"/>
                  <a:pt x="395" y="1843"/>
                </a:cubicBezTo>
                <a:cubicBezTo>
                  <a:pt x="395" y="1868"/>
                  <a:pt x="379" y="1978"/>
                  <a:pt x="377" y="2014"/>
                </a:cubicBezTo>
                <a:cubicBezTo>
                  <a:pt x="373" y="2077"/>
                  <a:pt x="387" y="2127"/>
                  <a:pt x="387" y="2158"/>
                </a:cubicBezTo>
                <a:cubicBezTo>
                  <a:pt x="387" y="2174"/>
                  <a:pt x="396" y="2263"/>
                  <a:pt x="393" y="2289"/>
                </a:cubicBezTo>
                <a:cubicBezTo>
                  <a:pt x="390" y="2315"/>
                  <a:pt x="380" y="2328"/>
                  <a:pt x="382" y="2344"/>
                </a:cubicBezTo>
                <a:cubicBezTo>
                  <a:pt x="383" y="2351"/>
                  <a:pt x="375" y="2401"/>
                  <a:pt x="375" y="2413"/>
                </a:cubicBezTo>
                <a:cubicBezTo>
                  <a:pt x="376" y="2428"/>
                  <a:pt x="384" y="2431"/>
                  <a:pt x="384" y="2440"/>
                </a:cubicBezTo>
                <a:cubicBezTo>
                  <a:pt x="386" y="2455"/>
                  <a:pt x="387" y="2456"/>
                  <a:pt x="385" y="2468"/>
                </a:cubicBezTo>
                <a:cubicBezTo>
                  <a:pt x="384" y="2481"/>
                  <a:pt x="388" y="2486"/>
                  <a:pt x="394" y="2491"/>
                </a:cubicBezTo>
                <a:cubicBezTo>
                  <a:pt x="400" y="2496"/>
                  <a:pt x="405" y="2503"/>
                  <a:pt x="416" y="2506"/>
                </a:cubicBezTo>
                <a:cubicBezTo>
                  <a:pt x="426" y="2508"/>
                  <a:pt x="444" y="2510"/>
                  <a:pt x="448" y="2497"/>
                </a:cubicBezTo>
                <a:cubicBezTo>
                  <a:pt x="454" y="2505"/>
                  <a:pt x="470" y="2504"/>
                  <a:pt x="478" y="2499"/>
                </a:cubicBezTo>
                <a:cubicBezTo>
                  <a:pt x="484" y="2506"/>
                  <a:pt x="499" y="2502"/>
                  <a:pt x="504" y="2495"/>
                </a:cubicBezTo>
                <a:cubicBezTo>
                  <a:pt x="505" y="2493"/>
                  <a:pt x="506" y="2491"/>
                  <a:pt x="506" y="2489"/>
                </a:cubicBezTo>
                <a:cubicBezTo>
                  <a:pt x="507" y="2490"/>
                  <a:pt x="507" y="2490"/>
                  <a:pt x="507" y="2490"/>
                </a:cubicBezTo>
                <a:cubicBezTo>
                  <a:pt x="513" y="2490"/>
                  <a:pt x="521" y="2488"/>
                  <a:pt x="522" y="2483"/>
                </a:cubicBezTo>
                <a:cubicBezTo>
                  <a:pt x="523" y="2482"/>
                  <a:pt x="523" y="2479"/>
                  <a:pt x="523" y="2477"/>
                </a:cubicBezTo>
                <a:cubicBezTo>
                  <a:pt x="523" y="2477"/>
                  <a:pt x="523" y="2477"/>
                  <a:pt x="523" y="2477"/>
                </a:cubicBezTo>
                <a:cubicBezTo>
                  <a:pt x="524" y="2476"/>
                  <a:pt x="525" y="2476"/>
                  <a:pt x="525" y="2475"/>
                </a:cubicBezTo>
                <a:cubicBezTo>
                  <a:pt x="531" y="2470"/>
                  <a:pt x="523" y="2460"/>
                  <a:pt x="521" y="2453"/>
                </a:cubicBezTo>
                <a:cubicBezTo>
                  <a:pt x="518" y="2444"/>
                  <a:pt x="514" y="2440"/>
                  <a:pt x="507" y="2435"/>
                </a:cubicBezTo>
                <a:cubicBezTo>
                  <a:pt x="500" y="2431"/>
                  <a:pt x="497" y="2424"/>
                  <a:pt x="488" y="2416"/>
                </a:cubicBezTo>
                <a:cubicBezTo>
                  <a:pt x="478" y="2408"/>
                  <a:pt x="460" y="2363"/>
                  <a:pt x="460" y="2362"/>
                </a:cubicBezTo>
                <a:cubicBezTo>
                  <a:pt x="466" y="2349"/>
                  <a:pt x="464" y="2334"/>
                  <a:pt x="462" y="2327"/>
                </a:cubicBezTo>
                <a:cubicBezTo>
                  <a:pt x="460" y="2318"/>
                  <a:pt x="464" y="2282"/>
                  <a:pt x="474" y="2237"/>
                </a:cubicBezTo>
                <a:cubicBezTo>
                  <a:pt x="484" y="2192"/>
                  <a:pt x="510" y="2128"/>
                  <a:pt x="513" y="2058"/>
                </a:cubicBezTo>
                <a:cubicBezTo>
                  <a:pt x="515" y="2015"/>
                  <a:pt x="509" y="1938"/>
                  <a:pt x="510" y="1878"/>
                </a:cubicBezTo>
                <a:cubicBezTo>
                  <a:pt x="511" y="1841"/>
                  <a:pt x="521" y="1814"/>
                  <a:pt x="522" y="1808"/>
                </a:cubicBezTo>
                <a:cubicBezTo>
                  <a:pt x="527" y="1785"/>
                  <a:pt x="527" y="1741"/>
                  <a:pt x="530" y="1729"/>
                </a:cubicBezTo>
                <a:cubicBezTo>
                  <a:pt x="587" y="1523"/>
                  <a:pt x="569" y="1347"/>
                  <a:pt x="567" y="1304"/>
                </a:cubicBezTo>
                <a:cubicBezTo>
                  <a:pt x="567" y="1304"/>
                  <a:pt x="569" y="1185"/>
                  <a:pt x="567" y="1170"/>
                </a:cubicBezTo>
                <a:cubicBezTo>
                  <a:pt x="530" y="1051"/>
                  <a:pt x="549" y="969"/>
                  <a:pt x="546" y="961"/>
                </a:cubicBezTo>
                <a:cubicBezTo>
                  <a:pt x="547" y="935"/>
                  <a:pt x="555" y="874"/>
                  <a:pt x="554" y="847"/>
                </a:cubicBezTo>
                <a:cubicBezTo>
                  <a:pt x="556" y="815"/>
                  <a:pt x="559" y="791"/>
                  <a:pt x="560" y="779"/>
                </a:cubicBezTo>
                <a:cubicBezTo>
                  <a:pt x="560" y="778"/>
                  <a:pt x="560" y="778"/>
                  <a:pt x="560" y="778"/>
                </a:cubicBezTo>
                <a:cubicBezTo>
                  <a:pt x="560" y="782"/>
                  <a:pt x="560" y="786"/>
                  <a:pt x="560" y="790"/>
                </a:cubicBezTo>
                <a:cubicBezTo>
                  <a:pt x="560" y="793"/>
                  <a:pt x="560" y="793"/>
                  <a:pt x="560" y="793"/>
                </a:cubicBezTo>
                <a:cubicBezTo>
                  <a:pt x="561" y="797"/>
                  <a:pt x="561" y="797"/>
                  <a:pt x="561" y="797"/>
                </a:cubicBezTo>
                <a:cubicBezTo>
                  <a:pt x="561" y="799"/>
                  <a:pt x="561" y="801"/>
                  <a:pt x="562" y="803"/>
                </a:cubicBezTo>
                <a:cubicBezTo>
                  <a:pt x="563" y="812"/>
                  <a:pt x="565" y="826"/>
                  <a:pt x="565" y="826"/>
                </a:cubicBezTo>
                <a:cubicBezTo>
                  <a:pt x="580" y="946"/>
                  <a:pt x="580" y="946"/>
                  <a:pt x="580" y="946"/>
                </a:cubicBezTo>
                <a:cubicBezTo>
                  <a:pt x="575" y="982"/>
                  <a:pt x="587" y="997"/>
                  <a:pt x="596" y="1049"/>
                </a:cubicBezTo>
                <a:cubicBezTo>
                  <a:pt x="600" y="1076"/>
                  <a:pt x="632" y="1205"/>
                  <a:pt x="634" y="1219"/>
                </a:cubicBezTo>
                <a:cubicBezTo>
                  <a:pt x="636" y="1232"/>
                  <a:pt x="641" y="1247"/>
                  <a:pt x="643" y="1250"/>
                </a:cubicBezTo>
                <a:cubicBezTo>
                  <a:pt x="644" y="1253"/>
                  <a:pt x="638" y="1268"/>
                  <a:pt x="636" y="1281"/>
                </a:cubicBezTo>
                <a:cubicBezTo>
                  <a:pt x="635" y="1282"/>
                  <a:pt x="635" y="1283"/>
                  <a:pt x="635" y="1285"/>
                </a:cubicBezTo>
                <a:cubicBezTo>
                  <a:pt x="635" y="1285"/>
                  <a:pt x="635" y="1285"/>
                  <a:pt x="635" y="1286"/>
                </a:cubicBezTo>
                <a:cubicBezTo>
                  <a:pt x="634" y="1290"/>
                  <a:pt x="635" y="1293"/>
                  <a:pt x="636" y="1298"/>
                </a:cubicBezTo>
                <a:cubicBezTo>
                  <a:pt x="637" y="1307"/>
                  <a:pt x="638" y="1316"/>
                  <a:pt x="632" y="1322"/>
                </a:cubicBezTo>
                <a:cubicBezTo>
                  <a:pt x="620" y="1334"/>
                  <a:pt x="601" y="1368"/>
                  <a:pt x="615" y="1378"/>
                </a:cubicBezTo>
                <a:cubicBezTo>
                  <a:pt x="630" y="1389"/>
                  <a:pt x="643" y="1364"/>
                  <a:pt x="647" y="1352"/>
                </a:cubicBezTo>
                <a:cubicBezTo>
                  <a:pt x="652" y="1339"/>
                  <a:pt x="660" y="1337"/>
                  <a:pt x="660" y="1337"/>
                </a:cubicBezTo>
                <a:cubicBezTo>
                  <a:pt x="660" y="1337"/>
                  <a:pt x="652" y="1351"/>
                  <a:pt x="655" y="1358"/>
                </a:cubicBezTo>
                <a:cubicBezTo>
                  <a:pt x="658" y="1364"/>
                  <a:pt x="650" y="1375"/>
                  <a:pt x="655" y="1383"/>
                </a:cubicBezTo>
                <a:cubicBezTo>
                  <a:pt x="657" y="1386"/>
                  <a:pt x="651" y="1388"/>
                  <a:pt x="650" y="1400"/>
                </a:cubicBezTo>
                <a:cubicBezTo>
                  <a:pt x="648" y="1411"/>
                  <a:pt x="642" y="1400"/>
                  <a:pt x="635" y="1412"/>
                </a:cubicBezTo>
                <a:cubicBezTo>
                  <a:pt x="632" y="1415"/>
                  <a:pt x="611" y="1391"/>
                  <a:pt x="609" y="1419"/>
                </a:cubicBezTo>
                <a:cubicBezTo>
                  <a:pt x="609" y="1421"/>
                  <a:pt x="630" y="1427"/>
                  <a:pt x="630" y="1429"/>
                </a:cubicBezTo>
                <a:cubicBezTo>
                  <a:pt x="630" y="1431"/>
                  <a:pt x="609" y="1430"/>
                  <a:pt x="609" y="1433"/>
                </a:cubicBezTo>
                <a:cubicBezTo>
                  <a:pt x="609" y="1433"/>
                  <a:pt x="598" y="1444"/>
                  <a:pt x="607" y="1450"/>
                </a:cubicBezTo>
                <a:cubicBezTo>
                  <a:pt x="615" y="1451"/>
                  <a:pt x="615" y="1451"/>
                  <a:pt x="615" y="1451"/>
                </a:cubicBezTo>
                <a:cubicBezTo>
                  <a:pt x="615" y="1451"/>
                  <a:pt x="604" y="1459"/>
                  <a:pt x="612" y="1468"/>
                </a:cubicBezTo>
                <a:cubicBezTo>
                  <a:pt x="615" y="1471"/>
                  <a:pt x="627" y="1469"/>
                  <a:pt x="630" y="1469"/>
                </a:cubicBezTo>
                <a:cubicBezTo>
                  <a:pt x="633" y="1469"/>
                  <a:pt x="636" y="1469"/>
                  <a:pt x="636" y="1469"/>
                </a:cubicBezTo>
                <a:cubicBezTo>
                  <a:pt x="636" y="1469"/>
                  <a:pt x="635" y="1478"/>
                  <a:pt x="642" y="1479"/>
                </a:cubicBezTo>
                <a:cubicBezTo>
                  <a:pt x="649" y="1480"/>
                  <a:pt x="657" y="1474"/>
                  <a:pt x="659" y="1470"/>
                </a:cubicBezTo>
                <a:cubicBezTo>
                  <a:pt x="661" y="1467"/>
                  <a:pt x="676" y="1460"/>
                  <a:pt x="682" y="1450"/>
                </a:cubicBezTo>
                <a:cubicBezTo>
                  <a:pt x="687" y="1441"/>
                  <a:pt x="695" y="1440"/>
                  <a:pt x="701" y="1411"/>
                </a:cubicBezTo>
                <a:cubicBezTo>
                  <a:pt x="704" y="1397"/>
                  <a:pt x="714" y="1379"/>
                  <a:pt x="715" y="1368"/>
                </a:cubicBezTo>
                <a:cubicBezTo>
                  <a:pt x="716" y="1357"/>
                  <a:pt x="718" y="1346"/>
                  <a:pt x="715" y="1328"/>
                </a:cubicBezTo>
                <a:close/>
                <a:moveTo>
                  <a:pt x="455" y="271"/>
                </a:moveTo>
                <a:cubicBezTo>
                  <a:pt x="454" y="273"/>
                  <a:pt x="454" y="273"/>
                  <a:pt x="454" y="273"/>
                </a:cubicBezTo>
                <a:cubicBezTo>
                  <a:pt x="454" y="272"/>
                  <a:pt x="454" y="272"/>
                  <a:pt x="454" y="271"/>
                </a:cubicBezTo>
                <a:cubicBezTo>
                  <a:pt x="455" y="271"/>
                  <a:pt x="455" y="271"/>
                  <a:pt x="455" y="271"/>
                </a:cubicBezTo>
                <a:close/>
              </a:path>
            </a:pathLst>
          </a:custGeom>
          <a:solidFill>
            <a:schemeClr val="bg1"/>
          </a:solidFill>
          <a:ln w="3175" cap="rnd">
            <a:solidFill>
              <a:schemeClr val="tx1">
                <a:lumMod val="50000"/>
                <a:lumOff val="50000"/>
              </a:schemeClr>
            </a:solidFill>
            <a:prstDash val="lgDash"/>
            <a:round/>
            <a:headEnd/>
            <a:tailEnd/>
          </a:ln>
        </p:spPr>
        <p:txBody>
          <a:bodyPr/>
          <a:lstStyle/>
          <a:p>
            <a:endParaRPr lang="en-US">
              <a:solidFill>
                <a:srgbClr val="92D050"/>
              </a:solidFill>
            </a:endParaRPr>
          </a:p>
        </p:txBody>
      </p:sp>
      <p:sp>
        <p:nvSpPr>
          <p:cNvPr id="29" name="Freeform 35">
            <a:extLst>
              <a:ext uri="{FF2B5EF4-FFF2-40B4-BE49-F238E27FC236}">
                <a16:creationId xmlns:a16="http://schemas.microsoft.com/office/drawing/2014/main" id="{A8F3E186-71FD-D737-F7B5-5758766EA6DC}"/>
              </a:ext>
            </a:extLst>
          </p:cNvPr>
          <p:cNvSpPr>
            <a:spLocks noEditPoints="1"/>
          </p:cNvSpPr>
          <p:nvPr/>
        </p:nvSpPr>
        <p:spPr bwMode="auto">
          <a:xfrm>
            <a:off x="7587440" y="1095406"/>
            <a:ext cx="216098" cy="776238"/>
          </a:xfrm>
          <a:custGeom>
            <a:avLst/>
            <a:gdLst>
              <a:gd name="T0" fmla="*/ 2147483647 w 718"/>
              <a:gd name="T1" fmla="*/ 2147483647 h 2510"/>
              <a:gd name="T2" fmla="*/ 2147483647 w 718"/>
              <a:gd name="T3" fmla="*/ 2147483647 h 2510"/>
              <a:gd name="T4" fmla="*/ 2147483647 w 718"/>
              <a:gd name="T5" fmla="*/ 2147483647 h 2510"/>
              <a:gd name="T6" fmla="*/ 2147483647 w 718"/>
              <a:gd name="T7" fmla="*/ 2147483647 h 2510"/>
              <a:gd name="T8" fmla="*/ 2147483647 w 718"/>
              <a:gd name="T9" fmla="*/ 2147483647 h 2510"/>
              <a:gd name="T10" fmla="*/ 2147483647 w 718"/>
              <a:gd name="T11" fmla="*/ 2147483647 h 2510"/>
              <a:gd name="T12" fmla="*/ 2147483647 w 718"/>
              <a:gd name="T13" fmla="*/ 2147483647 h 2510"/>
              <a:gd name="T14" fmla="*/ 2147483647 w 718"/>
              <a:gd name="T15" fmla="*/ 2147483647 h 2510"/>
              <a:gd name="T16" fmla="*/ 2147483647 w 718"/>
              <a:gd name="T17" fmla="*/ 2147483647 h 2510"/>
              <a:gd name="T18" fmla="*/ 2147483647 w 718"/>
              <a:gd name="T19" fmla="*/ 2147483647 h 2510"/>
              <a:gd name="T20" fmla="*/ 2147483647 w 718"/>
              <a:gd name="T21" fmla="*/ 2147483647 h 2510"/>
              <a:gd name="T22" fmla="*/ 2147483647 w 718"/>
              <a:gd name="T23" fmla="*/ 2147483647 h 2510"/>
              <a:gd name="T24" fmla="*/ 2147483647 w 718"/>
              <a:gd name="T25" fmla="*/ 2147483647 h 2510"/>
              <a:gd name="T26" fmla="*/ 2147483647 w 718"/>
              <a:gd name="T27" fmla="*/ 2147483647 h 2510"/>
              <a:gd name="T28" fmla="*/ 2147483647 w 718"/>
              <a:gd name="T29" fmla="*/ 2147483647 h 2510"/>
              <a:gd name="T30" fmla="*/ 2147483647 w 718"/>
              <a:gd name="T31" fmla="*/ 2147483647 h 2510"/>
              <a:gd name="T32" fmla="*/ 2147483647 w 718"/>
              <a:gd name="T33" fmla="*/ 2147483647 h 2510"/>
              <a:gd name="T34" fmla="*/ 2147483647 w 718"/>
              <a:gd name="T35" fmla="*/ 2147483647 h 2510"/>
              <a:gd name="T36" fmla="*/ 2147483647 w 718"/>
              <a:gd name="T37" fmla="*/ 2147483647 h 2510"/>
              <a:gd name="T38" fmla="*/ 2147483647 w 718"/>
              <a:gd name="T39" fmla="*/ 2147483647 h 2510"/>
              <a:gd name="T40" fmla="*/ 2147483647 w 718"/>
              <a:gd name="T41" fmla="*/ 2147483647 h 2510"/>
              <a:gd name="T42" fmla="*/ 2147483647 w 718"/>
              <a:gd name="T43" fmla="*/ 2147483647 h 2510"/>
              <a:gd name="T44" fmla="*/ 2147483647 w 718"/>
              <a:gd name="T45" fmla="*/ 2147483647 h 2510"/>
              <a:gd name="T46" fmla="*/ 2147483647 w 718"/>
              <a:gd name="T47" fmla="*/ 2147483647 h 2510"/>
              <a:gd name="T48" fmla="*/ 2147483647 w 718"/>
              <a:gd name="T49" fmla="*/ 2147483647 h 2510"/>
              <a:gd name="T50" fmla="*/ 2147483647 w 718"/>
              <a:gd name="T51" fmla="*/ 2147483647 h 2510"/>
              <a:gd name="T52" fmla="*/ 2147483647 w 718"/>
              <a:gd name="T53" fmla="*/ 2147483647 h 2510"/>
              <a:gd name="T54" fmla="*/ 2147483647 w 718"/>
              <a:gd name="T55" fmla="*/ 2147483647 h 2510"/>
              <a:gd name="T56" fmla="*/ 2147483647 w 718"/>
              <a:gd name="T57" fmla="*/ 2147483647 h 2510"/>
              <a:gd name="T58" fmla="*/ 2147483647 w 718"/>
              <a:gd name="T59" fmla="*/ 2147483647 h 2510"/>
              <a:gd name="T60" fmla="*/ 2147483647 w 718"/>
              <a:gd name="T61" fmla="*/ 2147483647 h 2510"/>
              <a:gd name="T62" fmla="*/ 2147483647 w 718"/>
              <a:gd name="T63" fmla="*/ 2147483647 h 2510"/>
              <a:gd name="T64" fmla="*/ 2147483647 w 718"/>
              <a:gd name="T65" fmla="*/ 2147483647 h 2510"/>
              <a:gd name="T66" fmla="*/ 2147483647 w 718"/>
              <a:gd name="T67" fmla="*/ 2147483647 h 2510"/>
              <a:gd name="T68" fmla="*/ 2147483647 w 718"/>
              <a:gd name="T69" fmla="*/ 2147483647 h 2510"/>
              <a:gd name="T70" fmla="*/ 2147483647 w 718"/>
              <a:gd name="T71" fmla="*/ 2147483647 h 2510"/>
              <a:gd name="T72" fmla="*/ 2147483647 w 718"/>
              <a:gd name="T73" fmla="*/ 2147483647 h 2510"/>
              <a:gd name="T74" fmla="*/ 2147483647 w 718"/>
              <a:gd name="T75" fmla="*/ 2147483647 h 2510"/>
              <a:gd name="T76" fmla="*/ 2147483647 w 718"/>
              <a:gd name="T77" fmla="*/ 2147483647 h 2510"/>
              <a:gd name="T78" fmla="*/ 2147483647 w 718"/>
              <a:gd name="T79" fmla="*/ 2147483647 h 2510"/>
              <a:gd name="T80" fmla="*/ 2147483647 w 718"/>
              <a:gd name="T81" fmla="*/ 2147483647 h 2510"/>
              <a:gd name="T82" fmla="*/ 2147483647 w 718"/>
              <a:gd name="T83" fmla="*/ 2147483647 h 2510"/>
              <a:gd name="T84" fmla="*/ 2147483647 w 718"/>
              <a:gd name="T85" fmla="*/ 2147483647 h 2510"/>
              <a:gd name="T86" fmla="*/ 2147483647 w 718"/>
              <a:gd name="T87" fmla="*/ 2147483647 h 2510"/>
              <a:gd name="T88" fmla="*/ 2147483647 w 718"/>
              <a:gd name="T89" fmla="*/ 2147483647 h 2510"/>
              <a:gd name="T90" fmla="*/ 2147483647 w 718"/>
              <a:gd name="T91" fmla="*/ 2147483647 h 2510"/>
              <a:gd name="T92" fmla="*/ 2147483647 w 718"/>
              <a:gd name="T93" fmla="*/ 2147483647 h 2510"/>
              <a:gd name="T94" fmla="*/ 2147483647 w 718"/>
              <a:gd name="T95" fmla="*/ 2147483647 h 2510"/>
              <a:gd name="T96" fmla="*/ 2147483647 w 718"/>
              <a:gd name="T97" fmla="*/ 2147483647 h 2510"/>
              <a:gd name="T98" fmla="*/ 2147483647 w 718"/>
              <a:gd name="T99" fmla="*/ 2147483647 h 2510"/>
              <a:gd name="T100" fmla="*/ 2147483647 w 718"/>
              <a:gd name="T101" fmla="*/ 2147483647 h 2510"/>
              <a:gd name="T102" fmla="*/ 2147483647 w 718"/>
              <a:gd name="T103" fmla="*/ 2147483647 h 2510"/>
              <a:gd name="T104" fmla="*/ 2147483647 w 718"/>
              <a:gd name="T105" fmla="*/ 2147483647 h 2510"/>
              <a:gd name="T106" fmla="*/ 2147483647 w 718"/>
              <a:gd name="T107" fmla="*/ 2147483647 h 2510"/>
              <a:gd name="T108" fmla="*/ 2147483647 w 718"/>
              <a:gd name="T109" fmla="*/ 2147483647 h 2510"/>
              <a:gd name="T110" fmla="*/ 2147483647 w 718"/>
              <a:gd name="T111" fmla="*/ 2147483647 h 2510"/>
              <a:gd name="T112" fmla="*/ 2147483647 w 718"/>
              <a:gd name="T113" fmla="*/ 2147483647 h 2510"/>
              <a:gd name="T114" fmla="*/ 2147483647 w 718"/>
              <a:gd name="T115" fmla="*/ 2147483647 h 2510"/>
              <a:gd name="T116" fmla="*/ 2147483647 w 718"/>
              <a:gd name="T117" fmla="*/ 2147483647 h 2510"/>
              <a:gd name="T118" fmla="*/ 2147483647 w 718"/>
              <a:gd name="T119" fmla="*/ 2147483647 h 2510"/>
              <a:gd name="T120" fmla="*/ 2147483647 w 718"/>
              <a:gd name="T121" fmla="*/ 2147483647 h 2510"/>
              <a:gd name="T122" fmla="*/ 2147483647 w 718"/>
              <a:gd name="T123" fmla="*/ 2147483647 h 2510"/>
              <a:gd name="T124" fmla="*/ 2147483647 w 718"/>
              <a:gd name="T125" fmla="*/ 2147483647 h 25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18"/>
              <a:gd name="T190" fmla="*/ 0 h 2510"/>
              <a:gd name="T191" fmla="*/ 718 w 718"/>
              <a:gd name="T192" fmla="*/ 2510 h 25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18" h="2510">
                <a:moveTo>
                  <a:pt x="715" y="1328"/>
                </a:moveTo>
                <a:cubicBezTo>
                  <a:pt x="714" y="1318"/>
                  <a:pt x="714" y="1296"/>
                  <a:pt x="714" y="1278"/>
                </a:cubicBezTo>
                <a:cubicBezTo>
                  <a:pt x="714" y="1274"/>
                  <a:pt x="715" y="1271"/>
                  <a:pt x="715" y="1271"/>
                </a:cubicBezTo>
                <a:cubicBezTo>
                  <a:pt x="715" y="1262"/>
                  <a:pt x="717" y="1259"/>
                  <a:pt x="714" y="1247"/>
                </a:cubicBezTo>
                <a:cubicBezTo>
                  <a:pt x="711" y="1235"/>
                  <a:pt x="705" y="1223"/>
                  <a:pt x="705" y="1199"/>
                </a:cubicBezTo>
                <a:cubicBezTo>
                  <a:pt x="705" y="1193"/>
                  <a:pt x="701" y="1193"/>
                  <a:pt x="697" y="1137"/>
                </a:cubicBezTo>
                <a:cubicBezTo>
                  <a:pt x="695" y="1105"/>
                  <a:pt x="699" y="983"/>
                  <a:pt x="682" y="937"/>
                </a:cubicBezTo>
                <a:cubicBezTo>
                  <a:pt x="679" y="922"/>
                  <a:pt x="672" y="902"/>
                  <a:pt x="673" y="869"/>
                </a:cubicBezTo>
                <a:cubicBezTo>
                  <a:pt x="672" y="823"/>
                  <a:pt x="662" y="764"/>
                  <a:pt x="652" y="685"/>
                </a:cubicBezTo>
                <a:cubicBezTo>
                  <a:pt x="654" y="683"/>
                  <a:pt x="654" y="683"/>
                  <a:pt x="654" y="683"/>
                </a:cubicBezTo>
                <a:cubicBezTo>
                  <a:pt x="652" y="668"/>
                  <a:pt x="652" y="655"/>
                  <a:pt x="652" y="643"/>
                </a:cubicBezTo>
                <a:cubicBezTo>
                  <a:pt x="654" y="623"/>
                  <a:pt x="655" y="607"/>
                  <a:pt x="652" y="589"/>
                </a:cubicBezTo>
                <a:cubicBezTo>
                  <a:pt x="651" y="582"/>
                  <a:pt x="650" y="576"/>
                  <a:pt x="649" y="568"/>
                </a:cubicBezTo>
                <a:cubicBezTo>
                  <a:pt x="645" y="550"/>
                  <a:pt x="638" y="535"/>
                  <a:pt x="629" y="523"/>
                </a:cubicBezTo>
                <a:cubicBezTo>
                  <a:pt x="610" y="489"/>
                  <a:pt x="588" y="479"/>
                  <a:pt x="565" y="473"/>
                </a:cubicBezTo>
                <a:cubicBezTo>
                  <a:pt x="551" y="467"/>
                  <a:pt x="540" y="464"/>
                  <a:pt x="536" y="463"/>
                </a:cubicBezTo>
                <a:cubicBezTo>
                  <a:pt x="508" y="455"/>
                  <a:pt x="454" y="436"/>
                  <a:pt x="438" y="426"/>
                </a:cubicBezTo>
                <a:cubicBezTo>
                  <a:pt x="415" y="412"/>
                  <a:pt x="414" y="377"/>
                  <a:pt x="418" y="350"/>
                </a:cubicBezTo>
                <a:cubicBezTo>
                  <a:pt x="428" y="339"/>
                  <a:pt x="437" y="325"/>
                  <a:pt x="440" y="318"/>
                </a:cubicBezTo>
                <a:cubicBezTo>
                  <a:pt x="446" y="307"/>
                  <a:pt x="453" y="285"/>
                  <a:pt x="454" y="273"/>
                </a:cubicBezTo>
                <a:cubicBezTo>
                  <a:pt x="455" y="272"/>
                  <a:pt x="455" y="272"/>
                  <a:pt x="455" y="271"/>
                </a:cubicBezTo>
                <a:cubicBezTo>
                  <a:pt x="458" y="270"/>
                  <a:pt x="464" y="265"/>
                  <a:pt x="467" y="262"/>
                </a:cubicBezTo>
                <a:cubicBezTo>
                  <a:pt x="470" y="258"/>
                  <a:pt x="471" y="253"/>
                  <a:pt x="474" y="249"/>
                </a:cubicBezTo>
                <a:cubicBezTo>
                  <a:pt x="477" y="244"/>
                  <a:pt x="476" y="240"/>
                  <a:pt x="478" y="231"/>
                </a:cubicBezTo>
                <a:cubicBezTo>
                  <a:pt x="481" y="223"/>
                  <a:pt x="483" y="210"/>
                  <a:pt x="483" y="205"/>
                </a:cubicBezTo>
                <a:cubicBezTo>
                  <a:pt x="483" y="200"/>
                  <a:pt x="489" y="186"/>
                  <a:pt x="489" y="179"/>
                </a:cubicBezTo>
                <a:cubicBezTo>
                  <a:pt x="489" y="177"/>
                  <a:pt x="489" y="175"/>
                  <a:pt x="488" y="173"/>
                </a:cubicBezTo>
                <a:cubicBezTo>
                  <a:pt x="488" y="172"/>
                  <a:pt x="487" y="170"/>
                  <a:pt x="486" y="170"/>
                </a:cubicBezTo>
                <a:cubicBezTo>
                  <a:pt x="485" y="169"/>
                  <a:pt x="484" y="169"/>
                  <a:pt x="484" y="169"/>
                </a:cubicBezTo>
                <a:cubicBezTo>
                  <a:pt x="483" y="169"/>
                  <a:pt x="482" y="169"/>
                  <a:pt x="481" y="169"/>
                </a:cubicBezTo>
                <a:cubicBezTo>
                  <a:pt x="481" y="169"/>
                  <a:pt x="477" y="180"/>
                  <a:pt x="474" y="188"/>
                </a:cubicBezTo>
                <a:cubicBezTo>
                  <a:pt x="476" y="182"/>
                  <a:pt x="477" y="176"/>
                  <a:pt x="478" y="170"/>
                </a:cubicBezTo>
                <a:cubicBezTo>
                  <a:pt x="479" y="164"/>
                  <a:pt x="481" y="155"/>
                  <a:pt x="479" y="150"/>
                </a:cubicBezTo>
                <a:cubicBezTo>
                  <a:pt x="478" y="157"/>
                  <a:pt x="474" y="163"/>
                  <a:pt x="473" y="169"/>
                </a:cubicBezTo>
                <a:cubicBezTo>
                  <a:pt x="473" y="169"/>
                  <a:pt x="473" y="168"/>
                  <a:pt x="473" y="167"/>
                </a:cubicBezTo>
                <a:cubicBezTo>
                  <a:pt x="476" y="160"/>
                  <a:pt x="476" y="133"/>
                  <a:pt x="475" y="131"/>
                </a:cubicBezTo>
                <a:cubicBezTo>
                  <a:pt x="474" y="132"/>
                  <a:pt x="473" y="134"/>
                  <a:pt x="472" y="136"/>
                </a:cubicBezTo>
                <a:cubicBezTo>
                  <a:pt x="472" y="131"/>
                  <a:pt x="473" y="126"/>
                  <a:pt x="473" y="121"/>
                </a:cubicBezTo>
                <a:cubicBezTo>
                  <a:pt x="472" y="123"/>
                  <a:pt x="472" y="125"/>
                  <a:pt x="471" y="127"/>
                </a:cubicBezTo>
                <a:cubicBezTo>
                  <a:pt x="471" y="123"/>
                  <a:pt x="473" y="116"/>
                  <a:pt x="472" y="110"/>
                </a:cubicBezTo>
                <a:cubicBezTo>
                  <a:pt x="471" y="113"/>
                  <a:pt x="471" y="116"/>
                  <a:pt x="470" y="119"/>
                </a:cubicBezTo>
                <a:cubicBezTo>
                  <a:pt x="471" y="116"/>
                  <a:pt x="471" y="112"/>
                  <a:pt x="471" y="108"/>
                </a:cubicBezTo>
                <a:cubicBezTo>
                  <a:pt x="471" y="108"/>
                  <a:pt x="470" y="109"/>
                  <a:pt x="470" y="109"/>
                </a:cubicBezTo>
                <a:cubicBezTo>
                  <a:pt x="472" y="103"/>
                  <a:pt x="472" y="95"/>
                  <a:pt x="473" y="90"/>
                </a:cubicBezTo>
                <a:cubicBezTo>
                  <a:pt x="472" y="92"/>
                  <a:pt x="466" y="102"/>
                  <a:pt x="466" y="104"/>
                </a:cubicBezTo>
                <a:cubicBezTo>
                  <a:pt x="466" y="98"/>
                  <a:pt x="469" y="92"/>
                  <a:pt x="469" y="86"/>
                </a:cubicBezTo>
                <a:cubicBezTo>
                  <a:pt x="468" y="92"/>
                  <a:pt x="465" y="98"/>
                  <a:pt x="463" y="104"/>
                </a:cubicBezTo>
                <a:cubicBezTo>
                  <a:pt x="463" y="103"/>
                  <a:pt x="466" y="94"/>
                  <a:pt x="467" y="90"/>
                </a:cubicBezTo>
                <a:cubicBezTo>
                  <a:pt x="466" y="91"/>
                  <a:pt x="466" y="92"/>
                  <a:pt x="465" y="93"/>
                </a:cubicBezTo>
                <a:cubicBezTo>
                  <a:pt x="465" y="92"/>
                  <a:pt x="465" y="91"/>
                  <a:pt x="465" y="89"/>
                </a:cubicBezTo>
                <a:cubicBezTo>
                  <a:pt x="462" y="93"/>
                  <a:pt x="459" y="102"/>
                  <a:pt x="459" y="102"/>
                </a:cubicBezTo>
                <a:cubicBezTo>
                  <a:pt x="461" y="95"/>
                  <a:pt x="463" y="89"/>
                  <a:pt x="464" y="82"/>
                </a:cubicBezTo>
                <a:cubicBezTo>
                  <a:pt x="466" y="79"/>
                  <a:pt x="467" y="76"/>
                  <a:pt x="470" y="74"/>
                </a:cubicBezTo>
                <a:cubicBezTo>
                  <a:pt x="465" y="77"/>
                  <a:pt x="462" y="81"/>
                  <a:pt x="460" y="86"/>
                </a:cubicBezTo>
                <a:cubicBezTo>
                  <a:pt x="460" y="79"/>
                  <a:pt x="460" y="58"/>
                  <a:pt x="461" y="54"/>
                </a:cubicBezTo>
                <a:cubicBezTo>
                  <a:pt x="459" y="58"/>
                  <a:pt x="454" y="67"/>
                  <a:pt x="453" y="67"/>
                </a:cubicBezTo>
                <a:cubicBezTo>
                  <a:pt x="453" y="58"/>
                  <a:pt x="453" y="48"/>
                  <a:pt x="456" y="40"/>
                </a:cubicBezTo>
                <a:cubicBezTo>
                  <a:pt x="452" y="50"/>
                  <a:pt x="448" y="73"/>
                  <a:pt x="448" y="73"/>
                </a:cubicBezTo>
                <a:cubicBezTo>
                  <a:pt x="448" y="61"/>
                  <a:pt x="448" y="49"/>
                  <a:pt x="450" y="37"/>
                </a:cubicBezTo>
                <a:cubicBezTo>
                  <a:pt x="448" y="41"/>
                  <a:pt x="447" y="46"/>
                  <a:pt x="446" y="51"/>
                </a:cubicBezTo>
                <a:cubicBezTo>
                  <a:pt x="446" y="46"/>
                  <a:pt x="446" y="42"/>
                  <a:pt x="446" y="37"/>
                </a:cubicBezTo>
                <a:cubicBezTo>
                  <a:pt x="445" y="40"/>
                  <a:pt x="445" y="43"/>
                  <a:pt x="443" y="45"/>
                </a:cubicBezTo>
                <a:cubicBezTo>
                  <a:pt x="444" y="37"/>
                  <a:pt x="444" y="28"/>
                  <a:pt x="443" y="20"/>
                </a:cubicBezTo>
                <a:cubicBezTo>
                  <a:pt x="440" y="25"/>
                  <a:pt x="440" y="33"/>
                  <a:pt x="439" y="39"/>
                </a:cubicBezTo>
                <a:cubicBezTo>
                  <a:pt x="439" y="40"/>
                  <a:pt x="438" y="42"/>
                  <a:pt x="438" y="44"/>
                </a:cubicBezTo>
                <a:cubicBezTo>
                  <a:pt x="438" y="43"/>
                  <a:pt x="438" y="43"/>
                  <a:pt x="438" y="42"/>
                </a:cubicBezTo>
                <a:cubicBezTo>
                  <a:pt x="436" y="46"/>
                  <a:pt x="435" y="49"/>
                  <a:pt x="435" y="53"/>
                </a:cubicBezTo>
                <a:cubicBezTo>
                  <a:pt x="434" y="54"/>
                  <a:pt x="434" y="54"/>
                  <a:pt x="434" y="55"/>
                </a:cubicBezTo>
                <a:cubicBezTo>
                  <a:pt x="435" y="47"/>
                  <a:pt x="436" y="35"/>
                  <a:pt x="434" y="28"/>
                </a:cubicBezTo>
                <a:cubicBezTo>
                  <a:pt x="432" y="32"/>
                  <a:pt x="432" y="37"/>
                  <a:pt x="431" y="42"/>
                </a:cubicBezTo>
                <a:cubicBezTo>
                  <a:pt x="431" y="39"/>
                  <a:pt x="431" y="37"/>
                  <a:pt x="430" y="34"/>
                </a:cubicBezTo>
                <a:cubicBezTo>
                  <a:pt x="430" y="32"/>
                  <a:pt x="430" y="31"/>
                  <a:pt x="430" y="29"/>
                </a:cubicBezTo>
                <a:cubicBezTo>
                  <a:pt x="430" y="31"/>
                  <a:pt x="429" y="33"/>
                  <a:pt x="429" y="35"/>
                </a:cubicBezTo>
                <a:cubicBezTo>
                  <a:pt x="429" y="36"/>
                  <a:pt x="428" y="37"/>
                  <a:pt x="428" y="38"/>
                </a:cubicBezTo>
                <a:cubicBezTo>
                  <a:pt x="428" y="38"/>
                  <a:pt x="428" y="39"/>
                  <a:pt x="428" y="39"/>
                </a:cubicBezTo>
                <a:cubicBezTo>
                  <a:pt x="426" y="34"/>
                  <a:pt x="426" y="27"/>
                  <a:pt x="426" y="21"/>
                </a:cubicBezTo>
                <a:cubicBezTo>
                  <a:pt x="424" y="23"/>
                  <a:pt x="423" y="26"/>
                  <a:pt x="422" y="30"/>
                </a:cubicBezTo>
                <a:cubicBezTo>
                  <a:pt x="421" y="26"/>
                  <a:pt x="421" y="23"/>
                  <a:pt x="421" y="19"/>
                </a:cubicBezTo>
                <a:cubicBezTo>
                  <a:pt x="420" y="23"/>
                  <a:pt x="419" y="27"/>
                  <a:pt x="419" y="31"/>
                </a:cubicBezTo>
                <a:cubicBezTo>
                  <a:pt x="418" y="29"/>
                  <a:pt x="418" y="27"/>
                  <a:pt x="417" y="26"/>
                </a:cubicBezTo>
                <a:cubicBezTo>
                  <a:pt x="417" y="23"/>
                  <a:pt x="417" y="20"/>
                  <a:pt x="417" y="17"/>
                </a:cubicBezTo>
                <a:cubicBezTo>
                  <a:pt x="412" y="22"/>
                  <a:pt x="415" y="35"/>
                  <a:pt x="413" y="42"/>
                </a:cubicBezTo>
                <a:cubicBezTo>
                  <a:pt x="413" y="42"/>
                  <a:pt x="413" y="42"/>
                  <a:pt x="413" y="42"/>
                </a:cubicBezTo>
                <a:cubicBezTo>
                  <a:pt x="412" y="41"/>
                  <a:pt x="412" y="39"/>
                  <a:pt x="412" y="37"/>
                </a:cubicBezTo>
                <a:cubicBezTo>
                  <a:pt x="412" y="32"/>
                  <a:pt x="414" y="26"/>
                  <a:pt x="413" y="21"/>
                </a:cubicBezTo>
                <a:cubicBezTo>
                  <a:pt x="412" y="23"/>
                  <a:pt x="410" y="28"/>
                  <a:pt x="410" y="29"/>
                </a:cubicBezTo>
                <a:cubicBezTo>
                  <a:pt x="409" y="27"/>
                  <a:pt x="409" y="25"/>
                  <a:pt x="409" y="23"/>
                </a:cubicBezTo>
                <a:cubicBezTo>
                  <a:pt x="409" y="25"/>
                  <a:pt x="409" y="27"/>
                  <a:pt x="409" y="29"/>
                </a:cubicBezTo>
                <a:cubicBezTo>
                  <a:pt x="407" y="26"/>
                  <a:pt x="409" y="22"/>
                  <a:pt x="406" y="19"/>
                </a:cubicBezTo>
                <a:cubicBezTo>
                  <a:pt x="403" y="23"/>
                  <a:pt x="402" y="36"/>
                  <a:pt x="402" y="37"/>
                </a:cubicBezTo>
                <a:cubicBezTo>
                  <a:pt x="400" y="31"/>
                  <a:pt x="400" y="21"/>
                  <a:pt x="401" y="14"/>
                </a:cubicBezTo>
                <a:cubicBezTo>
                  <a:pt x="400" y="20"/>
                  <a:pt x="398" y="26"/>
                  <a:pt x="397" y="32"/>
                </a:cubicBezTo>
                <a:cubicBezTo>
                  <a:pt x="397" y="27"/>
                  <a:pt x="397" y="21"/>
                  <a:pt x="397" y="16"/>
                </a:cubicBezTo>
                <a:cubicBezTo>
                  <a:pt x="396" y="19"/>
                  <a:pt x="396" y="23"/>
                  <a:pt x="395" y="26"/>
                </a:cubicBezTo>
                <a:cubicBezTo>
                  <a:pt x="394" y="29"/>
                  <a:pt x="393" y="32"/>
                  <a:pt x="394" y="36"/>
                </a:cubicBezTo>
                <a:cubicBezTo>
                  <a:pt x="393" y="33"/>
                  <a:pt x="392" y="22"/>
                  <a:pt x="391" y="20"/>
                </a:cubicBezTo>
                <a:cubicBezTo>
                  <a:pt x="391" y="23"/>
                  <a:pt x="390" y="26"/>
                  <a:pt x="390" y="27"/>
                </a:cubicBezTo>
                <a:cubicBezTo>
                  <a:pt x="389" y="31"/>
                  <a:pt x="388" y="34"/>
                  <a:pt x="387" y="38"/>
                </a:cubicBezTo>
                <a:cubicBezTo>
                  <a:pt x="388" y="34"/>
                  <a:pt x="388" y="31"/>
                  <a:pt x="388" y="27"/>
                </a:cubicBezTo>
                <a:cubicBezTo>
                  <a:pt x="388" y="21"/>
                  <a:pt x="388" y="14"/>
                  <a:pt x="388" y="8"/>
                </a:cubicBezTo>
                <a:cubicBezTo>
                  <a:pt x="388" y="12"/>
                  <a:pt x="388" y="17"/>
                  <a:pt x="387" y="22"/>
                </a:cubicBezTo>
                <a:cubicBezTo>
                  <a:pt x="387" y="21"/>
                  <a:pt x="387" y="21"/>
                  <a:pt x="386" y="20"/>
                </a:cubicBezTo>
                <a:cubicBezTo>
                  <a:pt x="385" y="24"/>
                  <a:pt x="382" y="34"/>
                  <a:pt x="381" y="34"/>
                </a:cubicBezTo>
                <a:cubicBezTo>
                  <a:pt x="382" y="25"/>
                  <a:pt x="384" y="15"/>
                  <a:pt x="382" y="6"/>
                </a:cubicBezTo>
                <a:cubicBezTo>
                  <a:pt x="382" y="9"/>
                  <a:pt x="381" y="12"/>
                  <a:pt x="381" y="15"/>
                </a:cubicBezTo>
                <a:cubicBezTo>
                  <a:pt x="381" y="13"/>
                  <a:pt x="381" y="12"/>
                  <a:pt x="380" y="10"/>
                </a:cubicBezTo>
                <a:cubicBezTo>
                  <a:pt x="380" y="14"/>
                  <a:pt x="378" y="30"/>
                  <a:pt x="376" y="35"/>
                </a:cubicBezTo>
                <a:cubicBezTo>
                  <a:pt x="376" y="30"/>
                  <a:pt x="377" y="24"/>
                  <a:pt x="377" y="19"/>
                </a:cubicBezTo>
                <a:cubicBezTo>
                  <a:pt x="377" y="15"/>
                  <a:pt x="377" y="11"/>
                  <a:pt x="376" y="8"/>
                </a:cubicBezTo>
                <a:cubicBezTo>
                  <a:pt x="376" y="9"/>
                  <a:pt x="376" y="10"/>
                  <a:pt x="376" y="11"/>
                </a:cubicBezTo>
                <a:cubicBezTo>
                  <a:pt x="375" y="11"/>
                  <a:pt x="375" y="10"/>
                  <a:pt x="375" y="9"/>
                </a:cubicBezTo>
                <a:cubicBezTo>
                  <a:pt x="374" y="12"/>
                  <a:pt x="374" y="15"/>
                  <a:pt x="373" y="18"/>
                </a:cubicBezTo>
                <a:cubicBezTo>
                  <a:pt x="373" y="16"/>
                  <a:pt x="373" y="13"/>
                  <a:pt x="373" y="10"/>
                </a:cubicBezTo>
                <a:cubicBezTo>
                  <a:pt x="372" y="16"/>
                  <a:pt x="369" y="34"/>
                  <a:pt x="368" y="37"/>
                </a:cubicBezTo>
                <a:cubicBezTo>
                  <a:pt x="367" y="27"/>
                  <a:pt x="371" y="16"/>
                  <a:pt x="368" y="6"/>
                </a:cubicBezTo>
                <a:cubicBezTo>
                  <a:pt x="366" y="10"/>
                  <a:pt x="365" y="29"/>
                  <a:pt x="364" y="33"/>
                </a:cubicBezTo>
                <a:cubicBezTo>
                  <a:pt x="364" y="28"/>
                  <a:pt x="362" y="11"/>
                  <a:pt x="361" y="9"/>
                </a:cubicBezTo>
                <a:cubicBezTo>
                  <a:pt x="360" y="12"/>
                  <a:pt x="360" y="16"/>
                  <a:pt x="359" y="19"/>
                </a:cubicBezTo>
                <a:cubicBezTo>
                  <a:pt x="356" y="13"/>
                  <a:pt x="358" y="6"/>
                  <a:pt x="357" y="0"/>
                </a:cubicBezTo>
                <a:cubicBezTo>
                  <a:pt x="355" y="6"/>
                  <a:pt x="356" y="17"/>
                  <a:pt x="352" y="22"/>
                </a:cubicBezTo>
                <a:cubicBezTo>
                  <a:pt x="350" y="17"/>
                  <a:pt x="351" y="11"/>
                  <a:pt x="350" y="6"/>
                </a:cubicBezTo>
                <a:cubicBezTo>
                  <a:pt x="349" y="12"/>
                  <a:pt x="349" y="17"/>
                  <a:pt x="348" y="23"/>
                </a:cubicBezTo>
                <a:cubicBezTo>
                  <a:pt x="347" y="16"/>
                  <a:pt x="348" y="9"/>
                  <a:pt x="346" y="3"/>
                </a:cubicBezTo>
                <a:cubicBezTo>
                  <a:pt x="347" y="9"/>
                  <a:pt x="346" y="15"/>
                  <a:pt x="345" y="21"/>
                </a:cubicBezTo>
                <a:cubicBezTo>
                  <a:pt x="345" y="20"/>
                  <a:pt x="345" y="18"/>
                  <a:pt x="345" y="16"/>
                </a:cubicBezTo>
                <a:cubicBezTo>
                  <a:pt x="344" y="19"/>
                  <a:pt x="345" y="25"/>
                  <a:pt x="343" y="28"/>
                </a:cubicBezTo>
                <a:cubicBezTo>
                  <a:pt x="343" y="27"/>
                  <a:pt x="341" y="6"/>
                  <a:pt x="341" y="2"/>
                </a:cubicBezTo>
                <a:cubicBezTo>
                  <a:pt x="340" y="5"/>
                  <a:pt x="339" y="21"/>
                  <a:pt x="339" y="28"/>
                </a:cubicBezTo>
                <a:cubicBezTo>
                  <a:pt x="339" y="28"/>
                  <a:pt x="339" y="28"/>
                  <a:pt x="339" y="28"/>
                </a:cubicBezTo>
                <a:cubicBezTo>
                  <a:pt x="338" y="25"/>
                  <a:pt x="337" y="24"/>
                  <a:pt x="336" y="30"/>
                </a:cubicBezTo>
                <a:cubicBezTo>
                  <a:pt x="336" y="27"/>
                  <a:pt x="335" y="25"/>
                  <a:pt x="334" y="23"/>
                </a:cubicBezTo>
                <a:cubicBezTo>
                  <a:pt x="333" y="25"/>
                  <a:pt x="333" y="26"/>
                  <a:pt x="333" y="28"/>
                </a:cubicBezTo>
                <a:cubicBezTo>
                  <a:pt x="332" y="27"/>
                  <a:pt x="332" y="26"/>
                  <a:pt x="331" y="25"/>
                </a:cubicBezTo>
                <a:cubicBezTo>
                  <a:pt x="331" y="20"/>
                  <a:pt x="330" y="15"/>
                  <a:pt x="330" y="11"/>
                </a:cubicBezTo>
                <a:cubicBezTo>
                  <a:pt x="331" y="14"/>
                  <a:pt x="330" y="17"/>
                  <a:pt x="330" y="20"/>
                </a:cubicBezTo>
                <a:cubicBezTo>
                  <a:pt x="328" y="15"/>
                  <a:pt x="329" y="9"/>
                  <a:pt x="327" y="3"/>
                </a:cubicBezTo>
                <a:cubicBezTo>
                  <a:pt x="325" y="8"/>
                  <a:pt x="325" y="15"/>
                  <a:pt x="325" y="20"/>
                </a:cubicBezTo>
                <a:cubicBezTo>
                  <a:pt x="325" y="19"/>
                  <a:pt x="323" y="9"/>
                  <a:pt x="323" y="5"/>
                </a:cubicBezTo>
                <a:cubicBezTo>
                  <a:pt x="322" y="13"/>
                  <a:pt x="321" y="29"/>
                  <a:pt x="321" y="30"/>
                </a:cubicBezTo>
                <a:cubicBezTo>
                  <a:pt x="321" y="30"/>
                  <a:pt x="320" y="19"/>
                  <a:pt x="320" y="16"/>
                </a:cubicBezTo>
                <a:cubicBezTo>
                  <a:pt x="320" y="16"/>
                  <a:pt x="319" y="17"/>
                  <a:pt x="319" y="18"/>
                </a:cubicBezTo>
                <a:cubicBezTo>
                  <a:pt x="318" y="12"/>
                  <a:pt x="317" y="6"/>
                  <a:pt x="315" y="0"/>
                </a:cubicBezTo>
                <a:cubicBezTo>
                  <a:pt x="316" y="9"/>
                  <a:pt x="317" y="19"/>
                  <a:pt x="317" y="28"/>
                </a:cubicBezTo>
                <a:cubicBezTo>
                  <a:pt x="316" y="30"/>
                  <a:pt x="314" y="24"/>
                  <a:pt x="312" y="19"/>
                </a:cubicBezTo>
                <a:cubicBezTo>
                  <a:pt x="310" y="27"/>
                  <a:pt x="312" y="35"/>
                  <a:pt x="312" y="43"/>
                </a:cubicBezTo>
                <a:cubicBezTo>
                  <a:pt x="312" y="43"/>
                  <a:pt x="312" y="43"/>
                  <a:pt x="312" y="43"/>
                </a:cubicBezTo>
                <a:cubicBezTo>
                  <a:pt x="309" y="34"/>
                  <a:pt x="307" y="24"/>
                  <a:pt x="305" y="15"/>
                </a:cubicBezTo>
                <a:cubicBezTo>
                  <a:pt x="306" y="20"/>
                  <a:pt x="307" y="26"/>
                  <a:pt x="307" y="32"/>
                </a:cubicBezTo>
                <a:cubicBezTo>
                  <a:pt x="307" y="31"/>
                  <a:pt x="302" y="20"/>
                  <a:pt x="299" y="15"/>
                </a:cubicBezTo>
                <a:cubicBezTo>
                  <a:pt x="298" y="12"/>
                  <a:pt x="296" y="10"/>
                  <a:pt x="295" y="7"/>
                </a:cubicBezTo>
                <a:cubicBezTo>
                  <a:pt x="297" y="14"/>
                  <a:pt x="298" y="22"/>
                  <a:pt x="300" y="29"/>
                </a:cubicBezTo>
                <a:cubicBezTo>
                  <a:pt x="302" y="34"/>
                  <a:pt x="302" y="39"/>
                  <a:pt x="303" y="44"/>
                </a:cubicBezTo>
                <a:cubicBezTo>
                  <a:pt x="299" y="33"/>
                  <a:pt x="290" y="19"/>
                  <a:pt x="290" y="8"/>
                </a:cubicBezTo>
                <a:cubicBezTo>
                  <a:pt x="289" y="13"/>
                  <a:pt x="286" y="38"/>
                  <a:pt x="285" y="38"/>
                </a:cubicBezTo>
                <a:cubicBezTo>
                  <a:pt x="281" y="33"/>
                  <a:pt x="282" y="26"/>
                  <a:pt x="280" y="20"/>
                </a:cubicBezTo>
                <a:cubicBezTo>
                  <a:pt x="279" y="23"/>
                  <a:pt x="279" y="25"/>
                  <a:pt x="279" y="27"/>
                </a:cubicBezTo>
                <a:cubicBezTo>
                  <a:pt x="278" y="25"/>
                  <a:pt x="277" y="23"/>
                  <a:pt x="275" y="22"/>
                </a:cubicBezTo>
                <a:cubicBezTo>
                  <a:pt x="276" y="25"/>
                  <a:pt x="277" y="30"/>
                  <a:pt x="278" y="35"/>
                </a:cubicBezTo>
                <a:cubicBezTo>
                  <a:pt x="278" y="40"/>
                  <a:pt x="278" y="45"/>
                  <a:pt x="277" y="49"/>
                </a:cubicBezTo>
                <a:cubicBezTo>
                  <a:pt x="276" y="48"/>
                  <a:pt x="275" y="43"/>
                  <a:pt x="273" y="40"/>
                </a:cubicBezTo>
                <a:cubicBezTo>
                  <a:pt x="272" y="41"/>
                  <a:pt x="272" y="43"/>
                  <a:pt x="272" y="44"/>
                </a:cubicBezTo>
                <a:cubicBezTo>
                  <a:pt x="271" y="39"/>
                  <a:pt x="270" y="34"/>
                  <a:pt x="268" y="29"/>
                </a:cubicBezTo>
                <a:cubicBezTo>
                  <a:pt x="268" y="36"/>
                  <a:pt x="271" y="44"/>
                  <a:pt x="271" y="52"/>
                </a:cubicBezTo>
                <a:cubicBezTo>
                  <a:pt x="271" y="51"/>
                  <a:pt x="270" y="50"/>
                  <a:pt x="270" y="49"/>
                </a:cubicBezTo>
                <a:cubicBezTo>
                  <a:pt x="269" y="44"/>
                  <a:pt x="267" y="38"/>
                  <a:pt x="265" y="33"/>
                </a:cubicBezTo>
                <a:cubicBezTo>
                  <a:pt x="264" y="31"/>
                  <a:pt x="264" y="30"/>
                  <a:pt x="263" y="28"/>
                </a:cubicBezTo>
                <a:cubicBezTo>
                  <a:pt x="263" y="29"/>
                  <a:pt x="263" y="29"/>
                  <a:pt x="264" y="30"/>
                </a:cubicBezTo>
                <a:cubicBezTo>
                  <a:pt x="263" y="29"/>
                  <a:pt x="263" y="28"/>
                  <a:pt x="263" y="28"/>
                </a:cubicBezTo>
                <a:cubicBezTo>
                  <a:pt x="263" y="31"/>
                  <a:pt x="263" y="35"/>
                  <a:pt x="263" y="39"/>
                </a:cubicBezTo>
                <a:cubicBezTo>
                  <a:pt x="262" y="37"/>
                  <a:pt x="261" y="34"/>
                  <a:pt x="260" y="32"/>
                </a:cubicBezTo>
                <a:cubicBezTo>
                  <a:pt x="261" y="37"/>
                  <a:pt x="263" y="42"/>
                  <a:pt x="263" y="48"/>
                </a:cubicBezTo>
                <a:cubicBezTo>
                  <a:pt x="263" y="51"/>
                  <a:pt x="263" y="53"/>
                  <a:pt x="263" y="56"/>
                </a:cubicBezTo>
                <a:cubicBezTo>
                  <a:pt x="263" y="57"/>
                  <a:pt x="263" y="57"/>
                  <a:pt x="263" y="58"/>
                </a:cubicBezTo>
                <a:cubicBezTo>
                  <a:pt x="259" y="55"/>
                  <a:pt x="259" y="45"/>
                  <a:pt x="259" y="40"/>
                </a:cubicBezTo>
                <a:cubicBezTo>
                  <a:pt x="258" y="41"/>
                  <a:pt x="257" y="52"/>
                  <a:pt x="258" y="56"/>
                </a:cubicBezTo>
                <a:cubicBezTo>
                  <a:pt x="255" y="50"/>
                  <a:pt x="250" y="38"/>
                  <a:pt x="248" y="35"/>
                </a:cubicBezTo>
                <a:cubicBezTo>
                  <a:pt x="249" y="39"/>
                  <a:pt x="250" y="42"/>
                  <a:pt x="251" y="46"/>
                </a:cubicBezTo>
                <a:cubicBezTo>
                  <a:pt x="247" y="39"/>
                  <a:pt x="242" y="32"/>
                  <a:pt x="239" y="27"/>
                </a:cubicBezTo>
                <a:cubicBezTo>
                  <a:pt x="244" y="37"/>
                  <a:pt x="250" y="50"/>
                  <a:pt x="253" y="63"/>
                </a:cubicBezTo>
                <a:cubicBezTo>
                  <a:pt x="252" y="61"/>
                  <a:pt x="251" y="59"/>
                  <a:pt x="250" y="57"/>
                </a:cubicBezTo>
                <a:cubicBezTo>
                  <a:pt x="250" y="60"/>
                  <a:pt x="251" y="63"/>
                  <a:pt x="252" y="66"/>
                </a:cubicBezTo>
                <a:cubicBezTo>
                  <a:pt x="251" y="65"/>
                  <a:pt x="250" y="63"/>
                  <a:pt x="249" y="62"/>
                </a:cubicBezTo>
                <a:cubicBezTo>
                  <a:pt x="250" y="63"/>
                  <a:pt x="250" y="65"/>
                  <a:pt x="250" y="67"/>
                </a:cubicBezTo>
                <a:cubicBezTo>
                  <a:pt x="249" y="63"/>
                  <a:pt x="246" y="59"/>
                  <a:pt x="244" y="56"/>
                </a:cubicBezTo>
                <a:cubicBezTo>
                  <a:pt x="245" y="60"/>
                  <a:pt x="248" y="64"/>
                  <a:pt x="249" y="68"/>
                </a:cubicBezTo>
                <a:cubicBezTo>
                  <a:pt x="249" y="69"/>
                  <a:pt x="249" y="70"/>
                  <a:pt x="249" y="72"/>
                </a:cubicBezTo>
                <a:cubicBezTo>
                  <a:pt x="248" y="67"/>
                  <a:pt x="246" y="63"/>
                  <a:pt x="243" y="59"/>
                </a:cubicBezTo>
                <a:cubicBezTo>
                  <a:pt x="243" y="62"/>
                  <a:pt x="244" y="65"/>
                  <a:pt x="244" y="68"/>
                </a:cubicBezTo>
                <a:cubicBezTo>
                  <a:pt x="244" y="68"/>
                  <a:pt x="243" y="67"/>
                  <a:pt x="242" y="66"/>
                </a:cubicBezTo>
                <a:cubicBezTo>
                  <a:pt x="243" y="69"/>
                  <a:pt x="247" y="76"/>
                  <a:pt x="247" y="77"/>
                </a:cubicBezTo>
                <a:cubicBezTo>
                  <a:pt x="247" y="78"/>
                  <a:pt x="247" y="79"/>
                  <a:pt x="247" y="80"/>
                </a:cubicBezTo>
                <a:cubicBezTo>
                  <a:pt x="245" y="75"/>
                  <a:pt x="243" y="71"/>
                  <a:pt x="241" y="67"/>
                </a:cubicBezTo>
                <a:cubicBezTo>
                  <a:pt x="242" y="70"/>
                  <a:pt x="243" y="73"/>
                  <a:pt x="244" y="77"/>
                </a:cubicBezTo>
                <a:cubicBezTo>
                  <a:pt x="243" y="76"/>
                  <a:pt x="241" y="74"/>
                  <a:pt x="240" y="71"/>
                </a:cubicBezTo>
                <a:cubicBezTo>
                  <a:pt x="242" y="75"/>
                  <a:pt x="245" y="88"/>
                  <a:pt x="245" y="90"/>
                </a:cubicBezTo>
                <a:cubicBezTo>
                  <a:pt x="244" y="90"/>
                  <a:pt x="240" y="81"/>
                  <a:pt x="239" y="76"/>
                </a:cubicBezTo>
                <a:cubicBezTo>
                  <a:pt x="240" y="84"/>
                  <a:pt x="241" y="91"/>
                  <a:pt x="241" y="98"/>
                </a:cubicBezTo>
                <a:cubicBezTo>
                  <a:pt x="241" y="98"/>
                  <a:pt x="241" y="98"/>
                  <a:pt x="241" y="99"/>
                </a:cubicBezTo>
                <a:cubicBezTo>
                  <a:pt x="240" y="89"/>
                  <a:pt x="236" y="84"/>
                  <a:pt x="231" y="77"/>
                </a:cubicBezTo>
                <a:cubicBezTo>
                  <a:pt x="234" y="86"/>
                  <a:pt x="236" y="93"/>
                  <a:pt x="237" y="102"/>
                </a:cubicBezTo>
                <a:cubicBezTo>
                  <a:pt x="235" y="99"/>
                  <a:pt x="234" y="97"/>
                  <a:pt x="234" y="94"/>
                </a:cubicBezTo>
                <a:cubicBezTo>
                  <a:pt x="234" y="98"/>
                  <a:pt x="235" y="102"/>
                  <a:pt x="234" y="106"/>
                </a:cubicBezTo>
                <a:cubicBezTo>
                  <a:pt x="233" y="104"/>
                  <a:pt x="232" y="101"/>
                  <a:pt x="232" y="99"/>
                </a:cubicBezTo>
                <a:cubicBezTo>
                  <a:pt x="232" y="105"/>
                  <a:pt x="231" y="112"/>
                  <a:pt x="231" y="118"/>
                </a:cubicBezTo>
                <a:cubicBezTo>
                  <a:pt x="230" y="114"/>
                  <a:pt x="230" y="111"/>
                  <a:pt x="229" y="108"/>
                </a:cubicBezTo>
                <a:cubicBezTo>
                  <a:pt x="230" y="114"/>
                  <a:pt x="228" y="131"/>
                  <a:pt x="227" y="132"/>
                </a:cubicBezTo>
                <a:cubicBezTo>
                  <a:pt x="227" y="130"/>
                  <a:pt x="227" y="128"/>
                  <a:pt x="227" y="126"/>
                </a:cubicBezTo>
                <a:cubicBezTo>
                  <a:pt x="224" y="133"/>
                  <a:pt x="224" y="141"/>
                  <a:pt x="224" y="150"/>
                </a:cubicBezTo>
                <a:cubicBezTo>
                  <a:pt x="224" y="150"/>
                  <a:pt x="224" y="151"/>
                  <a:pt x="224" y="152"/>
                </a:cubicBezTo>
                <a:cubicBezTo>
                  <a:pt x="223" y="147"/>
                  <a:pt x="223" y="143"/>
                  <a:pt x="222" y="139"/>
                </a:cubicBezTo>
                <a:cubicBezTo>
                  <a:pt x="221" y="143"/>
                  <a:pt x="222" y="149"/>
                  <a:pt x="222" y="153"/>
                </a:cubicBezTo>
                <a:cubicBezTo>
                  <a:pt x="223" y="159"/>
                  <a:pt x="223" y="165"/>
                  <a:pt x="225" y="171"/>
                </a:cubicBezTo>
                <a:cubicBezTo>
                  <a:pt x="225" y="170"/>
                  <a:pt x="225" y="170"/>
                  <a:pt x="224" y="170"/>
                </a:cubicBezTo>
                <a:cubicBezTo>
                  <a:pt x="222" y="164"/>
                  <a:pt x="220" y="157"/>
                  <a:pt x="218" y="152"/>
                </a:cubicBezTo>
                <a:cubicBezTo>
                  <a:pt x="219" y="157"/>
                  <a:pt x="220" y="162"/>
                  <a:pt x="221" y="167"/>
                </a:cubicBezTo>
                <a:cubicBezTo>
                  <a:pt x="218" y="166"/>
                  <a:pt x="214" y="171"/>
                  <a:pt x="214" y="177"/>
                </a:cubicBezTo>
                <a:cubicBezTo>
                  <a:pt x="214" y="184"/>
                  <a:pt x="220" y="198"/>
                  <a:pt x="220" y="203"/>
                </a:cubicBezTo>
                <a:cubicBezTo>
                  <a:pt x="220" y="208"/>
                  <a:pt x="222" y="221"/>
                  <a:pt x="225" y="230"/>
                </a:cubicBezTo>
                <a:cubicBezTo>
                  <a:pt x="227" y="237"/>
                  <a:pt x="226" y="241"/>
                  <a:pt x="228" y="245"/>
                </a:cubicBezTo>
                <a:cubicBezTo>
                  <a:pt x="229" y="246"/>
                  <a:pt x="229" y="246"/>
                  <a:pt x="229" y="247"/>
                </a:cubicBezTo>
                <a:cubicBezTo>
                  <a:pt x="230" y="248"/>
                  <a:pt x="231" y="250"/>
                  <a:pt x="231" y="251"/>
                </a:cubicBezTo>
                <a:cubicBezTo>
                  <a:pt x="232" y="252"/>
                  <a:pt x="232" y="253"/>
                  <a:pt x="233" y="254"/>
                </a:cubicBezTo>
                <a:cubicBezTo>
                  <a:pt x="234" y="256"/>
                  <a:pt x="235" y="258"/>
                  <a:pt x="236" y="260"/>
                </a:cubicBezTo>
                <a:cubicBezTo>
                  <a:pt x="239" y="264"/>
                  <a:pt x="245" y="269"/>
                  <a:pt x="248" y="270"/>
                </a:cubicBezTo>
                <a:cubicBezTo>
                  <a:pt x="249" y="281"/>
                  <a:pt x="255" y="304"/>
                  <a:pt x="261" y="314"/>
                </a:cubicBezTo>
                <a:cubicBezTo>
                  <a:pt x="261" y="315"/>
                  <a:pt x="262" y="317"/>
                  <a:pt x="263" y="318"/>
                </a:cubicBezTo>
                <a:cubicBezTo>
                  <a:pt x="263" y="318"/>
                  <a:pt x="263" y="319"/>
                  <a:pt x="263" y="320"/>
                </a:cubicBezTo>
                <a:cubicBezTo>
                  <a:pt x="268" y="328"/>
                  <a:pt x="276" y="340"/>
                  <a:pt x="284" y="351"/>
                </a:cubicBezTo>
                <a:cubicBezTo>
                  <a:pt x="290" y="379"/>
                  <a:pt x="289" y="413"/>
                  <a:pt x="256" y="434"/>
                </a:cubicBezTo>
                <a:cubicBezTo>
                  <a:pt x="242" y="440"/>
                  <a:pt x="214" y="453"/>
                  <a:pt x="180" y="461"/>
                </a:cubicBezTo>
                <a:cubicBezTo>
                  <a:pt x="147" y="469"/>
                  <a:pt x="93" y="485"/>
                  <a:pt x="71" y="562"/>
                </a:cubicBezTo>
                <a:cubicBezTo>
                  <a:pt x="62" y="596"/>
                  <a:pt x="64" y="618"/>
                  <a:pt x="69" y="658"/>
                </a:cubicBezTo>
                <a:cubicBezTo>
                  <a:pt x="57" y="746"/>
                  <a:pt x="47" y="812"/>
                  <a:pt x="46" y="862"/>
                </a:cubicBezTo>
                <a:cubicBezTo>
                  <a:pt x="46" y="894"/>
                  <a:pt x="39" y="915"/>
                  <a:pt x="36" y="929"/>
                </a:cubicBezTo>
                <a:cubicBezTo>
                  <a:pt x="19" y="976"/>
                  <a:pt x="23" y="1098"/>
                  <a:pt x="21" y="1130"/>
                </a:cubicBezTo>
                <a:cubicBezTo>
                  <a:pt x="17" y="1185"/>
                  <a:pt x="13" y="1185"/>
                  <a:pt x="13" y="1191"/>
                </a:cubicBezTo>
                <a:cubicBezTo>
                  <a:pt x="13" y="1216"/>
                  <a:pt x="8" y="1227"/>
                  <a:pt x="4" y="1239"/>
                </a:cubicBezTo>
                <a:cubicBezTo>
                  <a:pt x="4" y="1241"/>
                  <a:pt x="3" y="1243"/>
                  <a:pt x="3" y="1245"/>
                </a:cubicBezTo>
                <a:cubicBezTo>
                  <a:pt x="3" y="1245"/>
                  <a:pt x="5" y="1303"/>
                  <a:pt x="3" y="1321"/>
                </a:cubicBezTo>
                <a:cubicBezTo>
                  <a:pt x="0" y="1339"/>
                  <a:pt x="2" y="1350"/>
                  <a:pt x="3" y="1362"/>
                </a:cubicBezTo>
                <a:cubicBezTo>
                  <a:pt x="4" y="1373"/>
                  <a:pt x="14" y="1390"/>
                  <a:pt x="17" y="1404"/>
                </a:cubicBezTo>
                <a:cubicBezTo>
                  <a:pt x="23" y="1434"/>
                  <a:pt x="31" y="1434"/>
                  <a:pt x="36" y="1444"/>
                </a:cubicBezTo>
                <a:cubicBezTo>
                  <a:pt x="42" y="1454"/>
                  <a:pt x="57" y="1461"/>
                  <a:pt x="59" y="1464"/>
                </a:cubicBezTo>
                <a:cubicBezTo>
                  <a:pt x="61" y="1467"/>
                  <a:pt x="69" y="1474"/>
                  <a:pt x="76" y="1473"/>
                </a:cubicBezTo>
                <a:cubicBezTo>
                  <a:pt x="83" y="1471"/>
                  <a:pt x="82" y="1462"/>
                  <a:pt x="82" y="1462"/>
                </a:cubicBezTo>
                <a:cubicBezTo>
                  <a:pt x="82" y="1462"/>
                  <a:pt x="85" y="1463"/>
                  <a:pt x="88" y="1463"/>
                </a:cubicBezTo>
                <a:cubicBezTo>
                  <a:pt x="91" y="1463"/>
                  <a:pt x="103" y="1464"/>
                  <a:pt x="106" y="1461"/>
                </a:cubicBezTo>
                <a:cubicBezTo>
                  <a:pt x="114" y="1453"/>
                  <a:pt x="103" y="1444"/>
                  <a:pt x="103" y="1444"/>
                </a:cubicBezTo>
                <a:cubicBezTo>
                  <a:pt x="111" y="1443"/>
                  <a:pt x="111" y="1443"/>
                  <a:pt x="111" y="1443"/>
                </a:cubicBezTo>
                <a:cubicBezTo>
                  <a:pt x="120" y="1437"/>
                  <a:pt x="109" y="1426"/>
                  <a:pt x="109" y="1426"/>
                </a:cubicBezTo>
                <a:cubicBezTo>
                  <a:pt x="109" y="1423"/>
                  <a:pt x="88" y="1425"/>
                  <a:pt x="88" y="1422"/>
                </a:cubicBezTo>
                <a:cubicBezTo>
                  <a:pt x="88" y="1420"/>
                  <a:pt x="110" y="1413"/>
                  <a:pt x="109" y="1412"/>
                </a:cubicBezTo>
                <a:cubicBezTo>
                  <a:pt x="108" y="1385"/>
                  <a:pt x="86" y="1409"/>
                  <a:pt x="83" y="1405"/>
                </a:cubicBezTo>
                <a:cubicBezTo>
                  <a:pt x="76" y="1394"/>
                  <a:pt x="70" y="1405"/>
                  <a:pt x="68" y="1393"/>
                </a:cubicBezTo>
                <a:cubicBezTo>
                  <a:pt x="67" y="1382"/>
                  <a:pt x="61" y="1380"/>
                  <a:pt x="63" y="1377"/>
                </a:cubicBezTo>
                <a:cubicBezTo>
                  <a:pt x="68" y="1368"/>
                  <a:pt x="60" y="1358"/>
                  <a:pt x="63" y="1351"/>
                </a:cubicBezTo>
                <a:cubicBezTo>
                  <a:pt x="66" y="1345"/>
                  <a:pt x="59" y="1330"/>
                  <a:pt x="59" y="1330"/>
                </a:cubicBezTo>
                <a:cubicBezTo>
                  <a:pt x="59" y="1330"/>
                  <a:pt x="69" y="1336"/>
                  <a:pt x="73" y="1349"/>
                </a:cubicBezTo>
                <a:cubicBezTo>
                  <a:pt x="78" y="1361"/>
                  <a:pt x="91" y="1382"/>
                  <a:pt x="105" y="1372"/>
                </a:cubicBezTo>
                <a:cubicBezTo>
                  <a:pt x="119" y="1362"/>
                  <a:pt x="100" y="1330"/>
                  <a:pt x="88" y="1318"/>
                </a:cubicBezTo>
                <a:cubicBezTo>
                  <a:pt x="82" y="1311"/>
                  <a:pt x="82" y="1302"/>
                  <a:pt x="83" y="1293"/>
                </a:cubicBezTo>
                <a:cubicBezTo>
                  <a:pt x="83" y="1293"/>
                  <a:pt x="85" y="1278"/>
                  <a:pt x="84" y="1273"/>
                </a:cubicBezTo>
                <a:cubicBezTo>
                  <a:pt x="84" y="1262"/>
                  <a:pt x="75" y="1249"/>
                  <a:pt x="77" y="1246"/>
                </a:cubicBezTo>
                <a:cubicBezTo>
                  <a:pt x="78" y="1243"/>
                  <a:pt x="82" y="1225"/>
                  <a:pt x="84" y="1211"/>
                </a:cubicBezTo>
                <a:cubicBezTo>
                  <a:pt x="86" y="1197"/>
                  <a:pt x="119" y="1069"/>
                  <a:pt x="123" y="1041"/>
                </a:cubicBezTo>
                <a:cubicBezTo>
                  <a:pt x="132" y="989"/>
                  <a:pt x="143" y="974"/>
                  <a:pt x="138" y="938"/>
                </a:cubicBezTo>
                <a:cubicBezTo>
                  <a:pt x="139" y="912"/>
                  <a:pt x="148" y="841"/>
                  <a:pt x="150" y="828"/>
                </a:cubicBezTo>
                <a:cubicBezTo>
                  <a:pt x="151" y="825"/>
                  <a:pt x="151" y="812"/>
                  <a:pt x="152" y="803"/>
                </a:cubicBezTo>
                <a:cubicBezTo>
                  <a:pt x="153" y="798"/>
                  <a:pt x="154" y="789"/>
                  <a:pt x="154" y="778"/>
                </a:cubicBezTo>
                <a:cubicBezTo>
                  <a:pt x="154" y="779"/>
                  <a:pt x="154" y="779"/>
                  <a:pt x="154" y="779"/>
                </a:cubicBezTo>
                <a:cubicBezTo>
                  <a:pt x="155" y="791"/>
                  <a:pt x="165" y="815"/>
                  <a:pt x="167" y="848"/>
                </a:cubicBezTo>
                <a:cubicBezTo>
                  <a:pt x="166" y="875"/>
                  <a:pt x="172" y="939"/>
                  <a:pt x="174" y="964"/>
                </a:cubicBezTo>
                <a:cubicBezTo>
                  <a:pt x="183" y="1124"/>
                  <a:pt x="150" y="1163"/>
                  <a:pt x="149" y="1194"/>
                </a:cubicBezTo>
                <a:cubicBezTo>
                  <a:pt x="153" y="1328"/>
                  <a:pt x="110" y="1503"/>
                  <a:pt x="183" y="1729"/>
                </a:cubicBezTo>
                <a:cubicBezTo>
                  <a:pt x="187" y="1741"/>
                  <a:pt x="187" y="1785"/>
                  <a:pt x="191" y="1808"/>
                </a:cubicBezTo>
                <a:cubicBezTo>
                  <a:pt x="192" y="1814"/>
                  <a:pt x="203" y="1841"/>
                  <a:pt x="204" y="1878"/>
                </a:cubicBezTo>
                <a:cubicBezTo>
                  <a:pt x="205" y="1938"/>
                  <a:pt x="199" y="2015"/>
                  <a:pt x="200" y="2058"/>
                </a:cubicBezTo>
                <a:cubicBezTo>
                  <a:pt x="203" y="2128"/>
                  <a:pt x="229" y="2192"/>
                  <a:pt x="239" y="2237"/>
                </a:cubicBezTo>
                <a:cubicBezTo>
                  <a:pt x="249" y="2282"/>
                  <a:pt x="253" y="2318"/>
                  <a:pt x="251" y="2327"/>
                </a:cubicBezTo>
                <a:cubicBezTo>
                  <a:pt x="250" y="2334"/>
                  <a:pt x="248" y="2349"/>
                  <a:pt x="254" y="2362"/>
                </a:cubicBezTo>
                <a:cubicBezTo>
                  <a:pt x="254" y="2363"/>
                  <a:pt x="236" y="2408"/>
                  <a:pt x="226" y="2416"/>
                </a:cubicBezTo>
                <a:cubicBezTo>
                  <a:pt x="216" y="2424"/>
                  <a:pt x="214" y="2431"/>
                  <a:pt x="207" y="2435"/>
                </a:cubicBezTo>
                <a:cubicBezTo>
                  <a:pt x="199" y="2440"/>
                  <a:pt x="195" y="2444"/>
                  <a:pt x="193" y="2453"/>
                </a:cubicBezTo>
                <a:cubicBezTo>
                  <a:pt x="190" y="2460"/>
                  <a:pt x="183" y="2470"/>
                  <a:pt x="188" y="2475"/>
                </a:cubicBezTo>
                <a:cubicBezTo>
                  <a:pt x="189" y="2476"/>
                  <a:pt x="190" y="2476"/>
                  <a:pt x="191" y="2477"/>
                </a:cubicBezTo>
                <a:cubicBezTo>
                  <a:pt x="191" y="2477"/>
                  <a:pt x="191" y="2477"/>
                  <a:pt x="191" y="2477"/>
                </a:cubicBezTo>
                <a:cubicBezTo>
                  <a:pt x="191" y="2479"/>
                  <a:pt x="191" y="2482"/>
                  <a:pt x="192" y="2483"/>
                </a:cubicBezTo>
                <a:cubicBezTo>
                  <a:pt x="195" y="2489"/>
                  <a:pt x="200" y="2490"/>
                  <a:pt x="207" y="2490"/>
                </a:cubicBezTo>
                <a:cubicBezTo>
                  <a:pt x="208" y="2488"/>
                  <a:pt x="208" y="2488"/>
                  <a:pt x="208" y="2488"/>
                </a:cubicBezTo>
                <a:cubicBezTo>
                  <a:pt x="208" y="2491"/>
                  <a:pt x="208" y="2493"/>
                  <a:pt x="210" y="2495"/>
                </a:cubicBezTo>
                <a:cubicBezTo>
                  <a:pt x="215" y="2502"/>
                  <a:pt x="229" y="2506"/>
                  <a:pt x="236" y="2499"/>
                </a:cubicBezTo>
                <a:cubicBezTo>
                  <a:pt x="244" y="2504"/>
                  <a:pt x="259" y="2505"/>
                  <a:pt x="265" y="2497"/>
                </a:cubicBezTo>
                <a:cubicBezTo>
                  <a:pt x="270" y="2510"/>
                  <a:pt x="287" y="2508"/>
                  <a:pt x="298" y="2506"/>
                </a:cubicBezTo>
                <a:cubicBezTo>
                  <a:pt x="309" y="2503"/>
                  <a:pt x="313" y="2496"/>
                  <a:pt x="319" y="2491"/>
                </a:cubicBezTo>
                <a:cubicBezTo>
                  <a:pt x="325" y="2486"/>
                  <a:pt x="330" y="2481"/>
                  <a:pt x="328" y="2468"/>
                </a:cubicBezTo>
                <a:cubicBezTo>
                  <a:pt x="326" y="2456"/>
                  <a:pt x="328" y="2455"/>
                  <a:pt x="329" y="2440"/>
                </a:cubicBezTo>
                <a:cubicBezTo>
                  <a:pt x="330" y="2431"/>
                  <a:pt x="337" y="2428"/>
                  <a:pt x="338" y="2413"/>
                </a:cubicBezTo>
                <a:cubicBezTo>
                  <a:pt x="339" y="2401"/>
                  <a:pt x="331" y="2351"/>
                  <a:pt x="332" y="2344"/>
                </a:cubicBezTo>
                <a:cubicBezTo>
                  <a:pt x="334" y="2328"/>
                  <a:pt x="324" y="2315"/>
                  <a:pt x="320" y="2289"/>
                </a:cubicBezTo>
                <a:cubicBezTo>
                  <a:pt x="317" y="2263"/>
                  <a:pt x="326" y="2174"/>
                  <a:pt x="326" y="2158"/>
                </a:cubicBezTo>
                <a:cubicBezTo>
                  <a:pt x="326" y="2127"/>
                  <a:pt x="341" y="2077"/>
                  <a:pt x="337" y="2014"/>
                </a:cubicBezTo>
                <a:cubicBezTo>
                  <a:pt x="335" y="1978"/>
                  <a:pt x="319" y="1868"/>
                  <a:pt x="319" y="1843"/>
                </a:cubicBezTo>
                <a:cubicBezTo>
                  <a:pt x="319" y="1839"/>
                  <a:pt x="318" y="1811"/>
                  <a:pt x="319" y="1806"/>
                </a:cubicBezTo>
                <a:cubicBezTo>
                  <a:pt x="324" y="1790"/>
                  <a:pt x="336" y="1587"/>
                  <a:pt x="336" y="1585"/>
                </a:cubicBezTo>
                <a:cubicBezTo>
                  <a:pt x="338" y="1561"/>
                  <a:pt x="353" y="1416"/>
                  <a:pt x="353" y="1416"/>
                </a:cubicBezTo>
                <a:cubicBezTo>
                  <a:pt x="359" y="1416"/>
                  <a:pt x="359" y="1416"/>
                  <a:pt x="359" y="1416"/>
                </a:cubicBezTo>
                <a:cubicBezTo>
                  <a:pt x="359" y="1416"/>
                  <a:pt x="377" y="1558"/>
                  <a:pt x="379" y="1582"/>
                </a:cubicBezTo>
                <a:cubicBezTo>
                  <a:pt x="379" y="1584"/>
                  <a:pt x="390" y="1790"/>
                  <a:pt x="394" y="1806"/>
                </a:cubicBezTo>
                <a:cubicBezTo>
                  <a:pt x="396" y="1811"/>
                  <a:pt x="395" y="1839"/>
                  <a:pt x="395" y="1843"/>
                </a:cubicBezTo>
                <a:cubicBezTo>
                  <a:pt x="395" y="1868"/>
                  <a:pt x="379" y="1978"/>
                  <a:pt x="377" y="2014"/>
                </a:cubicBezTo>
                <a:cubicBezTo>
                  <a:pt x="373" y="2077"/>
                  <a:pt x="387" y="2127"/>
                  <a:pt x="387" y="2158"/>
                </a:cubicBezTo>
                <a:cubicBezTo>
                  <a:pt x="387" y="2174"/>
                  <a:pt x="396" y="2263"/>
                  <a:pt x="393" y="2289"/>
                </a:cubicBezTo>
                <a:cubicBezTo>
                  <a:pt x="390" y="2315"/>
                  <a:pt x="380" y="2328"/>
                  <a:pt x="382" y="2344"/>
                </a:cubicBezTo>
                <a:cubicBezTo>
                  <a:pt x="383" y="2351"/>
                  <a:pt x="375" y="2401"/>
                  <a:pt x="375" y="2413"/>
                </a:cubicBezTo>
                <a:cubicBezTo>
                  <a:pt x="376" y="2428"/>
                  <a:pt x="384" y="2431"/>
                  <a:pt x="384" y="2440"/>
                </a:cubicBezTo>
                <a:cubicBezTo>
                  <a:pt x="386" y="2455"/>
                  <a:pt x="387" y="2456"/>
                  <a:pt x="385" y="2468"/>
                </a:cubicBezTo>
                <a:cubicBezTo>
                  <a:pt x="384" y="2481"/>
                  <a:pt x="388" y="2486"/>
                  <a:pt x="394" y="2491"/>
                </a:cubicBezTo>
                <a:cubicBezTo>
                  <a:pt x="400" y="2496"/>
                  <a:pt x="405" y="2503"/>
                  <a:pt x="416" y="2506"/>
                </a:cubicBezTo>
                <a:cubicBezTo>
                  <a:pt x="426" y="2508"/>
                  <a:pt x="444" y="2510"/>
                  <a:pt x="448" y="2497"/>
                </a:cubicBezTo>
                <a:cubicBezTo>
                  <a:pt x="454" y="2505"/>
                  <a:pt x="470" y="2504"/>
                  <a:pt x="478" y="2499"/>
                </a:cubicBezTo>
                <a:cubicBezTo>
                  <a:pt x="484" y="2506"/>
                  <a:pt x="499" y="2502"/>
                  <a:pt x="504" y="2495"/>
                </a:cubicBezTo>
                <a:cubicBezTo>
                  <a:pt x="505" y="2493"/>
                  <a:pt x="506" y="2491"/>
                  <a:pt x="506" y="2489"/>
                </a:cubicBezTo>
                <a:cubicBezTo>
                  <a:pt x="507" y="2490"/>
                  <a:pt x="507" y="2490"/>
                  <a:pt x="507" y="2490"/>
                </a:cubicBezTo>
                <a:cubicBezTo>
                  <a:pt x="513" y="2490"/>
                  <a:pt x="521" y="2488"/>
                  <a:pt x="522" y="2483"/>
                </a:cubicBezTo>
                <a:cubicBezTo>
                  <a:pt x="523" y="2482"/>
                  <a:pt x="523" y="2479"/>
                  <a:pt x="523" y="2477"/>
                </a:cubicBezTo>
                <a:cubicBezTo>
                  <a:pt x="523" y="2477"/>
                  <a:pt x="523" y="2477"/>
                  <a:pt x="523" y="2477"/>
                </a:cubicBezTo>
                <a:cubicBezTo>
                  <a:pt x="524" y="2476"/>
                  <a:pt x="525" y="2476"/>
                  <a:pt x="525" y="2475"/>
                </a:cubicBezTo>
                <a:cubicBezTo>
                  <a:pt x="531" y="2470"/>
                  <a:pt x="523" y="2460"/>
                  <a:pt x="521" y="2453"/>
                </a:cubicBezTo>
                <a:cubicBezTo>
                  <a:pt x="518" y="2444"/>
                  <a:pt x="514" y="2440"/>
                  <a:pt x="507" y="2435"/>
                </a:cubicBezTo>
                <a:cubicBezTo>
                  <a:pt x="500" y="2431"/>
                  <a:pt x="497" y="2424"/>
                  <a:pt x="488" y="2416"/>
                </a:cubicBezTo>
                <a:cubicBezTo>
                  <a:pt x="478" y="2408"/>
                  <a:pt x="460" y="2363"/>
                  <a:pt x="460" y="2362"/>
                </a:cubicBezTo>
                <a:cubicBezTo>
                  <a:pt x="466" y="2349"/>
                  <a:pt x="464" y="2334"/>
                  <a:pt x="462" y="2327"/>
                </a:cubicBezTo>
                <a:cubicBezTo>
                  <a:pt x="460" y="2318"/>
                  <a:pt x="464" y="2282"/>
                  <a:pt x="474" y="2237"/>
                </a:cubicBezTo>
                <a:cubicBezTo>
                  <a:pt x="484" y="2192"/>
                  <a:pt x="510" y="2128"/>
                  <a:pt x="513" y="2058"/>
                </a:cubicBezTo>
                <a:cubicBezTo>
                  <a:pt x="515" y="2015"/>
                  <a:pt x="509" y="1938"/>
                  <a:pt x="510" y="1878"/>
                </a:cubicBezTo>
                <a:cubicBezTo>
                  <a:pt x="511" y="1841"/>
                  <a:pt x="521" y="1814"/>
                  <a:pt x="522" y="1808"/>
                </a:cubicBezTo>
                <a:cubicBezTo>
                  <a:pt x="527" y="1785"/>
                  <a:pt x="527" y="1741"/>
                  <a:pt x="530" y="1729"/>
                </a:cubicBezTo>
                <a:cubicBezTo>
                  <a:pt x="587" y="1523"/>
                  <a:pt x="569" y="1347"/>
                  <a:pt x="567" y="1304"/>
                </a:cubicBezTo>
                <a:cubicBezTo>
                  <a:pt x="567" y="1304"/>
                  <a:pt x="569" y="1185"/>
                  <a:pt x="567" y="1170"/>
                </a:cubicBezTo>
                <a:cubicBezTo>
                  <a:pt x="530" y="1051"/>
                  <a:pt x="549" y="969"/>
                  <a:pt x="546" y="961"/>
                </a:cubicBezTo>
                <a:cubicBezTo>
                  <a:pt x="547" y="935"/>
                  <a:pt x="555" y="874"/>
                  <a:pt x="554" y="847"/>
                </a:cubicBezTo>
                <a:cubicBezTo>
                  <a:pt x="556" y="815"/>
                  <a:pt x="559" y="791"/>
                  <a:pt x="560" y="779"/>
                </a:cubicBezTo>
                <a:cubicBezTo>
                  <a:pt x="560" y="778"/>
                  <a:pt x="560" y="778"/>
                  <a:pt x="560" y="778"/>
                </a:cubicBezTo>
                <a:cubicBezTo>
                  <a:pt x="560" y="782"/>
                  <a:pt x="560" y="786"/>
                  <a:pt x="560" y="790"/>
                </a:cubicBezTo>
                <a:cubicBezTo>
                  <a:pt x="560" y="793"/>
                  <a:pt x="560" y="793"/>
                  <a:pt x="560" y="793"/>
                </a:cubicBezTo>
                <a:cubicBezTo>
                  <a:pt x="561" y="797"/>
                  <a:pt x="561" y="797"/>
                  <a:pt x="561" y="797"/>
                </a:cubicBezTo>
                <a:cubicBezTo>
                  <a:pt x="561" y="799"/>
                  <a:pt x="561" y="801"/>
                  <a:pt x="562" y="803"/>
                </a:cubicBezTo>
                <a:cubicBezTo>
                  <a:pt x="563" y="812"/>
                  <a:pt x="565" y="826"/>
                  <a:pt x="565" y="826"/>
                </a:cubicBezTo>
                <a:cubicBezTo>
                  <a:pt x="580" y="946"/>
                  <a:pt x="580" y="946"/>
                  <a:pt x="580" y="946"/>
                </a:cubicBezTo>
                <a:cubicBezTo>
                  <a:pt x="575" y="982"/>
                  <a:pt x="587" y="997"/>
                  <a:pt x="596" y="1049"/>
                </a:cubicBezTo>
                <a:cubicBezTo>
                  <a:pt x="600" y="1076"/>
                  <a:pt x="632" y="1205"/>
                  <a:pt x="634" y="1219"/>
                </a:cubicBezTo>
                <a:cubicBezTo>
                  <a:pt x="636" y="1232"/>
                  <a:pt x="641" y="1247"/>
                  <a:pt x="643" y="1250"/>
                </a:cubicBezTo>
                <a:cubicBezTo>
                  <a:pt x="644" y="1253"/>
                  <a:pt x="638" y="1268"/>
                  <a:pt x="636" y="1281"/>
                </a:cubicBezTo>
                <a:cubicBezTo>
                  <a:pt x="635" y="1282"/>
                  <a:pt x="635" y="1283"/>
                  <a:pt x="635" y="1285"/>
                </a:cubicBezTo>
                <a:cubicBezTo>
                  <a:pt x="635" y="1285"/>
                  <a:pt x="635" y="1285"/>
                  <a:pt x="635" y="1286"/>
                </a:cubicBezTo>
                <a:cubicBezTo>
                  <a:pt x="634" y="1290"/>
                  <a:pt x="635" y="1293"/>
                  <a:pt x="636" y="1298"/>
                </a:cubicBezTo>
                <a:cubicBezTo>
                  <a:pt x="637" y="1307"/>
                  <a:pt x="638" y="1316"/>
                  <a:pt x="632" y="1322"/>
                </a:cubicBezTo>
                <a:cubicBezTo>
                  <a:pt x="620" y="1334"/>
                  <a:pt x="601" y="1368"/>
                  <a:pt x="615" y="1378"/>
                </a:cubicBezTo>
                <a:cubicBezTo>
                  <a:pt x="630" y="1389"/>
                  <a:pt x="643" y="1364"/>
                  <a:pt x="647" y="1352"/>
                </a:cubicBezTo>
                <a:cubicBezTo>
                  <a:pt x="652" y="1339"/>
                  <a:pt x="660" y="1337"/>
                  <a:pt x="660" y="1337"/>
                </a:cubicBezTo>
                <a:cubicBezTo>
                  <a:pt x="660" y="1337"/>
                  <a:pt x="652" y="1351"/>
                  <a:pt x="655" y="1358"/>
                </a:cubicBezTo>
                <a:cubicBezTo>
                  <a:pt x="658" y="1364"/>
                  <a:pt x="650" y="1375"/>
                  <a:pt x="655" y="1383"/>
                </a:cubicBezTo>
                <a:cubicBezTo>
                  <a:pt x="657" y="1386"/>
                  <a:pt x="651" y="1388"/>
                  <a:pt x="650" y="1400"/>
                </a:cubicBezTo>
                <a:cubicBezTo>
                  <a:pt x="648" y="1411"/>
                  <a:pt x="642" y="1400"/>
                  <a:pt x="635" y="1412"/>
                </a:cubicBezTo>
                <a:cubicBezTo>
                  <a:pt x="632" y="1415"/>
                  <a:pt x="611" y="1391"/>
                  <a:pt x="609" y="1419"/>
                </a:cubicBezTo>
                <a:cubicBezTo>
                  <a:pt x="609" y="1421"/>
                  <a:pt x="630" y="1427"/>
                  <a:pt x="630" y="1429"/>
                </a:cubicBezTo>
                <a:cubicBezTo>
                  <a:pt x="630" y="1431"/>
                  <a:pt x="609" y="1430"/>
                  <a:pt x="609" y="1433"/>
                </a:cubicBezTo>
                <a:cubicBezTo>
                  <a:pt x="609" y="1433"/>
                  <a:pt x="598" y="1444"/>
                  <a:pt x="607" y="1450"/>
                </a:cubicBezTo>
                <a:cubicBezTo>
                  <a:pt x="615" y="1451"/>
                  <a:pt x="615" y="1451"/>
                  <a:pt x="615" y="1451"/>
                </a:cubicBezTo>
                <a:cubicBezTo>
                  <a:pt x="615" y="1451"/>
                  <a:pt x="604" y="1459"/>
                  <a:pt x="612" y="1468"/>
                </a:cubicBezTo>
                <a:cubicBezTo>
                  <a:pt x="615" y="1471"/>
                  <a:pt x="627" y="1469"/>
                  <a:pt x="630" y="1469"/>
                </a:cubicBezTo>
                <a:cubicBezTo>
                  <a:pt x="633" y="1469"/>
                  <a:pt x="636" y="1469"/>
                  <a:pt x="636" y="1469"/>
                </a:cubicBezTo>
                <a:cubicBezTo>
                  <a:pt x="636" y="1469"/>
                  <a:pt x="635" y="1478"/>
                  <a:pt x="642" y="1479"/>
                </a:cubicBezTo>
                <a:cubicBezTo>
                  <a:pt x="649" y="1480"/>
                  <a:pt x="657" y="1474"/>
                  <a:pt x="659" y="1470"/>
                </a:cubicBezTo>
                <a:cubicBezTo>
                  <a:pt x="661" y="1467"/>
                  <a:pt x="676" y="1460"/>
                  <a:pt x="682" y="1450"/>
                </a:cubicBezTo>
                <a:cubicBezTo>
                  <a:pt x="687" y="1441"/>
                  <a:pt x="695" y="1440"/>
                  <a:pt x="701" y="1411"/>
                </a:cubicBezTo>
                <a:cubicBezTo>
                  <a:pt x="704" y="1397"/>
                  <a:pt x="714" y="1379"/>
                  <a:pt x="715" y="1368"/>
                </a:cubicBezTo>
                <a:cubicBezTo>
                  <a:pt x="716" y="1357"/>
                  <a:pt x="718" y="1346"/>
                  <a:pt x="715" y="1328"/>
                </a:cubicBezTo>
                <a:close/>
                <a:moveTo>
                  <a:pt x="455" y="271"/>
                </a:moveTo>
                <a:cubicBezTo>
                  <a:pt x="454" y="273"/>
                  <a:pt x="454" y="273"/>
                  <a:pt x="454" y="273"/>
                </a:cubicBezTo>
                <a:cubicBezTo>
                  <a:pt x="454" y="272"/>
                  <a:pt x="454" y="272"/>
                  <a:pt x="454" y="271"/>
                </a:cubicBezTo>
                <a:cubicBezTo>
                  <a:pt x="455" y="271"/>
                  <a:pt x="455" y="271"/>
                  <a:pt x="455" y="271"/>
                </a:cubicBezTo>
                <a:close/>
              </a:path>
            </a:pathLst>
          </a:custGeom>
          <a:solidFill>
            <a:schemeClr val="bg1"/>
          </a:solidFill>
          <a:ln w="3175" cap="rnd">
            <a:solidFill>
              <a:schemeClr val="tx1">
                <a:lumMod val="50000"/>
                <a:lumOff val="50000"/>
              </a:schemeClr>
            </a:solidFill>
            <a:prstDash val="lgDash"/>
            <a:round/>
            <a:headEnd/>
            <a:tailEnd/>
          </a:ln>
        </p:spPr>
        <p:txBody>
          <a:bodyPr/>
          <a:lstStyle/>
          <a:p>
            <a:endParaRPr lang="en-US">
              <a:solidFill>
                <a:srgbClr val="92D050"/>
              </a:solidFill>
            </a:endParaRPr>
          </a:p>
        </p:txBody>
      </p:sp>
      <p:sp>
        <p:nvSpPr>
          <p:cNvPr id="30" name="Freeform 35">
            <a:extLst>
              <a:ext uri="{FF2B5EF4-FFF2-40B4-BE49-F238E27FC236}">
                <a16:creationId xmlns:a16="http://schemas.microsoft.com/office/drawing/2014/main" id="{B6D2AEC8-C0C8-110E-8E32-17432A214121}"/>
              </a:ext>
            </a:extLst>
          </p:cNvPr>
          <p:cNvSpPr>
            <a:spLocks noEditPoints="1"/>
          </p:cNvSpPr>
          <p:nvPr/>
        </p:nvSpPr>
        <p:spPr bwMode="auto">
          <a:xfrm>
            <a:off x="7785184" y="1095406"/>
            <a:ext cx="216098" cy="776238"/>
          </a:xfrm>
          <a:custGeom>
            <a:avLst/>
            <a:gdLst>
              <a:gd name="T0" fmla="*/ 2147483647 w 718"/>
              <a:gd name="T1" fmla="*/ 2147483647 h 2510"/>
              <a:gd name="T2" fmla="*/ 2147483647 w 718"/>
              <a:gd name="T3" fmla="*/ 2147483647 h 2510"/>
              <a:gd name="T4" fmla="*/ 2147483647 w 718"/>
              <a:gd name="T5" fmla="*/ 2147483647 h 2510"/>
              <a:gd name="T6" fmla="*/ 2147483647 w 718"/>
              <a:gd name="T7" fmla="*/ 2147483647 h 2510"/>
              <a:gd name="T8" fmla="*/ 2147483647 w 718"/>
              <a:gd name="T9" fmla="*/ 2147483647 h 2510"/>
              <a:gd name="T10" fmla="*/ 2147483647 w 718"/>
              <a:gd name="T11" fmla="*/ 2147483647 h 2510"/>
              <a:gd name="T12" fmla="*/ 2147483647 w 718"/>
              <a:gd name="T13" fmla="*/ 2147483647 h 2510"/>
              <a:gd name="T14" fmla="*/ 2147483647 w 718"/>
              <a:gd name="T15" fmla="*/ 2147483647 h 2510"/>
              <a:gd name="T16" fmla="*/ 2147483647 w 718"/>
              <a:gd name="T17" fmla="*/ 2147483647 h 2510"/>
              <a:gd name="T18" fmla="*/ 2147483647 w 718"/>
              <a:gd name="T19" fmla="*/ 2147483647 h 2510"/>
              <a:gd name="T20" fmla="*/ 2147483647 w 718"/>
              <a:gd name="T21" fmla="*/ 2147483647 h 2510"/>
              <a:gd name="T22" fmla="*/ 2147483647 w 718"/>
              <a:gd name="T23" fmla="*/ 2147483647 h 2510"/>
              <a:gd name="T24" fmla="*/ 2147483647 w 718"/>
              <a:gd name="T25" fmla="*/ 2147483647 h 2510"/>
              <a:gd name="T26" fmla="*/ 2147483647 w 718"/>
              <a:gd name="T27" fmla="*/ 2147483647 h 2510"/>
              <a:gd name="T28" fmla="*/ 2147483647 w 718"/>
              <a:gd name="T29" fmla="*/ 2147483647 h 2510"/>
              <a:gd name="T30" fmla="*/ 2147483647 w 718"/>
              <a:gd name="T31" fmla="*/ 2147483647 h 2510"/>
              <a:gd name="T32" fmla="*/ 2147483647 w 718"/>
              <a:gd name="T33" fmla="*/ 2147483647 h 2510"/>
              <a:gd name="T34" fmla="*/ 2147483647 w 718"/>
              <a:gd name="T35" fmla="*/ 2147483647 h 2510"/>
              <a:gd name="T36" fmla="*/ 2147483647 w 718"/>
              <a:gd name="T37" fmla="*/ 2147483647 h 2510"/>
              <a:gd name="T38" fmla="*/ 2147483647 w 718"/>
              <a:gd name="T39" fmla="*/ 2147483647 h 2510"/>
              <a:gd name="T40" fmla="*/ 2147483647 w 718"/>
              <a:gd name="T41" fmla="*/ 2147483647 h 2510"/>
              <a:gd name="T42" fmla="*/ 2147483647 w 718"/>
              <a:gd name="T43" fmla="*/ 2147483647 h 2510"/>
              <a:gd name="T44" fmla="*/ 2147483647 w 718"/>
              <a:gd name="T45" fmla="*/ 2147483647 h 2510"/>
              <a:gd name="T46" fmla="*/ 2147483647 w 718"/>
              <a:gd name="T47" fmla="*/ 2147483647 h 2510"/>
              <a:gd name="T48" fmla="*/ 2147483647 w 718"/>
              <a:gd name="T49" fmla="*/ 2147483647 h 2510"/>
              <a:gd name="T50" fmla="*/ 2147483647 w 718"/>
              <a:gd name="T51" fmla="*/ 2147483647 h 2510"/>
              <a:gd name="T52" fmla="*/ 2147483647 w 718"/>
              <a:gd name="T53" fmla="*/ 2147483647 h 2510"/>
              <a:gd name="T54" fmla="*/ 2147483647 w 718"/>
              <a:gd name="T55" fmla="*/ 2147483647 h 2510"/>
              <a:gd name="T56" fmla="*/ 2147483647 w 718"/>
              <a:gd name="T57" fmla="*/ 2147483647 h 2510"/>
              <a:gd name="T58" fmla="*/ 2147483647 w 718"/>
              <a:gd name="T59" fmla="*/ 2147483647 h 2510"/>
              <a:gd name="T60" fmla="*/ 2147483647 w 718"/>
              <a:gd name="T61" fmla="*/ 2147483647 h 2510"/>
              <a:gd name="T62" fmla="*/ 2147483647 w 718"/>
              <a:gd name="T63" fmla="*/ 2147483647 h 2510"/>
              <a:gd name="T64" fmla="*/ 2147483647 w 718"/>
              <a:gd name="T65" fmla="*/ 2147483647 h 2510"/>
              <a:gd name="T66" fmla="*/ 2147483647 w 718"/>
              <a:gd name="T67" fmla="*/ 2147483647 h 2510"/>
              <a:gd name="T68" fmla="*/ 2147483647 w 718"/>
              <a:gd name="T69" fmla="*/ 2147483647 h 2510"/>
              <a:gd name="T70" fmla="*/ 2147483647 w 718"/>
              <a:gd name="T71" fmla="*/ 2147483647 h 2510"/>
              <a:gd name="T72" fmla="*/ 2147483647 w 718"/>
              <a:gd name="T73" fmla="*/ 2147483647 h 2510"/>
              <a:gd name="T74" fmla="*/ 2147483647 w 718"/>
              <a:gd name="T75" fmla="*/ 2147483647 h 2510"/>
              <a:gd name="T76" fmla="*/ 2147483647 w 718"/>
              <a:gd name="T77" fmla="*/ 2147483647 h 2510"/>
              <a:gd name="T78" fmla="*/ 2147483647 w 718"/>
              <a:gd name="T79" fmla="*/ 2147483647 h 2510"/>
              <a:gd name="T80" fmla="*/ 2147483647 w 718"/>
              <a:gd name="T81" fmla="*/ 2147483647 h 2510"/>
              <a:gd name="T82" fmla="*/ 2147483647 w 718"/>
              <a:gd name="T83" fmla="*/ 2147483647 h 2510"/>
              <a:gd name="T84" fmla="*/ 2147483647 w 718"/>
              <a:gd name="T85" fmla="*/ 2147483647 h 2510"/>
              <a:gd name="T86" fmla="*/ 2147483647 w 718"/>
              <a:gd name="T87" fmla="*/ 2147483647 h 2510"/>
              <a:gd name="T88" fmla="*/ 2147483647 w 718"/>
              <a:gd name="T89" fmla="*/ 2147483647 h 2510"/>
              <a:gd name="T90" fmla="*/ 2147483647 w 718"/>
              <a:gd name="T91" fmla="*/ 2147483647 h 2510"/>
              <a:gd name="T92" fmla="*/ 2147483647 w 718"/>
              <a:gd name="T93" fmla="*/ 2147483647 h 2510"/>
              <a:gd name="T94" fmla="*/ 2147483647 w 718"/>
              <a:gd name="T95" fmla="*/ 2147483647 h 2510"/>
              <a:gd name="T96" fmla="*/ 2147483647 w 718"/>
              <a:gd name="T97" fmla="*/ 2147483647 h 2510"/>
              <a:gd name="T98" fmla="*/ 2147483647 w 718"/>
              <a:gd name="T99" fmla="*/ 2147483647 h 2510"/>
              <a:gd name="T100" fmla="*/ 2147483647 w 718"/>
              <a:gd name="T101" fmla="*/ 2147483647 h 2510"/>
              <a:gd name="T102" fmla="*/ 2147483647 w 718"/>
              <a:gd name="T103" fmla="*/ 2147483647 h 2510"/>
              <a:gd name="T104" fmla="*/ 2147483647 w 718"/>
              <a:gd name="T105" fmla="*/ 2147483647 h 2510"/>
              <a:gd name="T106" fmla="*/ 2147483647 w 718"/>
              <a:gd name="T107" fmla="*/ 2147483647 h 2510"/>
              <a:gd name="T108" fmla="*/ 2147483647 w 718"/>
              <a:gd name="T109" fmla="*/ 2147483647 h 2510"/>
              <a:gd name="T110" fmla="*/ 2147483647 w 718"/>
              <a:gd name="T111" fmla="*/ 2147483647 h 2510"/>
              <a:gd name="T112" fmla="*/ 2147483647 w 718"/>
              <a:gd name="T113" fmla="*/ 2147483647 h 2510"/>
              <a:gd name="T114" fmla="*/ 2147483647 w 718"/>
              <a:gd name="T115" fmla="*/ 2147483647 h 2510"/>
              <a:gd name="T116" fmla="*/ 2147483647 w 718"/>
              <a:gd name="T117" fmla="*/ 2147483647 h 2510"/>
              <a:gd name="T118" fmla="*/ 2147483647 w 718"/>
              <a:gd name="T119" fmla="*/ 2147483647 h 2510"/>
              <a:gd name="T120" fmla="*/ 2147483647 w 718"/>
              <a:gd name="T121" fmla="*/ 2147483647 h 2510"/>
              <a:gd name="T122" fmla="*/ 2147483647 w 718"/>
              <a:gd name="T123" fmla="*/ 2147483647 h 2510"/>
              <a:gd name="T124" fmla="*/ 2147483647 w 718"/>
              <a:gd name="T125" fmla="*/ 2147483647 h 25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18"/>
              <a:gd name="T190" fmla="*/ 0 h 2510"/>
              <a:gd name="T191" fmla="*/ 718 w 718"/>
              <a:gd name="T192" fmla="*/ 2510 h 25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18" h="2510">
                <a:moveTo>
                  <a:pt x="715" y="1328"/>
                </a:moveTo>
                <a:cubicBezTo>
                  <a:pt x="714" y="1318"/>
                  <a:pt x="714" y="1296"/>
                  <a:pt x="714" y="1278"/>
                </a:cubicBezTo>
                <a:cubicBezTo>
                  <a:pt x="714" y="1274"/>
                  <a:pt x="715" y="1271"/>
                  <a:pt x="715" y="1271"/>
                </a:cubicBezTo>
                <a:cubicBezTo>
                  <a:pt x="715" y="1262"/>
                  <a:pt x="717" y="1259"/>
                  <a:pt x="714" y="1247"/>
                </a:cubicBezTo>
                <a:cubicBezTo>
                  <a:pt x="711" y="1235"/>
                  <a:pt x="705" y="1223"/>
                  <a:pt x="705" y="1199"/>
                </a:cubicBezTo>
                <a:cubicBezTo>
                  <a:pt x="705" y="1193"/>
                  <a:pt x="701" y="1193"/>
                  <a:pt x="697" y="1137"/>
                </a:cubicBezTo>
                <a:cubicBezTo>
                  <a:pt x="695" y="1105"/>
                  <a:pt x="699" y="983"/>
                  <a:pt x="682" y="937"/>
                </a:cubicBezTo>
                <a:cubicBezTo>
                  <a:pt x="679" y="922"/>
                  <a:pt x="672" y="902"/>
                  <a:pt x="673" y="869"/>
                </a:cubicBezTo>
                <a:cubicBezTo>
                  <a:pt x="672" y="823"/>
                  <a:pt x="662" y="764"/>
                  <a:pt x="652" y="685"/>
                </a:cubicBezTo>
                <a:cubicBezTo>
                  <a:pt x="654" y="683"/>
                  <a:pt x="654" y="683"/>
                  <a:pt x="654" y="683"/>
                </a:cubicBezTo>
                <a:cubicBezTo>
                  <a:pt x="652" y="668"/>
                  <a:pt x="652" y="655"/>
                  <a:pt x="652" y="643"/>
                </a:cubicBezTo>
                <a:cubicBezTo>
                  <a:pt x="654" y="623"/>
                  <a:pt x="655" y="607"/>
                  <a:pt x="652" y="589"/>
                </a:cubicBezTo>
                <a:cubicBezTo>
                  <a:pt x="651" y="582"/>
                  <a:pt x="650" y="576"/>
                  <a:pt x="649" y="568"/>
                </a:cubicBezTo>
                <a:cubicBezTo>
                  <a:pt x="645" y="550"/>
                  <a:pt x="638" y="535"/>
                  <a:pt x="629" y="523"/>
                </a:cubicBezTo>
                <a:cubicBezTo>
                  <a:pt x="610" y="489"/>
                  <a:pt x="588" y="479"/>
                  <a:pt x="565" y="473"/>
                </a:cubicBezTo>
                <a:cubicBezTo>
                  <a:pt x="551" y="467"/>
                  <a:pt x="540" y="464"/>
                  <a:pt x="536" y="463"/>
                </a:cubicBezTo>
                <a:cubicBezTo>
                  <a:pt x="508" y="455"/>
                  <a:pt x="454" y="436"/>
                  <a:pt x="438" y="426"/>
                </a:cubicBezTo>
                <a:cubicBezTo>
                  <a:pt x="415" y="412"/>
                  <a:pt x="414" y="377"/>
                  <a:pt x="418" y="350"/>
                </a:cubicBezTo>
                <a:cubicBezTo>
                  <a:pt x="428" y="339"/>
                  <a:pt x="437" y="325"/>
                  <a:pt x="440" y="318"/>
                </a:cubicBezTo>
                <a:cubicBezTo>
                  <a:pt x="446" y="307"/>
                  <a:pt x="453" y="285"/>
                  <a:pt x="454" y="273"/>
                </a:cubicBezTo>
                <a:cubicBezTo>
                  <a:pt x="455" y="272"/>
                  <a:pt x="455" y="272"/>
                  <a:pt x="455" y="271"/>
                </a:cubicBezTo>
                <a:cubicBezTo>
                  <a:pt x="458" y="270"/>
                  <a:pt x="464" y="265"/>
                  <a:pt x="467" y="262"/>
                </a:cubicBezTo>
                <a:cubicBezTo>
                  <a:pt x="470" y="258"/>
                  <a:pt x="471" y="253"/>
                  <a:pt x="474" y="249"/>
                </a:cubicBezTo>
                <a:cubicBezTo>
                  <a:pt x="477" y="244"/>
                  <a:pt x="476" y="240"/>
                  <a:pt x="478" y="231"/>
                </a:cubicBezTo>
                <a:cubicBezTo>
                  <a:pt x="481" y="223"/>
                  <a:pt x="483" y="210"/>
                  <a:pt x="483" y="205"/>
                </a:cubicBezTo>
                <a:cubicBezTo>
                  <a:pt x="483" y="200"/>
                  <a:pt x="489" y="186"/>
                  <a:pt x="489" y="179"/>
                </a:cubicBezTo>
                <a:cubicBezTo>
                  <a:pt x="489" y="177"/>
                  <a:pt x="489" y="175"/>
                  <a:pt x="488" y="173"/>
                </a:cubicBezTo>
                <a:cubicBezTo>
                  <a:pt x="488" y="172"/>
                  <a:pt x="487" y="170"/>
                  <a:pt x="486" y="170"/>
                </a:cubicBezTo>
                <a:cubicBezTo>
                  <a:pt x="485" y="169"/>
                  <a:pt x="484" y="169"/>
                  <a:pt x="484" y="169"/>
                </a:cubicBezTo>
                <a:cubicBezTo>
                  <a:pt x="483" y="169"/>
                  <a:pt x="482" y="169"/>
                  <a:pt x="481" y="169"/>
                </a:cubicBezTo>
                <a:cubicBezTo>
                  <a:pt x="481" y="169"/>
                  <a:pt x="477" y="180"/>
                  <a:pt x="474" y="188"/>
                </a:cubicBezTo>
                <a:cubicBezTo>
                  <a:pt x="476" y="182"/>
                  <a:pt x="477" y="176"/>
                  <a:pt x="478" y="170"/>
                </a:cubicBezTo>
                <a:cubicBezTo>
                  <a:pt x="479" y="164"/>
                  <a:pt x="481" y="155"/>
                  <a:pt x="479" y="150"/>
                </a:cubicBezTo>
                <a:cubicBezTo>
                  <a:pt x="478" y="157"/>
                  <a:pt x="474" y="163"/>
                  <a:pt x="473" y="169"/>
                </a:cubicBezTo>
                <a:cubicBezTo>
                  <a:pt x="473" y="169"/>
                  <a:pt x="473" y="168"/>
                  <a:pt x="473" y="167"/>
                </a:cubicBezTo>
                <a:cubicBezTo>
                  <a:pt x="476" y="160"/>
                  <a:pt x="476" y="133"/>
                  <a:pt x="475" y="131"/>
                </a:cubicBezTo>
                <a:cubicBezTo>
                  <a:pt x="474" y="132"/>
                  <a:pt x="473" y="134"/>
                  <a:pt x="472" y="136"/>
                </a:cubicBezTo>
                <a:cubicBezTo>
                  <a:pt x="472" y="131"/>
                  <a:pt x="473" y="126"/>
                  <a:pt x="473" y="121"/>
                </a:cubicBezTo>
                <a:cubicBezTo>
                  <a:pt x="472" y="123"/>
                  <a:pt x="472" y="125"/>
                  <a:pt x="471" y="127"/>
                </a:cubicBezTo>
                <a:cubicBezTo>
                  <a:pt x="471" y="123"/>
                  <a:pt x="473" y="116"/>
                  <a:pt x="472" y="110"/>
                </a:cubicBezTo>
                <a:cubicBezTo>
                  <a:pt x="471" y="113"/>
                  <a:pt x="471" y="116"/>
                  <a:pt x="470" y="119"/>
                </a:cubicBezTo>
                <a:cubicBezTo>
                  <a:pt x="471" y="116"/>
                  <a:pt x="471" y="112"/>
                  <a:pt x="471" y="108"/>
                </a:cubicBezTo>
                <a:cubicBezTo>
                  <a:pt x="471" y="108"/>
                  <a:pt x="470" y="109"/>
                  <a:pt x="470" y="109"/>
                </a:cubicBezTo>
                <a:cubicBezTo>
                  <a:pt x="472" y="103"/>
                  <a:pt x="472" y="95"/>
                  <a:pt x="473" y="90"/>
                </a:cubicBezTo>
                <a:cubicBezTo>
                  <a:pt x="472" y="92"/>
                  <a:pt x="466" y="102"/>
                  <a:pt x="466" y="104"/>
                </a:cubicBezTo>
                <a:cubicBezTo>
                  <a:pt x="466" y="98"/>
                  <a:pt x="469" y="92"/>
                  <a:pt x="469" y="86"/>
                </a:cubicBezTo>
                <a:cubicBezTo>
                  <a:pt x="468" y="92"/>
                  <a:pt x="465" y="98"/>
                  <a:pt x="463" y="104"/>
                </a:cubicBezTo>
                <a:cubicBezTo>
                  <a:pt x="463" y="103"/>
                  <a:pt x="466" y="94"/>
                  <a:pt x="467" y="90"/>
                </a:cubicBezTo>
                <a:cubicBezTo>
                  <a:pt x="466" y="91"/>
                  <a:pt x="466" y="92"/>
                  <a:pt x="465" y="93"/>
                </a:cubicBezTo>
                <a:cubicBezTo>
                  <a:pt x="465" y="92"/>
                  <a:pt x="465" y="91"/>
                  <a:pt x="465" y="89"/>
                </a:cubicBezTo>
                <a:cubicBezTo>
                  <a:pt x="462" y="93"/>
                  <a:pt x="459" y="102"/>
                  <a:pt x="459" y="102"/>
                </a:cubicBezTo>
                <a:cubicBezTo>
                  <a:pt x="461" y="95"/>
                  <a:pt x="463" y="89"/>
                  <a:pt x="464" y="82"/>
                </a:cubicBezTo>
                <a:cubicBezTo>
                  <a:pt x="466" y="79"/>
                  <a:pt x="467" y="76"/>
                  <a:pt x="470" y="74"/>
                </a:cubicBezTo>
                <a:cubicBezTo>
                  <a:pt x="465" y="77"/>
                  <a:pt x="462" y="81"/>
                  <a:pt x="460" y="86"/>
                </a:cubicBezTo>
                <a:cubicBezTo>
                  <a:pt x="460" y="79"/>
                  <a:pt x="460" y="58"/>
                  <a:pt x="461" y="54"/>
                </a:cubicBezTo>
                <a:cubicBezTo>
                  <a:pt x="459" y="58"/>
                  <a:pt x="454" y="67"/>
                  <a:pt x="453" y="67"/>
                </a:cubicBezTo>
                <a:cubicBezTo>
                  <a:pt x="453" y="58"/>
                  <a:pt x="453" y="48"/>
                  <a:pt x="456" y="40"/>
                </a:cubicBezTo>
                <a:cubicBezTo>
                  <a:pt x="452" y="50"/>
                  <a:pt x="448" y="73"/>
                  <a:pt x="448" y="73"/>
                </a:cubicBezTo>
                <a:cubicBezTo>
                  <a:pt x="448" y="61"/>
                  <a:pt x="448" y="49"/>
                  <a:pt x="450" y="37"/>
                </a:cubicBezTo>
                <a:cubicBezTo>
                  <a:pt x="448" y="41"/>
                  <a:pt x="447" y="46"/>
                  <a:pt x="446" y="51"/>
                </a:cubicBezTo>
                <a:cubicBezTo>
                  <a:pt x="446" y="46"/>
                  <a:pt x="446" y="42"/>
                  <a:pt x="446" y="37"/>
                </a:cubicBezTo>
                <a:cubicBezTo>
                  <a:pt x="445" y="40"/>
                  <a:pt x="445" y="43"/>
                  <a:pt x="443" y="45"/>
                </a:cubicBezTo>
                <a:cubicBezTo>
                  <a:pt x="444" y="37"/>
                  <a:pt x="444" y="28"/>
                  <a:pt x="443" y="20"/>
                </a:cubicBezTo>
                <a:cubicBezTo>
                  <a:pt x="440" y="25"/>
                  <a:pt x="440" y="33"/>
                  <a:pt x="439" y="39"/>
                </a:cubicBezTo>
                <a:cubicBezTo>
                  <a:pt x="439" y="40"/>
                  <a:pt x="438" y="42"/>
                  <a:pt x="438" y="44"/>
                </a:cubicBezTo>
                <a:cubicBezTo>
                  <a:pt x="438" y="43"/>
                  <a:pt x="438" y="43"/>
                  <a:pt x="438" y="42"/>
                </a:cubicBezTo>
                <a:cubicBezTo>
                  <a:pt x="436" y="46"/>
                  <a:pt x="435" y="49"/>
                  <a:pt x="435" y="53"/>
                </a:cubicBezTo>
                <a:cubicBezTo>
                  <a:pt x="434" y="54"/>
                  <a:pt x="434" y="54"/>
                  <a:pt x="434" y="55"/>
                </a:cubicBezTo>
                <a:cubicBezTo>
                  <a:pt x="435" y="47"/>
                  <a:pt x="436" y="35"/>
                  <a:pt x="434" y="28"/>
                </a:cubicBezTo>
                <a:cubicBezTo>
                  <a:pt x="432" y="32"/>
                  <a:pt x="432" y="37"/>
                  <a:pt x="431" y="42"/>
                </a:cubicBezTo>
                <a:cubicBezTo>
                  <a:pt x="431" y="39"/>
                  <a:pt x="431" y="37"/>
                  <a:pt x="430" y="34"/>
                </a:cubicBezTo>
                <a:cubicBezTo>
                  <a:pt x="430" y="32"/>
                  <a:pt x="430" y="31"/>
                  <a:pt x="430" y="29"/>
                </a:cubicBezTo>
                <a:cubicBezTo>
                  <a:pt x="430" y="31"/>
                  <a:pt x="429" y="33"/>
                  <a:pt x="429" y="35"/>
                </a:cubicBezTo>
                <a:cubicBezTo>
                  <a:pt x="429" y="36"/>
                  <a:pt x="428" y="37"/>
                  <a:pt x="428" y="38"/>
                </a:cubicBezTo>
                <a:cubicBezTo>
                  <a:pt x="428" y="38"/>
                  <a:pt x="428" y="39"/>
                  <a:pt x="428" y="39"/>
                </a:cubicBezTo>
                <a:cubicBezTo>
                  <a:pt x="426" y="34"/>
                  <a:pt x="426" y="27"/>
                  <a:pt x="426" y="21"/>
                </a:cubicBezTo>
                <a:cubicBezTo>
                  <a:pt x="424" y="23"/>
                  <a:pt x="423" y="26"/>
                  <a:pt x="422" y="30"/>
                </a:cubicBezTo>
                <a:cubicBezTo>
                  <a:pt x="421" y="26"/>
                  <a:pt x="421" y="23"/>
                  <a:pt x="421" y="19"/>
                </a:cubicBezTo>
                <a:cubicBezTo>
                  <a:pt x="420" y="23"/>
                  <a:pt x="419" y="27"/>
                  <a:pt x="419" y="31"/>
                </a:cubicBezTo>
                <a:cubicBezTo>
                  <a:pt x="418" y="29"/>
                  <a:pt x="418" y="27"/>
                  <a:pt x="417" y="26"/>
                </a:cubicBezTo>
                <a:cubicBezTo>
                  <a:pt x="417" y="23"/>
                  <a:pt x="417" y="20"/>
                  <a:pt x="417" y="17"/>
                </a:cubicBezTo>
                <a:cubicBezTo>
                  <a:pt x="412" y="22"/>
                  <a:pt x="415" y="35"/>
                  <a:pt x="413" y="42"/>
                </a:cubicBezTo>
                <a:cubicBezTo>
                  <a:pt x="413" y="42"/>
                  <a:pt x="413" y="42"/>
                  <a:pt x="413" y="42"/>
                </a:cubicBezTo>
                <a:cubicBezTo>
                  <a:pt x="412" y="41"/>
                  <a:pt x="412" y="39"/>
                  <a:pt x="412" y="37"/>
                </a:cubicBezTo>
                <a:cubicBezTo>
                  <a:pt x="412" y="32"/>
                  <a:pt x="414" y="26"/>
                  <a:pt x="413" y="21"/>
                </a:cubicBezTo>
                <a:cubicBezTo>
                  <a:pt x="412" y="23"/>
                  <a:pt x="410" y="28"/>
                  <a:pt x="410" y="29"/>
                </a:cubicBezTo>
                <a:cubicBezTo>
                  <a:pt x="409" y="27"/>
                  <a:pt x="409" y="25"/>
                  <a:pt x="409" y="23"/>
                </a:cubicBezTo>
                <a:cubicBezTo>
                  <a:pt x="409" y="25"/>
                  <a:pt x="409" y="27"/>
                  <a:pt x="409" y="29"/>
                </a:cubicBezTo>
                <a:cubicBezTo>
                  <a:pt x="407" y="26"/>
                  <a:pt x="409" y="22"/>
                  <a:pt x="406" y="19"/>
                </a:cubicBezTo>
                <a:cubicBezTo>
                  <a:pt x="403" y="23"/>
                  <a:pt x="402" y="36"/>
                  <a:pt x="402" y="37"/>
                </a:cubicBezTo>
                <a:cubicBezTo>
                  <a:pt x="400" y="31"/>
                  <a:pt x="400" y="21"/>
                  <a:pt x="401" y="14"/>
                </a:cubicBezTo>
                <a:cubicBezTo>
                  <a:pt x="400" y="20"/>
                  <a:pt x="398" y="26"/>
                  <a:pt x="397" y="32"/>
                </a:cubicBezTo>
                <a:cubicBezTo>
                  <a:pt x="397" y="27"/>
                  <a:pt x="397" y="21"/>
                  <a:pt x="397" y="16"/>
                </a:cubicBezTo>
                <a:cubicBezTo>
                  <a:pt x="396" y="19"/>
                  <a:pt x="396" y="23"/>
                  <a:pt x="395" y="26"/>
                </a:cubicBezTo>
                <a:cubicBezTo>
                  <a:pt x="394" y="29"/>
                  <a:pt x="393" y="32"/>
                  <a:pt x="394" y="36"/>
                </a:cubicBezTo>
                <a:cubicBezTo>
                  <a:pt x="393" y="33"/>
                  <a:pt x="392" y="22"/>
                  <a:pt x="391" y="20"/>
                </a:cubicBezTo>
                <a:cubicBezTo>
                  <a:pt x="391" y="23"/>
                  <a:pt x="390" y="26"/>
                  <a:pt x="390" y="27"/>
                </a:cubicBezTo>
                <a:cubicBezTo>
                  <a:pt x="389" y="31"/>
                  <a:pt x="388" y="34"/>
                  <a:pt x="387" y="38"/>
                </a:cubicBezTo>
                <a:cubicBezTo>
                  <a:pt x="388" y="34"/>
                  <a:pt x="388" y="31"/>
                  <a:pt x="388" y="27"/>
                </a:cubicBezTo>
                <a:cubicBezTo>
                  <a:pt x="388" y="21"/>
                  <a:pt x="388" y="14"/>
                  <a:pt x="388" y="8"/>
                </a:cubicBezTo>
                <a:cubicBezTo>
                  <a:pt x="388" y="12"/>
                  <a:pt x="388" y="17"/>
                  <a:pt x="387" y="22"/>
                </a:cubicBezTo>
                <a:cubicBezTo>
                  <a:pt x="387" y="21"/>
                  <a:pt x="387" y="21"/>
                  <a:pt x="386" y="20"/>
                </a:cubicBezTo>
                <a:cubicBezTo>
                  <a:pt x="385" y="24"/>
                  <a:pt x="382" y="34"/>
                  <a:pt x="381" y="34"/>
                </a:cubicBezTo>
                <a:cubicBezTo>
                  <a:pt x="382" y="25"/>
                  <a:pt x="384" y="15"/>
                  <a:pt x="382" y="6"/>
                </a:cubicBezTo>
                <a:cubicBezTo>
                  <a:pt x="382" y="9"/>
                  <a:pt x="381" y="12"/>
                  <a:pt x="381" y="15"/>
                </a:cubicBezTo>
                <a:cubicBezTo>
                  <a:pt x="381" y="13"/>
                  <a:pt x="381" y="12"/>
                  <a:pt x="380" y="10"/>
                </a:cubicBezTo>
                <a:cubicBezTo>
                  <a:pt x="380" y="14"/>
                  <a:pt x="378" y="30"/>
                  <a:pt x="376" y="35"/>
                </a:cubicBezTo>
                <a:cubicBezTo>
                  <a:pt x="376" y="30"/>
                  <a:pt x="377" y="24"/>
                  <a:pt x="377" y="19"/>
                </a:cubicBezTo>
                <a:cubicBezTo>
                  <a:pt x="377" y="15"/>
                  <a:pt x="377" y="11"/>
                  <a:pt x="376" y="8"/>
                </a:cubicBezTo>
                <a:cubicBezTo>
                  <a:pt x="376" y="9"/>
                  <a:pt x="376" y="10"/>
                  <a:pt x="376" y="11"/>
                </a:cubicBezTo>
                <a:cubicBezTo>
                  <a:pt x="375" y="11"/>
                  <a:pt x="375" y="10"/>
                  <a:pt x="375" y="9"/>
                </a:cubicBezTo>
                <a:cubicBezTo>
                  <a:pt x="374" y="12"/>
                  <a:pt x="374" y="15"/>
                  <a:pt x="373" y="18"/>
                </a:cubicBezTo>
                <a:cubicBezTo>
                  <a:pt x="373" y="16"/>
                  <a:pt x="373" y="13"/>
                  <a:pt x="373" y="10"/>
                </a:cubicBezTo>
                <a:cubicBezTo>
                  <a:pt x="372" y="16"/>
                  <a:pt x="369" y="34"/>
                  <a:pt x="368" y="37"/>
                </a:cubicBezTo>
                <a:cubicBezTo>
                  <a:pt x="367" y="27"/>
                  <a:pt x="371" y="16"/>
                  <a:pt x="368" y="6"/>
                </a:cubicBezTo>
                <a:cubicBezTo>
                  <a:pt x="366" y="10"/>
                  <a:pt x="365" y="29"/>
                  <a:pt x="364" y="33"/>
                </a:cubicBezTo>
                <a:cubicBezTo>
                  <a:pt x="364" y="28"/>
                  <a:pt x="362" y="11"/>
                  <a:pt x="361" y="9"/>
                </a:cubicBezTo>
                <a:cubicBezTo>
                  <a:pt x="360" y="12"/>
                  <a:pt x="360" y="16"/>
                  <a:pt x="359" y="19"/>
                </a:cubicBezTo>
                <a:cubicBezTo>
                  <a:pt x="356" y="13"/>
                  <a:pt x="358" y="6"/>
                  <a:pt x="357" y="0"/>
                </a:cubicBezTo>
                <a:cubicBezTo>
                  <a:pt x="355" y="6"/>
                  <a:pt x="356" y="17"/>
                  <a:pt x="352" y="22"/>
                </a:cubicBezTo>
                <a:cubicBezTo>
                  <a:pt x="350" y="17"/>
                  <a:pt x="351" y="11"/>
                  <a:pt x="350" y="6"/>
                </a:cubicBezTo>
                <a:cubicBezTo>
                  <a:pt x="349" y="12"/>
                  <a:pt x="349" y="17"/>
                  <a:pt x="348" y="23"/>
                </a:cubicBezTo>
                <a:cubicBezTo>
                  <a:pt x="347" y="16"/>
                  <a:pt x="348" y="9"/>
                  <a:pt x="346" y="3"/>
                </a:cubicBezTo>
                <a:cubicBezTo>
                  <a:pt x="347" y="9"/>
                  <a:pt x="346" y="15"/>
                  <a:pt x="345" y="21"/>
                </a:cubicBezTo>
                <a:cubicBezTo>
                  <a:pt x="345" y="20"/>
                  <a:pt x="345" y="18"/>
                  <a:pt x="345" y="16"/>
                </a:cubicBezTo>
                <a:cubicBezTo>
                  <a:pt x="344" y="19"/>
                  <a:pt x="345" y="25"/>
                  <a:pt x="343" y="28"/>
                </a:cubicBezTo>
                <a:cubicBezTo>
                  <a:pt x="343" y="27"/>
                  <a:pt x="341" y="6"/>
                  <a:pt x="341" y="2"/>
                </a:cubicBezTo>
                <a:cubicBezTo>
                  <a:pt x="340" y="5"/>
                  <a:pt x="339" y="21"/>
                  <a:pt x="339" y="28"/>
                </a:cubicBezTo>
                <a:cubicBezTo>
                  <a:pt x="339" y="28"/>
                  <a:pt x="339" y="28"/>
                  <a:pt x="339" y="28"/>
                </a:cubicBezTo>
                <a:cubicBezTo>
                  <a:pt x="338" y="25"/>
                  <a:pt x="337" y="24"/>
                  <a:pt x="336" y="30"/>
                </a:cubicBezTo>
                <a:cubicBezTo>
                  <a:pt x="336" y="27"/>
                  <a:pt x="335" y="25"/>
                  <a:pt x="334" y="23"/>
                </a:cubicBezTo>
                <a:cubicBezTo>
                  <a:pt x="333" y="25"/>
                  <a:pt x="333" y="26"/>
                  <a:pt x="333" y="28"/>
                </a:cubicBezTo>
                <a:cubicBezTo>
                  <a:pt x="332" y="27"/>
                  <a:pt x="332" y="26"/>
                  <a:pt x="331" y="25"/>
                </a:cubicBezTo>
                <a:cubicBezTo>
                  <a:pt x="331" y="20"/>
                  <a:pt x="330" y="15"/>
                  <a:pt x="330" y="11"/>
                </a:cubicBezTo>
                <a:cubicBezTo>
                  <a:pt x="331" y="14"/>
                  <a:pt x="330" y="17"/>
                  <a:pt x="330" y="20"/>
                </a:cubicBezTo>
                <a:cubicBezTo>
                  <a:pt x="328" y="15"/>
                  <a:pt x="329" y="9"/>
                  <a:pt x="327" y="3"/>
                </a:cubicBezTo>
                <a:cubicBezTo>
                  <a:pt x="325" y="8"/>
                  <a:pt x="325" y="15"/>
                  <a:pt x="325" y="20"/>
                </a:cubicBezTo>
                <a:cubicBezTo>
                  <a:pt x="325" y="19"/>
                  <a:pt x="323" y="9"/>
                  <a:pt x="323" y="5"/>
                </a:cubicBezTo>
                <a:cubicBezTo>
                  <a:pt x="322" y="13"/>
                  <a:pt x="321" y="29"/>
                  <a:pt x="321" y="30"/>
                </a:cubicBezTo>
                <a:cubicBezTo>
                  <a:pt x="321" y="30"/>
                  <a:pt x="320" y="19"/>
                  <a:pt x="320" y="16"/>
                </a:cubicBezTo>
                <a:cubicBezTo>
                  <a:pt x="320" y="16"/>
                  <a:pt x="319" y="17"/>
                  <a:pt x="319" y="18"/>
                </a:cubicBezTo>
                <a:cubicBezTo>
                  <a:pt x="318" y="12"/>
                  <a:pt x="317" y="6"/>
                  <a:pt x="315" y="0"/>
                </a:cubicBezTo>
                <a:cubicBezTo>
                  <a:pt x="316" y="9"/>
                  <a:pt x="317" y="19"/>
                  <a:pt x="317" y="28"/>
                </a:cubicBezTo>
                <a:cubicBezTo>
                  <a:pt x="316" y="30"/>
                  <a:pt x="314" y="24"/>
                  <a:pt x="312" y="19"/>
                </a:cubicBezTo>
                <a:cubicBezTo>
                  <a:pt x="310" y="27"/>
                  <a:pt x="312" y="35"/>
                  <a:pt x="312" y="43"/>
                </a:cubicBezTo>
                <a:cubicBezTo>
                  <a:pt x="312" y="43"/>
                  <a:pt x="312" y="43"/>
                  <a:pt x="312" y="43"/>
                </a:cubicBezTo>
                <a:cubicBezTo>
                  <a:pt x="309" y="34"/>
                  <a:pt x="307" y="24"/>
                  <a:pt x="305" y="15"/>
                </a:cubicBezTo>
                <a:cubicBezTo>
                  <a:pt x="306" y="20"/>
                  <a:pt x="307" y="26"/>
                  <a:pt x="307" y="32"/>
                </a:cubicBezTo>
                <a:cubicBezTo>
                  <a:pt x="307" y="31"/>
                  <a:pt x="302" y="20"/>
                  <a:pt x="299" y="15"/>
                </a:cubicBezTo>
                <a:cubicBezTo>
                  <a:pt x="298" y="12"/>
                  <a:pt x="296" y="10"/>
                  <a:pt x="295" y="7"/>
                </a:cubicBezTo>
                <a:cubicBezTo>
                  <a:pt x="297" y="14"/>
                  <a:pt x="298" y="22"/>
                  <a:pt x="300" y="29"/>
                </a:cubicBezTo>
                <a:cubicBezTo>
                  <a:pt x="302" y="34"/>
                  <a:pt x="302" y="39"/>
                  <a:pt x="303" y="44"/>
                </a:cubicBezTo>
                <a:cubicBezTo>
                  <a:pt x="299" y="33"/>
                  <a:pt x="290" y="19"/>
                  <a:pt x="290" y="8"/>
                </a:cubicBezTo>
                <a:cubicBezTo>
                  <a:pt x="289" y="13"/>
                  <a:pt x="286" y="38"/>
                  <a:pt x="285" y="38"/>
                </a:cubicBezTo>
                <a:cubicBezTo>
                  <a:pt x="281" y="33"/>
                  <a:pt x="282" y="26"/>
                  <a:pt x="280" y="20"/>
                </a:cubicBezTo>
                <a:cubicBezTo>
                  <a:pt x="279" y="23"/>
                  <a:pt x="279" y="25"/>
                  <a:pt x="279" y="27"/>
                </a:cubicBezTo>
                <a:cubicBezTo>
                  <a:pt x="278" y="25"/>
                  <a:pt x="277" y="23"/>
                  <a:pt x="275" y="22"/>
                </a:cubicBezTo>
                <a:cubicBezTo>
                  <a:pt x="276" y="25"/>
                  <a:pt x="277" y="30"/>
                  <a:pt x="278" y="35"/>
                </a:cubicBezTo>
                <a:cubicBezTo>
                  <a:pt x="278" y="40"/>
                  <a:pt x="278" y="45"/>
                  <a:pt x="277" y="49"/>
                </a:cubicBezTo>
                <a:cubicBezTo>
                  <a:pt x="276" y="48"/>
                  <a:pt x="275" y="43"/>
                  <a:pt x="273" y="40"/>
                </a:cubicBezTo>
                <a:cubicBezTo>
                  <a:pt x="272" y="41"/>
                  <a:pt x="272" y="43"/>
                  <a:pt x="272" y="44"/>
                </a:cubicBezTo>
                <a:cubicBezTo>
                  <a:pt x="271" y="39"/>
                  <a:pt x="270" y="34"/>
                  <a:pt x="268" y="29"/>
                </a:cubicBezTo>
                <a:cubicBezTo>
                  <a:pt x="268" y="36"/>
                  <a:pt x="271" y="44"/>
                  <a:pt x="271" y="52"/>
                </a:cubicBezTo>
                <a:cubicBezTo>
                  <a:pt x="271" y="51"/>
                  <a:pt x="270" y="50"/>
                  <a:pt x="270" y="49"/>
                </a:cubicBezTo>
                <a:cubicBezTo>
                  <a:pt x="269" y="44"/>
                  <a:pt x="267" y="38"/>
                  <a:pt x="265" y="33"/>
                </a:cubicBezTo>
                <a:cubicBezTo>
                  <a:pt x="264" y="31"/>
                  <a:pt x="264" y="30"/>
                  <a:pt x="263" y="28"/>
                </a:cubicBezTo>
                <a:cubicBezTo>
                  <a:pt x="263" y="29"/>
                  <a:pt x="263" y="29"/>
                  <a:pt x="264" y="30"/>
                </a:cubicBezTo>
                <a:cubicBezTo>
                  <a:pt x="263" y="29"/>
                  <a:pt x="263" y="28"/>
                  <a:pt x="263" y="28"/>
                </a:cubicBezTo>
                <a:cubicBezTo>
                  <a:pt x="263" y="31"/>
                  <a:pt x="263" y="35"/>
                  <a:pt x="263" y="39"/>
                </a:cubicBezTo>
                <a:cubicBezTo>
                  <a:pt x="262" y="37"/>
                  <a:pt x="261" y="34"/>
                  <a:pt x="260" y="32"/>
                </a:cubicBezTo>
                <a:cubicBezTo>
                  <a:pt x="261" y="37"/>
                  <a:pt x="263" y="42"/>
                  <a:pt x="263" y="48"/>
                </a:cubicBezTo>
                <a:cubicBezTo>
                  <a:pt x="263" y="51"/>
                  <a:pt x="263" y="53"/>
                  <a:pt x="263" y="56"/>
                </a:cubicBezTo>
                <a:cubicBezTo>
                  <a:pt x="263" y="57"/>
                  <a:pt x="263" y="57"/>
                  <a:pt x="263" y="58"/>
                </a:cubicBezTo>
                <a:cubicBezTo>
                  <a:pt x="259" y="55"/>
                  <a:pt x="259" y="45"/>
                  <a:pt x="259" y="40"/>
                </a:cubicBezTo>
                <a:cubicBezTo>
                  <a:pt x="258" y="41"/>
                  <a:pt x="257" y="52"/>
                  <a:pt x="258" y="56"/>
                </a:cubicBezTo>
                <a:cubicBezTo>
                  <a:pt x="255" y="50"/>
                  <a:pt x="250" y="38"/>
                  <a:pt x="248" y="35"/>
                </a:cubicBezTo>
                <a:cubicBezTo>
                  <a:pt x="249" y="39"/>
                  <a:pt x="250" y="42"/>
                  <a:pt x="251" y="46"/>
                </a:cubicBezTo>
                <a:cubicBezTo>
                  <a:pt x="247" y="39"/>
                  <a:pt x="242" y="32"/>
                  <a:pt x="239" y="27"/>
                </a:cubicBezTo>
                <a:cubicBezTo>
                  <a:pt x="244" y="37"/>
                  <a:pt x="250" y="50"/>
                  <a:pt x="253" y="63"/>
                </a:cubicBezTo>
                <a:cubicBezTo>
                  <a:pt x="252" y="61"/>
                  <a:pt x="251" y="59"/>
                  <a:pt x="250" y="57"/>
                </a:cubicBezTo>
                <a:cubicBezTo>
                  <a:pt x="250" y="60"/>
                  <a:pt x="251" y="63"/>
                  <a:pt x="252" y="66"/>
                </a:cubicBezTo>
                <a:cubicBezTo>
                  <a:pt x="251" y="65"/>
                  <a:pt x="250" y="63"/>
                  <a:pt x="249" y="62"/>
                </a:cubicBezTo>
                <a:cubicBezTo>
                  <a:pt x="250" y="63"/>
                  <a:pt x="250" y="65"/>
                  <a:pt x="250" y="67"/>
                </a:cubicBezTo>
                <a:cubicBezTo>
                  <a:pt x="249" y="63"/>
                  <a:pt x="246" y="59"/>
                  <a:pt x="244" y="56"/>
                </a:cubicBezTo>
                <a:cubicBezTo>
                  <a:pt x="245" y="60"/>
                  <a:pt x="248" y="64"/>
                  <a:pt x="249" y="68"/>
                </a:cubicBezTo>
                <a:cubicBezTo>
                  <a:pt x="249" y="69"/>
                  <a:pt x="249" y="70"/>
                  <a:pt x="249" y="72"/>
                </a:cubicBezTo>
                <a:cubicBezTo>
                  <a:pt x="248" y="67"/>
                  <a:pt x="246" y="63"/>
                  <a:pt x="243" y="59"/>
                </a:cubicBezTo>
                <a:cubicBezTo>
                  <a:pt x="243" y="62"/>
                  <a:pt x="244" y="65"/>
                  <a:pt x="244" y="68"/>
                </a:cubicBezTo>
                <a:cubicBezTo>
                  <a:pt x="244" y="68"/>
                  <a:pt x="243" y="67"/>
                  <a:pt x="242" y="66"/>
                </a:cubicBezTo>
                <a:cubicBezTo>
                  <a:pt x="243" y="69"/>
                  <a:pt x="247" y="76"/>
                  <a:pt x="247" y="77"/>
                </a:cubicBezTo>
                <a:cubicBezTo>
                  <a:pt x="247" y="78"/>
                  <a:pt x="247" y="79"/>
                  <a:pt x="247" y="80"/>
                </a:cubicBezTo>
                <a:cubicBezTo>
                  <a:pt x="245" y="75"/>
                  <a:pt x="243" y="71"/>
                  <a:pt x="241" y="67"/>
                </a:cubicBezTo>
                <a:cubicBezTo>
                  <a:pt x="242" y="70"/>
                  <a:pt x="243" y="73"/>
                  <a:pt x="244" y="77"/>
                </a:cubicBezTo>
                <a:cubicBezTo>
                  <a:pt x="243" y="76"/>
                  <a:pt x="241" y="74"/>
                  <a:pt x="240" y="71"/>
                </a:cubicBezTo>
                <a:cubicBezTo>
                  <a:pt x="242" y="75"/>
                  <a:pt x="245" y="88"/>
                  <a:pt x="245" y="90"/>
                </a:cubicBezTo>
                <a:cubicBezTo>
                  <a:pt x="244" y="90"/>
                  <a:pt x="240" y="81"/>
                  <a:pt x="239" y="76"/>
                </a:cubicBezTo>
                <a:cubicBezTo>
                  <a:pt x="240" y="84"/>
                  <a:pt x="241" y="91"/>
                  <a:pt x="241" y="98"/>
                </a:cubicBezTo>
                <a:cubicBezTo>
                  <a:pt x="241" y="98"/>
                  <a:pt x="241" y="98"/>
                  <a:pt x="241" y="99"/>
                </a:cubicBezTo>
                <a:cubicBezTo>
                  <a:pt x="240" y="89"/>
                  <a:pt x="236" y="84"/>
                  <a:pt x="231" y="77"/>
                </a:cubicBezTo>
                <a:cubicBezTo>
                  <a:pt x="234" y="86"/>
                  <a:pt x="236" y="93"/>
                  <a:pt x="237" y="102"/>
                </a:cubicBezTo>
                <a:cubicBezTo>
                  <a:pt x="235" y="99"/>
                  <a:pt x="234" y="97"/>
                  <a:pt x="234" y="94"/>
                </a:cubicBezTo>
                <a:cubicBezTo>
                  <a:pt x="234" y="98"/>
                  <a:pt x="235" y="102"/>
                  <a:pt x="234" y="106"/>
                </a:cubicBezTo>
                <a:cubicBezTo>
                  <a:pt x="233" y="104"/>
                  <a:pt x="232" y="101"/>
                  <a:pt x="232" y="99"/>
                </a:cubicBezTo>
                <a:cubicBezTo>
                  <a:pt x="232" y="105"/>
                  <a:pt x="231" y="112"/>
                  <a:pt x="231" y="118"/>
                </a:cubicBezTo>
                <a:cubicBezTo>
                  <a:pt x="230" y="114"/>
                  <a:pt x="230" y="111"/>
                  <a:pt x="229" y="108"/>
                </a:cubicBezTo>
                <a:cubicBezTo>
                  <a:pt x="230" y="114"/>
                  <a:pt x="228" y="131"/>
                  <a:pt x="227" y="132"/>
                </a:cubicBezTo>
                <a:cubicBezTo>
                  <a:pt x="227" y="130"/>
                  <a:pt x="227" y="128"/>
                  <a:pt x="227" y="126"/>
                </a:cubicBezTo>
                <a:cubicBezTo>
                  <a:pt x="224" y="133"/>
                  <a:pt x="224" y="141"/>
                  <a:pt x="224" y="150"/>
                </a:cubicBezTo>
                <a:cubicBezTo>
                  <a:pt x="224" y="150"/>
                  <a:pt x="224" y="151"/>
                  <a:pt x="224" y="152"/>
                </a:cubicBezTo>
                <a:cubicBezTo>
                  <a:pt x="223" y="147"/>
                  <a:pt x="223" y="143"/>
                  <a:pt x="222" y="139"/>
                </a:cubicBezTo>
                <a:cubicBezTo>
                  <a:pt x="221" y="143"/>
                  <a:pt x="222" y="149"/>
                  <a:pt x="222" y="153"/>
                </a:cubicBezTo>
                <a:cubicBezTo>
                  <a:pt x="223" y="159"/>
                  <a:pt x="223" y="165"/>
                  <a:pt x="225" y="171"/>
                </a:cubicBezTo>
                <a:cubicBezTo>
                  <a:pt x="225" y="170"/>
                  <a:pt x="225" y="170"/>
                  <a:pt x="224" y="170"/>
                </a:cubicBezTo>
                <a:cubicBezTo>
                  <a:pt x="222" y="164"/>
                  <a:pt x="220" y="157"/>
                  <a:pt x="218" y="152"/>
                </a:cubicBezTo>
                <a:cubicBezTo>
                  <a:pt x="219" y="157"/>
                  <a:pt x="220" y="162"/>
                  <a:pt x="221" y="167"/>
                </a:cubicBezTo>
                <a:cubicBezTo>
                  <a:pt x="218" y="166"/>
                  <a:pt x="214" y="171"/>
                  <a:pt x="214" y="177"/>
                </a:cubicBezTo>
                <a:cubicBezTo>
                  <a:pt x="214" y="184"/>
                  <a:pt x="220" y="198"/>
                  <a:pt x="220" y="203"/>
                </a:cubicBezTo>
                <a:cubicBezTo>
                  <a:pt x="220" y="208"/>
                  <a:pt x="222" y="221"/>
                  <a:pt x="225" y="230"/>
                </a:cubicBezTo>
                <a:cubicBezTo>
                  <a:pt x="227" y="237"/>
                  <a:pt x="226" y="241"/>
                  <a:pt x="228" y="245"/>
                </a:cubicBezTo>
                <a:cubicBezTo>
                  <a:pt x="229" y="246"/>
                  <a:pt x="229" y="246"/>
                  <a:pt x="229" y="247"/>
                </a:cubicBezTo>
                <a:cubicBezTo>
                  <a:pt x="230" y="248"/>
                  <a:pt x="231" y="250"/>
                  <a:pt x="231" y="251"/>
                </a:cubicBezTo>
                <a:cubicBezTo>
                  <a:pt x="232" y="252"/>
                  <a:pt x="232" y="253"/>
                  <a:pt x="233" y="254"/>
                </a:cubicBezTo>
                <a:cubicBezTo>
                  <a:pt x="234" y="256"/>
                  <a:pt x="235" y="258"/>
                  <a:pt x="236" y="260"/>
                </a:cubicBezTo>
                <a:cubicBezTo>
                  <a:pt x="239" y="264"/>
                  <a:pt x="245" y="269"/>
                  <a:pt x="248" y="270"/>
                </a:cubicBezTo>
                <a:cubicBezTo>
                  <a:pt x="249" y="281"/>
                  <a:pt x="255" y="304"/>
                  <a:pt x="261" y="314"/>
                </a:cubicBezTo>
                <a:cubicBezTo>
                  <a:pt x="261" y="315"/>
                  <a:pt x="262" y="317"/>
                  <a:pt x="263" y="318"/>
                </a:cubicBezTo>
                <a:cubicBezTo>
                  <a:pt x="263" y="318"/>
                  <a:pt x="263" y="319"/>
                  <a:pt x="263" y="320"/>
                </a:cubicBezTo>
                <a:cubicBezTo>
                  <a:pt x="268" y="328"/>
                  <a:pt x="276" y="340"/>
                  <a:pt x="284" y="351"/>
                </a:cubicBezTo>
                <a:cubicBezTo>
                  <a:pt x="290" y="379"/>
                  <a:pt x="289" y="413"/>
                  <a:pt x="256" y="434"/>
                </a:cubicBezTo>
                <a:cubicBezTo>
                  <a:pt x="242" y="440"/>
                  <a:pt x="214" y="453"/>
                  <a:pt x="180" y="461"/>
                </a:cubicBezTo>
                <a:cubicBezTo>
                  <a:pt x="147" y="469"/>
                  <a:pt x="93" y="485"/>
                  <a:pt x="71" y="562"/>
                </a:cubicBezTo>
                <a:cubicBezTo>
                  <a:pt x="62" y="596"/>
                  <a:pt x="64" y="618"/>
                  <a:pt x="69" y="658"/>
                </a:cubicBezTo>
                <a:cubicBezTo>
                  <a:pt x="57" y="746"/>
                  <a:pt x="47" y="812"/>
                  <a:pt x="46" y="862"/>
                </a:cubicBezTo>
                <a:cubicBezTo>
                  <a:pt x="46" y="894"/>
                  <a:pt x="39" y="915"/>
                  <a:pt x="36" y="929"/>
                </a:cubicBezTo>
                <a:cubicBezTo>
                  <a:pt x="19" y="976"/>
                  <a:pt x="23" y="1098"/>
                  <a:pt x="21" y="1130"/>
                </a:cubicBezTo>
                <a:cubicBezTo>
                  <a:pt x="17" y="1185"/>
                  <a:pt x="13" y="1185"/>
                  <a:pt x="13" y="1191"/>
                </a:cubicBezTo>
                <a:cubicBezTo>
                  <a:pt x="13" y="1216"/>
                  <a:pt x="8" y="1227"/>
                  <a:pt x="4" y="1239"/>
                </a:cubicBezTo>
                <a:cubicBezTo>
                  <a:pt x="4" y="1241"/>
                  <a:pt x="3" y="1243"/>
                  <a:pt x="3" y="1245"/>
                </a:cubicBezTo>
                <a:cubicBezTo>
                  <a:pt x="3" y="1245"/>
                  <a:pt x="5" y="1303"/>
                  <a:pt x="3" y="1321"/>
                </a:cubicBezTo>
                <a:cubicBezTo>
                  <a:pt x="0" y="1339"/>
                  <a:pt x="2" y="1350"/>
                  <a:pt x="3" y="1362"/>
                </a:cubicBezTo>
                <a:cubicBezTo>
                  <a:pt x="4" y="1373"/>
                  <a:pt x="14" y="1390"/>
                  <a:pt x="17" y="1404"/>
                </a:cubicBezTo>
                <a:cubicBezTo>
                  <a:pt x="23" y="1434"/>
                  <a:pt x="31" y="1434"/>
                  <a:pt x="36" y="1444"/>
                </a:cubicBezTo>
                <a:cubicBezTo>
                  <a:pt x="42" y="1454"/>
                  <a:pt x="57" y="1461"/>
                  <a:pt x="59" y="1464"/>
                </a:cubicBezTo>
                <a:cubicBezTo>
                  <a:pt x="61" y="1467"/>
                  <a:pt x="69" y="1474"/>
                  <a:pt x="76" y="1473"/>
                </a:cubicBezTo>
                <a:cubicBezTo>
                  <a:pt x="83" y="1471"/>
                  <a:pt x="82" y="1462"/>
                  <a:pt x="82" y="1462"/>
                </a:cubicBezTo>
                <a:cubicBezTo>
                  <a:pt x="82" y="1462"/>
                  <a:pt x="85" y="1463"/>
                  <a:pt x="88" y="1463"/>
                </a:cubicBezTo>
                <a:cubicBezTo>
                  <a:pt x="91" y="1463"/>
                  <a:pt x="103" y="1464"/>
                  <a:pt x="106" y="1461"/>
                </a:cubicBezTo>
                <a:cubicBezTo>
                  <a:pt x="114" y="1453"/>
                  <a:pt x="103" y="1444"/>
                  <a:pt x="103" y="1444"/>
                </a:cubicBezTo>
                <a:cubicBezTo>
                  <a:pt x="111" y="1443"/>
                  <a:pt x="111" y="1443"/>
                  <a:pt x="111" y="1443"/>
                </a:cubicBezTo>
                <a:cubicBezTo>
                  <a:pt x="120" y="1437"/>
                  <a:pt x="109" y="1426"/>
                  <a:pt x="109" y="1426"/>
                </a:cubicBezTo>
                <a:cubicBezTo>
                  <a:pt x="109" y="1423"/>
                  <a:pt x="88" y="1425"/>
                  <a:pt x="88" y="1422"/>
                </a:cubicBezTo>
                <a:cubicBezTo>
                  <a:pt x="88" y="1420"/>
                  <a:pt x="110" y="1413"/>
                  <a:pt x="109" y="1412"/>
                </a:cubicBezTo>
                <a:cubicBezTo>
                  <a:pt x="108" y="1385"/>
                  <a:pt x="86" y="1409"/>
                  <a:pt x="83" y="1405"/>
                </a:cubicBezTo>
                <a:cubicBezTo>
                  <a:pt x="76" y="1394"/>
                  <a:pt x="70" y="1405"/>
                  <a:pt x="68" y="1393"/>
                </a:cubicBezTo>
                <a:cubicBezTo>
                  <a:pt x="67" y="1382"/>
                  <a:pt x="61" y="1380"/>
                  <a:pt x="63" y="1377"/>
                </a:cubicBezTo>
                <a:cubicBezTo>
                  <a:pt x="68" y="1368"/>
                  <a:pt x="60" y="1358"/>
                  <a:pt x="63" y="1351"/>
                </a:cubicBezTo>
                <a:cubicBezTo>
                  <a:pt x="66" y="1345"/>
                  <a:pt x="59" y="1330"/>
                  <a:pt x="59" y="1330"/>
                </a:cubicBezTo>
                <a:cubicBezTo>
                  <a:pt x="59" y="1330"/>
                  <a:pt x="69" y="1336"/>
                  <a:pt x="73" y="1349"/>
                </a:cubicBezTo>
                <a:cubicBezTo>
                  <a:pt x="78" y="1361"/>
                  <a:pt x="91" y="1382"/>
                  <a:pt x="105" y="1372"/>
                </a:cubicBezTo>
                <a:cubicBezTo>
                  <a:pt x="119" y="1362"/>
                  <a:pt x="100" y="1330"/>
                  <a:pt x="88" y="1318"/>
                </a:cubicBezTo>
                <a:cubicBezTo>
                  <a:pt x="82" y="1311"/>
                  <a:pt x="82" y="1302"/>
                  <a:pt x="83" y="1293"/>
                </a:cubicBezTo>
                <a:cubicBezTo>
                  <a:pt x="83" y="1293"/>
                  <a:pt x="85" y="1278"/>
                  <a:pt x="84" y="1273"/>
                </a:cubicBezTo>
                <a:cubicBezTo>
                  <a:pt x="84" y="1262"/>
                  <a:pt x="75" y="1249"/>
                  <a:pt x="77" y="1246"/>
                </a:cubicBezTo>
                <a:cubicBezTo>
                  <a:pt x="78" y="1243"/>
                  <a:pt x="82" y="1225"/>
                  <a:pt x="84" y="1211"/>
                </a:cubicBezTo>
                <a:cubicBezTo>
                  <a:pt x="86" y="1197"/>
                  <a:pt x="119" y="1069"/>
                  <a:pt x="123" y="1041"/>
                </a:cubicBezTo>
                <a:cubicBezTo>
                  <a:pt x="132" y="989"/>
                  <a:pt x="143" y="974"/>
                  <a:pt x="138" y="938"/>
                </a:cubicBezTo>
                <a:cubicBezTo>
                  <a:pt x="139" y="912"/>
                  <a:pt x="148" y="841"/>
                  <a:pt x="150" y="828"/>
                </a:cubicBezTo>
                <a:cubicBezTo>
                  <a:pt x="151" y="825"/>
                  <a:pt x="151" y="812"/>
                  <a:pt x="152" y="803"/>
                </a:cubicBezTo>
                <a:cubicBezTo>
                  <a:pt x="153" y="798"/>
                  <a:pt x="154" y="789"/>
                  <a:pt x="154" y="778"/>
                </a:cubicBezTo>
                <a:cubicBezTo>
                  <a:pt x="154" y="779"/>
                  <a:pt x="154" y="779"/>
                  <a:pt x="154" y="779"/>
                </a:cubicBezTo>
                <a:cubicBezTo>
                  <a:pt x="155" y="791"/>
                  <a:pt x="165" y="815"/>
                  <a:pt x="167" y="848"/>
                </a:cubicBezTo>
                <a:cubicBezTo>
                  <a:pt x="166" y="875"/>
                  <a:pt x="172" y="939"/>
                  <a:pt x="174" y="964"/>
                </a:cubicBezTo>
                <a:cubicBezTo>
                  <a:pt x="183" y="1124"/>
                  <a:pt x="150" y="1163"/>
                  <a:pt x="149" y="1194"/>
                </a:cubicBezTo>
                <a:cubicBezTo>
                  <a:pt x="153" y="1328"/>
                  <a:pt x="110" y="1503"/>
                  <a:pt x="183" y="1729"/>
                </a:cubicBezTo>
                <a:cubicBezTo>
                  <a:pt x="187" y="1741"/>
                  <a:pt x="187" y="1785"/>
                  <a:pt x="191" y="1808"/>
                </a:cubicBezTo>
                <a:cubicBezTo>
                  <a:pt x="192" y="1814"/>
                  <a:pt x="203" y="1841"/>
                  <a:pt x="204" y="1878"/>
                </a:cubicBezTo>
                <a:cubicBezTo>
                  <a:pt x="205" y="1938"/>
                  <a:pt x="199" y="2015"/>
                  <a:pt x="200" y="2058"/>
                </a:cubicBezTo>
                <a:cubicBezTo>
                  <a:pt x="203" y="2128"/>
                  <a:pt x="229" y="2192"/>
                  <a:pt x="239" y="2237"/>
                </a:cubicBezTo>
                <a:cubicBezTo>
                  <a:pt x="249" y="2282"/>
                  <a:pt x="253" y="2318"/>
                  <a:pt x="251" y="2327"/>
                </a:cubicBezTo>
                <a:cubicBezTo>
                  <a:pt x="250" y="2334"/>
                  <a:pt x="248" y="2349"/>
                  <a:pt x="254" y="2362"/>
                </a:cubicBezTo>
                <a:cubicBezTo>
                  <a:pt x="254" y="2363"/>
                  <a:pt x="236" y="2408"/>
                  <a:pt x="226" y="2416"/>
                </a:cubicBezTo>
                <a:cubicBezTo>
                  <a:pt x="216" y="2424"/>
                  <a:pt x="214" y="2431"/>
                  <a:pt x="207" y="2435"/>
                </a:cubicBezTo>
                <a:cubicBezTo>
                  <a:pt x="199" y="2440"/>
                  <a:pt x="195" y="2444"/>
                  <a:pt x="193" y="2453"/>
                </a:cubicBezTo>
                <a:cubicBezTo>
                  <a:pt x="190" y="2460"/>
                  <a:pt x="183" y="2470"/>
                  <a:pt x="188" y="2475"/>
                </a:cubicBezTo>
                <a:cubicBezTo>
                  <a:pt x="189" y="2476"/>
                  <a:pt x="190" y="2476"/>
                  <a:pt x="191" y="2477"/>
                </a:cubicBezTo>
                <a:cubicBezTo>
                  <a:pt x="191" y="2477"/>
                  <a:pt x="191" y="2477"/>
                  <a:pt x="191" y="2477"/>
                </a:cubicBezTo>
                <a:cubicBezTo>
                  <a:pt x="191" y="2479"/>
                  <a:pt x="191" y="2482"/>
                  <a:pt x="192" y="2483"/>
                </a:cubicBezTo>
                <a:cubicBezTo>
                  <a:pt x="195" y="2489"/>
                  <a:pt x="200" y="2490"/>
                  <a:pt x="207" y="2490"/>
                </a:cubicBezTo>
                <a:cubicBezTo>
                  <a:pt x="208" y="2488"/>
                  <a:pt x="208" y="2488"/>
                  <a:pt x="208" y="2488"/>
                </a:cubicBezTo>
                <a:cubicBezTo>
                  <a:pt x="208" y="2491"/>
                  <a:pt x="208" y="2493"/>
                  <a:pt x="210" y="2495"/>
                </a:cubicBezTo>
                <a:cubicBezTo>
                  <a:pt x="215" y="2502"/>
                  <a:pt x="229" y="2506"/>
                  <a:pt x="236" y="2499"/>
                </a:cubicBezTo>
                <a:cubicBezTo>
                  <a:pt x="244" y="2504"/>
                  <a:pt x="259" y="2505"/>
                  <a:pt x="265" y="2497"/>
                </a:cubicBezTo>
                <a:cubicBezTo>
                  <a:pt x="270" y="2510"/>
                  <a:pt x="287" y="2508"/>
                  <a:pt x="298" y="2506"/>
                </a:cubicBezTo>
                <a:cubicBezTo>
                  <a:pt x="309" y="2503"/>
                  <a:pt x="313" y="2496"/>
                  <a:pt x="319" y="2491"/>
                </a:cubicBezTo>
                <a:cubicBezTo>
                  <a:pt x="325" y="2486"/>
                  <a:pt x="330" y="2481"/>
                  <a:pt x="328" y="2468"/>
                </a:cubicBezTo>
                <a:cubicBezTo>
                  <a:pt x="326" y="2456"/>
                  <a:pt x="328" y="2455"/>
                  <a:pt x="329" y="2440"/>
                </a:cubicBezTo>
                <a:cubicBezTo>
                  <a:pt x="330" y="2431"/>
                  <a:pt x="337" y="2428"/>
                  <a:pt x="338" y="2413"/>
                </a:cubicBezTo>
                <a:cubicBezTo>
                  <a:pt x="339" y="2401"/>
                  <a:pt x="331" y="2351"/>
                  <a:pt x="332" y="2344"/>
                </a:cubicBezTo>
                <a:cubicBezTo>
                  <a:pt x="334" y="2328"/>
                  <a:pt x="324" y="2315"/>
                  <a:pt x="320" y="2289"/>
                </a:cubicBezTo>
                <a:cubicBezTo>
                  <a:pt x="317" y="2263"/>
                  <a:pt x="326" y="2174"/>
                  <a:pt x="326" y="2158"/>
                </a:cubicBezTo>
                <a:cubicBezTo>
                  <a:pt x="326" y="2127"/>
                  <a:pt x="341" y="2077"/>
                  <a:pt x="337" y="2014"/>
                </a:cubicBezTo>
                <a:cubicBezTo>
                  <a:pt x="335" y="1978"/>
                  <a:pt x="319" y="1868"/>
                  <a:pt x="319" y="1843"/>
                </a:cubicBezTo>
                <a:cubicBezTo>
                  <a:pt x="319" y="1839"/>
                  <a:pt x="318" y="1811"/>
                  <a:pt x="319" y="1806"/>
                </a:cubicBezTo>
                <a:cubicBezTo>
                  <a:pt x="324" y="1790"/>
                  <a:pt x="336" y="1587"/>
                  <a:pt x="336" y="1585"/>
                </a:cubicBezTo>
                <a:cubicBezTo>
                  <a:pt x="338" y="1561"/>
                  <a:pt x="353" y="1416"/>
                  <a:pt x="353" y="1416"/>
                </a:cubicBezTo>
                <a:cubicBezTo>
                  <a:pt x="359" y="1416"/>
                  <a:pt x="359" y="1416"/>
                  <a:pt x="359" y="1416"/>
                </a:cubicBezTo>
                <a:cubicBezTo>
                  <a:pt x="359" y="1416"/>
                  <a:pt x="377" y="1558"/>
                  <a:pt x="379" y="1582"/>
                </a:cubicBezTo>
                <a:cubicBezTo>
                  <a:pt x="379" y="1584"/>
                  <a:pt x="390" y="1790"/>
                  <a:pt x="394" y="1806"/>
                </a:cubicBezTo>
                <a:cubicBezTo>
                  <a:pt x="396" y="1811"/>
                  <a:pt x="395" y="1839"/>
                  <a:pt x="395" y="1843"/>
                </a:cubicBezTo>
                <a:cubicBezTo>
                  <a:pt x="395" y="1868"/>
                  <a:pt x="379" y="1978"/>
                  <a:pt x="377" y="2014"/>
                </a:cubicBezTo>
                <a:cubicBezTo>
                  <a:pt x="373" y="2077"/>
                  <a:pt x="387" y="2127"/>
                  <a:pt x="387" y="2158"/>
                </a:cubicBezTo>
                <a:cubicBezTo>
                  <a:pt x="387" y="2174"/>
                  <a:pt x="396" y="2263"/>
                  <a:pt x="393" y="2289"/>
                </a:cubicBezTo>
                <a:cubicBezTo>
                  <a:pt x="390" y="2315"/>
                  <a:pt x="380" y="2328"/>
                  <a:pt x="382" y="2344"/>
                </a:cubicBezTo>
                <a:cubicBezTo>
                  <a:pt x="383" y="2351"/>
                  <a:pt x="375" y="2401"/>
                  <a:pt x="375" y="2413"/>
                </a:cubicBezTo>
                <a:cubicBezTo>
                  <a:pt x="376" y="2428"/>
                  <a:pt x="384" y="2431"/>
                  <a:pt x="384" y="2440"/>
                </a:cubicBezTo>
                <a:cubicBezTo>
                  <a:pt x="386" y="2455"/>
                  <a:pt x="387" y="2456"/>
                  <a:pt x="385" y="2468"/>
                </a:cubicBezTo>
                <a:cubicBezTo>
                  <a:pt x="384" y="2481"/>
                  <a:pt x="388" y="2486"/>
                  <a:pt x="394" y="2491"/>
                </a:cubicBezTo>
                <a:cubicBezTo>
                  <a:pt x="400" y="2496"/>
                  <a:pt x="405" y="2503"/>
                  <a:pt x="416" y="2506"/>
                </a:cubicBezTo>
                <a:cubicBezTo>
                  <a:pt x="426" y="2508"/>
                  <a:pt x="444" y="2510"/>
                  <a:pt x="448" y="2497"/>
                </a:cubicBezTo>
                <a:cubicBezTo>
                  <a:pt x="454" y="2505"/>
                  <a:pt x="470" y="2504"/>
                  <a:pt x="478" y="2499"/>
                </a:cubicBezTo>
                <a:cubicBezTo>
                  <a:pt x="484" y="2506"/>
                  <a:pt x="499" y="2502"/>
                  <a:pt x="504" y="2495"/>
                </a:cubicBezTo>
                <a:cubicBezTo>
                  <a:pt x="505" y="2493"/>
                  <a:pt x="506" y="2491"/>
                  <a:pt x="506" y="2489"/>
                </a:cubicBezTo>
                <a:cubicBezTo>
                  <a:pt x="507" y="2490"/>
                  <a:pt x="507" y="2490"/>
                  <a:pt x="507" y="2490"/>
                </a:cubicBezTo>
                <a:cubicBezTo>
                  <a:pt x="513" y="2490"/>
                  <a:pt x="521" y="2488"/>
                  <a:pt x="522" y="2483"/>
                </a:cubicBezTo>
                <a:cubicBezTo>
                  <a:pt x="523" y="2482"/>
                  <a:pt x="523" y="2479"/>
                  <a:pt x="523" y="2477"/>
                </a:cubicBezTo>
                <a:cubicBezTo>
                  <a:pt x="523" y="2477"/>
                  <a:pt x="523" y="2477"/>
                  <a:pt x="523" y="2477"/>
                </a:cubicBezTo>
                <a:cubicBezTo>
                  <a:pt x="524" y="2476"/>
                  <a:pt x="525" y="2476"/>
                  <a:pt x="525" y="2475"/>
                </a:cubicBezTo>
                <a:cubicBezTo>
                  <a:pt x="531" y="2470"/>
                  <a:pt x="523" y="2460"/>
                  <a:pt x="521" y="2453"/>
                </a:cubicBezTo>
                <a:cubicBezTo>
                  <a:pt x="518" y="2444"/>
                  <a:pt x="514" y="2440"/>
                  <a:pt x="507" y="2435"/>
                </a:cubicBezTo>
                <a:cubicBezTo>
                  <a:pt x="500" y="2431"/>
                  <a:pt x="497" y="2424"/>
                  <a:pt x="488" y="2416"/>
                </a:cubicBezTo>
                <a:cubicBezTo>
                  <a:pt x="478" y="2408"/>
                  <a:pt x="460" y="2363"/>
                  <a:pt x="460" y="2362"/>
                </a:cubicBezTo>
                <a:cubicBezTo>
                  <a:pt x="466" y="2349"/>
                  <a:pt x="464" y="2334"/>
                  <a:pt x="462" y="2327"/>
                </a:cubicBezTo>
                <a:cubicBezTo>
                  <a:pt x="460" y="2318"/>
                  <a:pt x="464" y="2282"/>
                  <a:pt x="474" y="2237"/>
                </a:cubicBezTo>
                <a:cubicBezTo>
                  <a:pt x="484" y="2192"/>
                  <a:pt x="510" y="2128"/>
                  <a:pt x="513" y="2058"/>
                </a:cubicBezTo>
                <a:cubicBezTo>
                  <a:pt x="515" y="2015"/>
                  <a:pt x="509" y="1938"/>
                  <a:pt x="510" y="1878"/>
                </a:cubicBezTo>
                <a:cubicBezTo>
                  <a:pt x="511" y="1841"/>
                  <a:pt x="521" y="1814"/>
                  <a:pt x="522" y="1808"/>
                </a:cubicBezTo>
                <a:cubicBezTo>
                  <a:pt x="527" y="1785"/>
                  <a:pt x="527" y="1741"/>
                  <a:pt x="530" y="1729"/>
                </a:cubicBezTo>
                <a:cubicBezTo>
                  <a:pt x="587" y="1523"/>
                  <a:pt x="569" y="1347"/>
                  <a:pt x="567" y="1304"/>
                </a:cubicBezTo>
                <a:cubicBezTo>
                  <a:pt x="567" y="1304"/>
                  <a:pt x="569" y="1185"/>
                  <a:pt x="567" y="1170"/>
                </a:cubicBezTo>
                <a:cubicBezTo>
                  <a:pt x="530" y="1051"/>
                  <a:pt x="549" y="969"/>
                  <a:pt x="546" y="961"/>
                </a:cubicBezTo>
                <a:cubicBezTo>
                  <a:pt x="547" y="935"/>
                  <a:pt x="555" y="874"/>
                  <a:pt x="554" y="847"/>
                </a:cubicBezTo>
                <a:cubicBezTo>
                  <a:pt x="556" y="815"/>
                  <a:pt x="559" y="791"/>
                  <a:pt x="560" y="779"/>
                </a:cubicBezTo>
                <a:cubicBezTo>
                  <a:pt x="560" y="778"/>
                  <a:pt x="560" y="778"/>
                  <a:pt x="560" y="778"/>
                </a:cubicBezTo>
                <a:cubicBezTo>
                  <a:pt x="560" y="782"/>
                  <a:pt x="560" y="786"/>
                  <a:pt x="560" y="790"/>
                </a:cubicBezTo>
                <a:cubicBezTo>
                  <a:pt x="560" y="793"/>
                  <a:pt x="560" y="793"/>
                  <a:pt x="560" y="793"/>
                </a:cubicBezTo>
                <a:cubicBezTo>
                  <a:pt x="561" y="797"/>
                  <a:pt x="561" y="797"/>
                  <a:pt x="561" y="797"/>
                </a:cubicBezTo>
                <a:cubicBezTo>
                  <a:pt x="561" y="799"/>
                  <a:pt x="561" y="801"/>
                  <a:pt x="562" y="803"/>
                </a:cubicBezTo>
                <a:cubicBezTo>
                  <a:pt x="563" y="812"/>
                  <a:pt x="565" y="826"/>
                  <a:pt x="565" y="826"/>
                </a:cubicBezTo>
                <a:cubicBezTo>
                  <a:pt x="580" y="946"/>
                  <a:pt x="580" y="946"/>
                  <a:pt x="580" y="946"/>
                </a:cubicBezTo>
                <a:cubicBezTo>
                  <a:pt x="575" y="982"/>
                  <a:pt x="587" y="997"/>
                  <a:pt x="596" y="1049"/>
                </a:cubicBezTo>
                <a:cubicBezTo>
                  <a:pt x="600" y="1076"/>
                  <a:pt x="632" y="1205"/>
                  <a:pt x="634" y="1219"/>
                </a:cubicBezTo>
                <a:cubicBezTo>
                  <a:pt x="636" y="1232"/>
                  <a:pt x="641" y="1247"/>
                  <a:pt x="643" y="1250"/>
                </a:cubicBezTo>
                <a:cubicBezTo>
                  <a:pt x="644" y="1253"/>
                  <a:pt x="638" y="1268"/>
                  <a:pt x="636" y="1281"/>
                </a:cubicBezTo>
                <a:cubicBezTo>
                  <a:pt x="635" y="1282"/>
                  <a:pt x="635" y="1283"/>
                  <a:pt x="635" y="1285"/>
                </a:cubicBezTo>
                <a:cubicBezTo>
                  <a:pt x="635" y="1285"/>
                  <a:pt x="635" y="1285"/>
                  <a:pt x="635" y="1286"/>
                </a:cubicBezTo>
                <a:cubicBezTo>
                  <a:pt x="634" y="1290"/>
                  <a:pt x="635" y="1293"/>
                  <a:pt x="636" y="1298"/>
                </a:cubicBezTo>
                <a:cubicBezTo>
                  <a:pt x="637" y="1307"/>
                  <a:pt x="638" y="1316"/>
                  <a:pt x="632" y="1322"/>
                </a:cubicBezTo>
                <a:cubicBezTo>
                  <a:pt x="620" y="1334"/>
                  <a:pt x="601" y="1368"/>
                  <a:pt x="615" y="1378"/>
                </a:cubicBezTo>
                <a:cubicBezTo>
                  <a:pt x="630" y="1389"/>
                  <a:pt x="643" y="1364"/>
                  <a:pt x="647" y="1352"/>
                </a:cubicBezTo>
                <a:cubicBezTo>
                  <a:pt x="652" y="1339"/>
                  <a:pt x="660" y="1337"/>
                  <a:pt x="660" y="1337"/>
                </a:cubicBezTo>
                <a:cubicBezTo>
                  <a:pt x="660" y="1337"/>
                  <a:pt x="652" y="1351"/>
                  <a:pt x="655" y="1358"/>
                </a:cubicBezTo>
                <a:cubicBezTo>
                  <a:pt x="658" y="1364"/>
                  <a:pt x="650" y="1375"/>
                  <a:pt x="655" y="1383"/>
                </a:cubicBezTo>
                <a:cubicBezTo>
                  <a:pt x="657" y="1386"/>
                  <a:pt x="651" y="1388"/>
                  <a:pt x="650" y="1400"/>
                </a:cubicBezTo>
                <a:cubicBezTo>
                  <a:pt x="648" y="1411"/>
                  <a:pt x="642" y="1400"/>
                  <a:pt x="635" y="1412"/>
                </a:cubicBezTo>
                <a:cubicBezTo>
                  <a:pt x="632" y="1415"/>
                  <a:pt x="611" y="1391"/>
                  <a:pt x="609" y="1419"/>
                </a:cubicBezTo>
                <a:cubicBezTo>
                  <a:pt x="609" y="1421"/>
                  <a:pt x="630" y="1427"/>
                  <a:pt x="630" y="1429"/>
                </a:cubicBezTo>
                <a:cubicBezTo>
                  <a:pt x="630" y="1431"/>
                  <a:pt x="609" y="1430"/>
                  <a:pt x="609" y="1433"/>
                </a:cubicBezTo>
                <a:cubicBezTo>
                  <a:pt x="609" y="1433"/>
                  <a:pt x="598" y="1444"/>
                  <a:pt x="607" y="1450"/>
                </a:cubicBezTo>
                <a:cubicBezTo>
                  <a:pt x="615" y="1451"/>
                  <a:pt x="615" y="1451"/>
                  <a:pt x="615" y="1451"/>
                </a:cubicBezTo>
                <a:cubicBezTo>
                  <a:pt x="615" y="1451"/>
                  <a:pt x="604" y="1459"/>
                  <a:pt x="612" y="1468"/>
                </a:cubicBezTo>
                <a:cubicBezTo>
                  <a:pt x="615" y="1471"/>
                  <a:pt x="627" y="1469"/>
                  <a:pt x="630" y="1469"/>
                </a:cubicBezTo>
                <a:cubicBezTo>
                  <a:pt x="633" y="1469"/>
                  <a:pt x="636" y="1469"/>
                  <a:pt x="636" y="1469"/>
                </a:cubicBezTo>
                <a:cubicBezTo>
                  <a:pt x="636" y="1469"/>
                  <a:pt x="635" y="1478"/>
                  <a:pt x="642" y="1479"/>
                </a:cubicBezTo>
                <a:cubicBezTo>
                  <a:pt x="649" y="1480"/>
                  <a:pt x="657" y="1474"/>
                  <a:pt x="659" y="1470"/>
                </a:cubicBezTo>
                <a:cubicBezTo>
                  <a:pt x="661" y="1467"/>
                  <a:pt x="676" y="1460"/>
                  <a:pt x="682" y="1450"/>
                </a:cubicBezTo>
                <a:cubicBezTo>
                  <a:pt x="687" y="1441"/>
                  <a:pt x="695" y="1440"/>
                  <a:pt x="701" y="1411"/>
                </a:cubicBezTo>
                <a:cubicBezTo>
                  <a:pt x="704" y="1397"/>
                  <a:pt x="714" y="1379"/>
                  <a:pt x="715" y="1368"/>
                </a:cubicBezTo>
                <a:cubicBezTo>
                  <a:pt x="716" y="1357"/>
                  <a:pt x="718" y="1346"/>
                  <a:pt x="715" y="1328"/>
                </a:cubicBezTo>
                <a:close/>
                <a:moveTo>
                  <a:pt x="455" y="271"/>
                </a:moveTo>
                <a:cubicBezTo>
                  <a:pt x="454" y="273"/>
                  <a:pt x="454" y="273"/>
                  <a:pt x="454" y="273"/>
                </a:cubicBezTo>
                <a:cubicBezTo>
                  <a:pt x="454" y="272"/>
                  <a:pt x="454" y="272"/>
                  <a:pt x="454" y="271"/>
                </a:cubicBezTo>
                <a:cubicBezTo>
                  <a:pt x="455" y="271"/>
                  <a:pt x="455" y="271"/>
                  <a:pt x="455" y="271"/>
                </a:cubicBezTo>
                <a:close/>
              </a:path>
            </a:pathLst>
          </a:custGeom>
          <a:solidFill>
            <a:schemeClr val="bg1"/>
          </a:solidFill>
          <a:ln w="3175" cap="rnd">
            <a:solidFill>
              <a:schemeClr val="tx1">
                <a:lumMod val="50000"/>
                <a:lumOff val="50000"/>
              </a:schemeClr>
            </a:solidFill>
            <a:prstDash val="lgDash"/>
            <a:round/>
            <a:headEnd/>
            <a:tailEnd/>
          </a:ln>
        </p:spPr>
        <p:txBody>
          <a:bodyPr/>
          <a:lstStyle/>
          <a:p>
            <a:endParaRPr lang="en-US">
              <a:solidFill>
                <a:srgbClr val="92D050"/>
              </a:solidFill>
            </a:endParaRPr>
          </a:p>
        </p:txBody>
      </p:sp>
      <p:sp>
        <p:nvSpPr>
          <p:cNvPr id="31" name="Freeform 35">
            <a:extLst>
              <a:ext uri="{FF2B5EF4-FFF2-40B4-BE49-F238E27FC236}">
                <a16:creationId xmlns:a16="http://schemas.microsoft.com/office/drawing/2014/main" id="{84CB001B-C701-6FF9-AEC1-23B070816BDF}"/>
              </a:ext>
            </a:extLst>
          </p:cNvPr>
          <p:cNvSpPr>
            <a:spLocks noEditPoints="1"/>
          </p:cNvSpPr>
          <p:nvPr/>
        </p:nvSpPr>
        <p:spPr bwMode="auto">
          <a:xfrm>
            <a:off x="7954467" y="1095406"/>
            <a:ext cx="216098" cy="776238"/>
          </a:xfrm>
          <a:custGeom>
            <a:avLst/>
            <a:gdLst>
              <a:gd name="T0" fmla="*/ 2147483647 w 718"/>
              <a:gd name="T1" fmla="*/ 2147483647 h 2510"/>
              <a:gd name="T2" fmla="*/ 2147483647 w 718"/>
              <a:gd name="T3" fmla="*/ 2147483647 h 2510"/>
              <a:gd name="T4" fmla="*/ 2147483647 w 718"/>
              <a:gd name="T5" fmla="*/ 2147483647 h 2510"/>
              <a:gd name="T6" fmla="*/ 2147483647 w 718"/>
              <a:gd name="T7" fmla="*/ 2147483647 h 2510"/>
              <a:gd name="T8" fmla="*/ 2147483647 w 718"/>
              <a:gd name="T9" fmla="*/ 2147483647 h 2510"/>
              <a:gd name="T10" fmla="*/ 2147483647 w 718"/>
              <a:gd name="T11" fmla="*/ 2147483647 h 2510"/>
              <a:gd name="T12" fmla="*/ 2147483647 w 718"/>
              <a:gd name="T13" fmla="*/ 2147483647 h 2510"/>
              <a:gd name="T14" fmla="*/ 2147483647 w 718"/>
              <a:gd name="T15" fmla="*/ 2147483647 h 2510"/>
              <a:gd name="T16" fmla="*/ 2147483647 w 718"/>
              <a:gd name="T17" fmla="*/ 2147483647 h 2510"/>
              <a:gd name="T18" fmla="*/ 2147483647 w 718"/>
              <a:gd name="T19" fmla="*/ 2147483647 h 2510"/>
              <a:gd name="T20" fmla="*/ 2147483647 w 718"/>
              <a:gd name="T21" fmla="*/ 2147483647 h 2510"/>
              <a:gd name="T22" fmla="*/ 2147483647 w 718"/>
              <a:gd name="T23" fmla="*/ 2147483647 h 2510"/>
              <a:gd name="T24" fmla="*/ 2147483647 w 718"/>
              <a:gd name="T25" fmla="*/ 2147483647 h 2510"/>
              <a:gd name="T26" fmla="*/ 2147483647 w 718"/>
              <a:gd name="T27" fmla="*/ 2147483647 h 2510"/>
              <a:gd name="T28" fmla="*/ 2147483647 w 718"/>
              <a:gd name="T29" fmla="*/ 2147483647 h 2510"/>
              <a:gd name="T30" fmla="*/ 2147483647 w 718"/>
              <a:gd name="T31" fmla="*/ 2147483647 h 2510"/>
              <a:gd name="T32" fmla="*/ 2147483647 w 718"/>
              <a:gd name="T33" fmla="*/ 2147483647 h 2510"/>
              <a:gd name="T34" fmla="*/ 2147483647 w 718"/>
              <a:gd name="T35" fmla="*/ 2147483647 h 2510"/>
              <a:gd name="T36" fmla="*/ 2147483647 w 718"/>
              <a:gd name="T37" fmla="*/ 2147483647 h 2510"/>
              <a:gd name="T38" fmla="*/ 2147483647 w 718"/>
              <a:gd name="T39" fmla="*/ 2147483647 h 2510"/>
              <a:gd name="T40" fmla="*/ 2147483647 w 718"/>
              <a:gd name="T41" fmla="*/ 2147483647 h 2510"/>
              <a:gd name="T42" fmla="*/ 2147483647 w 718"/>
              <a:gd name="T43" fmla="*/ 2147483647 h 2510"/>
              <a:gd name="T44" fmla="*/ 2147483647 w 718"/>
              <a:gd name="T45" fmla="*/ 2147483647 h 2510"/>
              <a:gd name="T46" fmla="*/ 2147483647 w 718"/>
              <a:gd name="T47" fmla="*/ 2147483647 h 2510"/>
              <a:gd name="T48" fmla="*/ 2147483647 w 718"/>
              <a:gd name="T49" fmla="*/ 2147483647 h 2510"/>
              <a:gd name="T50" fmla="*/ 2147483647 w 718"/>
              <a:gd name="T51" fmla="*/ 2147483647 h 2510"/>
              <a:gd name="T52" fmla="*/ 2147483647 w 718"/>
              <a:gd name="T53" fmla="*/ 2147483647 h 2510"/>
              <a:gd name="T54" fmla="*/ 2147483647 w 718"/>
              <a:gd name="T55" fmla="*/ 2147483647 h 2510"/>
              <a:gd name="T56" fmla="*/ 2147483647 w 718"/>
              <a:gd name="T57" fmla="*/ 2147483647 h 2510"/>
              <a:gd name="T58" fmla="*/ 2147483647 w 718"/>
              <a:gd name="T59" fmla="*/ 2147483647 h 2510"/>
              <a:gd name="T60" fmla="*/ 2147483647 w 718"/>
              <a:gd name="T61" fmla="*/ 2147483647 h 2510"/>
              <a:gd name="T62" fmla="*/ 2147483647 w 718"/>
              <a:gd name="T63" fmla="*/ 2147483647 h 2510"/>
              <a:gd name="T64" fmla="*/ 2147483647 w 718"/>
              <a:gd name="T65" fmla="*/ 2147483647 h 2510"/>
              <a:gd name="T66" fmla="*/ 2147483647 w 718"/>
              <a:gd name="T67" fmla="*/ 2147483647 h 2510"/>
              <a:gd name="T68" fmla="*/ 2147483647 w 718"/>
              <a:gd name="T69" fmla="*/ 2147483647 h 2510"/>
              <a:gd name="T70" fmla="*/ 2147483647 w 718"/>
              <a:gd name="T71" fmla="*/ 2147483647 h 2510"/>
              <a:gd name="T72" fmla="*/ 2147483647 w 718"/>
              <a:gd name="T73" fmla="*/ 2147483647 h 2510"/>
              <a:gd name="T74" fmla="*/ 2147483647 w 718"/>
              <a:gd name="T75" fmla="*/ 2147483647 h 2510"/>
              <a:gd name="T76" fmla="*/ 2147483647 w 718"/>
              <a:gd name="T77" fmla="*/ 2147483647 h 2510"/>
              <a:gd name="T78" fmla="*/ 2147483647 w 718"/>
              <a:gd name="T79" fmla="*/ 2147483647 h 2510"/>
              <a:gd name="T80" fmla="*/ 2147483647 w 718"/>
              <a:gd name="T81" fmla="*/ 2147483647 h 2510"/>
              <a:gd name="T82" fmla="*/ 2147483647 w 718"/>
              <a:gd name="T83" fmla="*/ 2147483647 h 2510"/>
              <a:gd name="T84" fmla="*/ 2147483647 w 718"/>
              <a:gd name="T85" fmla="*/ 2147483647 h 2510"/>
              <a:gd name="T86" fmla="*/ 2147483647 w 718"/>
              <a:gd name="T87" fmla="*/ 2147483647 h 2510"/>
              <a:gd name="T88" fmla="*/ 2147483647 w 718"/>
              <a:gd name="T89" fmla="*/ 2147483647 h 2510"/>
              <a:gd name="T90" fmla="*/ 2147483647 w 718"/>
              <a:gd name="T91" fmla="*/ 2147483647 h 2510"/>
              <a:gd name="T92" fmla="*/ 2147483647 w 718"/>
              <a:gd name="T93" fmla="*/ 2147483647 h 2510"/>
              <a:gd name="T94" fmla="*/ 2147483647 w 718"/>
              <a:gd name="T95" fmla="*/ 2147483647 h 2510"/>
              <a:gd name="T96" fmla="*/ 2147483647 w 718"/>
              <a:gd name="T97" fmla="*/ 2147483647 h 2510"/>
              <a:gd name="T98" fmla="*/ 2147483647 w 718"/>
              <a:gd name="T99" fmla="*/ 2147483647 h 2510"/>
              <a:gd name="T100" fmla="*/ 2147483647 w 718"/>
              <a:gd name="T101" fmla="*/ 2147483647 h 2510"/>
              <a:gd name="T102" fmla="*/ 2147483647 w 718"/>
              <a:gd name="T103" fmla="*/ 2147483647 h 2510"/>
              <a:gd name="T104" fmla="*/ 2147483647 w 718"/>
              <a:gd name="T105" fmla="*/ 2147483647 h 2510"/>
              <a:gd name="T106" fmla="*/ 2147483647 w 718"/>
              <a:gd name="T107" fmla="*/ 2147483647 h 2510"/>
              <a:gd name="T108" fmla="*/ 2147483647 w 718"/>
              <a:gd name="T109" fmla="*/ 2147483647 h 2510"/>
              <a:gd name="T110" fmla="*/ 2147483647 w 718"/>
              <a:gd name="T111" fmla="*/ 2147483647 h 2510"/>
              <a:gd name="T112" fmla="*/ 2147483647 w 718"/>
              <a:gd name="T113" fmla="*/ 2147483647 h 2510"/>
              <a:gd name="T114" fmla="*/ 2147483647 w 718"/>
              <a:gd name="T115" fmla="*/ 2147483647 h 2510"/>
              <a:gd name="T116" fmla="*/ 2147483647 w 718"/>
              <a:gd name="T117" fmla="*/ 2147483647 h 2510"/>
              <a:gd name="T118" fmla="*/ 2147483647 w 718"/>
              <a:gd name="T119" fmla="*/ 2147483647 h 2510"/>
              <a:gd name="T120" fmla="*/ 2147483647 w 718"/>
              <a:gd name="T121" fmla="*/ 2147483647 h 2510"/>
              <a:gd name="T122" fmla="*/ 2147483647 w 718"/>
              <a:gd name="T123" fmla="*/ 2147483647 h 2510"/>
              <a:gd name="T124" fmla="*/ 2147483647 w 718"/>
              <a:gd name="T125" fmla="*/ 2147483647 h 25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18"/>
              <a:gd name="T190" fmla="*/ 0 h 2510"/>
              <a:gd name="T191" fmla="*/ 718 w 718"/>
              <a:gd name="T192" fmla="*/ 2510 h 25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18" h="2510">
                <a:moveTo>
                  <a:pt x="715" y="1328"/>
                </a:moveTo>
                <a:cubicBezTo>
                  <a:pt x="714" y="1318"/>
                  <a:pt x="714" y="1296"/>
                  <a:pt x="714" y="1278"/>
                </a:cubicBezTo>
                <a:cubicBezTo>
                  <a:pt x="714" y="1274"/>
                  <a:pt x="715" y="1271"/>
                  <a:pt x="715" y="1271"/>
                </a:cubicBezTo>
                <a:cubicBezTo>
                  <a:pt x="715" y="1262"/>
                  <a:pt x="717" y="1259"/>
                  <a:pt x="714" y="1247"/>
                </a:cubicBezTo>
                <a:cubicBezTo>
                  <a:pt x="711" y="1235"/>
                  <a:pt x="705" y="1223"/>
                  <a:pt x="705" y="1199"/>
                </a:cubicBezTo>
                <a:cubicBezTo>
                  <a:pt x="705" y="1193"/>
                  <a:pt x="701" y="1193"/>
                  <a:pt x="697" y="1137"/>
                </a:cubicBezTo>
                <a:cubicBezTo>
                  <a:pt x="695" y="1105"/>
                  <a:pt x="699" y="983"/>
                  <a:pt x="682" y="937"/>
                </a:cubicBezTo>
                <a:cubicBezTo>
                  <a:pt x="679" y="922"/>
                  <a:pt x="672" y="902"/>
                  <a:pt x="673" y="869"/>
                </a:cubicBezTo>
                <a:cubicBezTo>
                  <a:pt x="672" y="823"/>
                  <a:pt x="662" y="764"/>
                  <a:pt x="652" y="685"/>
                </a:cubicBezTo>
                <a:cubicBezTo>
                  <a:pt x="654" y="683"/>
                  <a:pt x="654" y="683"/>
                  <a:pt x="654" y="683"/>
                </a:cubicBezTo>
                <a:cubicBezTo>
                  <a:pt x="652" y="668"/>
                  <a:pt x="652" y="655"/>
                  <a:pt x="652" y="643"/>
                </a:cubicBezTo>
                <a:cubicBezTo>
                  <a:pt x="654" y="623"/>
                  <a:pt x="655" y="607"/>
                  <a:pt x="652" y="589"/>
                </a:cubicBezTo>
                <a:cubicBezTo>
                  <a:pt x="651" y="582"/>
                  <a:pt x="650" y="576"/>
                  <a:pt x="649" y="568"/>
                </a:cubicBezTo>
                <a:cubicBezTo>
                  <a:pt x="645" y="550"/>
                  <a:pt x="638" y="535"/>
                  <a:pt x="629" y="523"/>
                </a:cubicBezTo>
                <a:cubicBezTo>
                  <a:pt x="610" y="489"/>
                  <a:pt x="588" y="479"/>
                  <a:pt x="565" y="473"/>
                </a:cubicBezTo>
                <a:cubicBezTo>
                  <a:pt x="551" y="467"/>
                  <a:pt x="540" y="464"/>
                  <a:pt x="536" y="463"/>
                </a:cubicBezTo>
                <a:cubicBezTo>
                  <a:pt x="508" y="455"/>
                  <a:pt x="454" y="436"/>
                  <a:pt x="438" y="426"/>
                </a:cubicBezTo>
                <a:cubicBezTo>
                  <a:pt x="415" y="412"/>
                  <a:pt x="414" y="377"/>
                  <a:pt x="418" y="350"/>
                </a:cubicBezTo>
                <a:cubicBezTo>
                  <a:pt x="428" y="339"/>
                  <a:pt x="437" y="325"/>
                  <a:pt x="440" y="318"/>
                </a:cubicBezTo>
                <a:cubicBezTo>
                  <a:pt x="446" y="307"/>
                  <a:pt x="453" y="285"/>
                  <a:pt x="454" y="273"/>
                </a:cubicBezTo>
                <a:cubicBezTo>
                  <a:pt x="455" y="272"/>
                  <a:pt x="455" y="272"/>
                  <a:pt x="455" y="271"/>
                </a:cubicBezTo>
                <a:cubicBezTo>
                  <a:pt x="458" y="270"/>
                  <a:pt x="464" y="265"/>
                  <a:pt x="467" y="262"/>
                </a:cubicBezTo>
                <a:cubicBezTo>
                  <a:pt x="470" y="258"/>
                  <a:pt x="471" y="253"/>
                  <a:pt x="474" y="249"/>
                </a:cubicBezTo>
                <a:cubicBezTo>
                  <a:pt x="477" y="244"/>
                  <a:pt x="476" y="240"/>
                  <a:pt x="478" y="231"/>
                </a:cubicBezTo>
                <a:cubicBezTo>
                  <a:pt x="481" y="223"/>
                  <a:pt x="483" y="210"/>
                  <a:pt x="483" y="205"/>
                </a:cubicBezTo>
                <a:cubicBezTo>
                  <a:pt x="483" y="200"/>
                  <a:pt x="489" y="186"/>
                  <a:pt x="489" y="179"/>
                </a:cubicBezTo>
                <a:cubicBezTo>
                  <a:pt x="489" y="177"/>
                  <a:pt x="489" y="175"/>
                  <a:pt x="488" y="173"/>
                </a:cubicBezTo>
                <a:cubicBezTo>
                  <a:pt x="488" y="172"/>
                  <a:pt x="487" y="170"/>
                  <a:pt x="486" y="170"/>
                </a:cubicBezTo>
                <a:cubicBezTo>
                  <a:pt x="485" y="169"/>
                  <a:pt x="484" y="169"/>
                  <a:pt x="484" y="169"/>
                </a:cubicBezTo>
                <a:cubicBezTo>
                  <a:pt x="483" y="169"/>
                  <a:pt x="482" y="169"/>
                  <a:pt x="481" y="169"/>
                </a:cubicBezTo>
                <a:cubicBezTo>
                  <a:pt x="481" y="169"/>
                  <a:pt x="477" y="180"/>
                  <a:pt x="474" y="188"/>
                </a:cubicBezTo>
                <a:cubicBezTo>
                  <a:pt x="476" y="182"/>
                  <a:pt x="477" y="176"/>
                  <a:pt x="478" y="170"/>
                </a:cubicBezTo>
                <a:cubicBezTo>
                  <a:pt x="479" y="164"/>
                  <a:pt x="481" y="155"/>
                  <a:pt x="479" y="150"/>
                </a:cubicBezTo>
                <a:cubicBezTo>
                  <a:pt x="478" y="157"/>
                  <a:pt x="474" y="163"/>
                  <a:pt x="473" y="169"/>
                </a:cubicBezTo>
                <a:cubicBezTo>
                  <a:pt x="473" y="169"/>
                  <a:pt x="473" y="168"/>
                  <a:pt x="473" y="167"/>
                </a:cubicBezTo>
                <a:cubicBezTo>
                  <a:pt x="476" y="160"/>
                  <a:pt x="476" y="133"/>
                  <a:pt x="475" y="131"/>
                </a:cubicBezTo>
                <a:cubicBezTo>
                  <a:pt x="474" y="132"/>
                  <a:pt x="473" y="134"/>
                  <a:pt x="472" y="136"/>
                </a:cubicBezTo>
                <a:cubicBezTo>
                  <a:pt x="472" y="131"/>
                  <a:pt x="473" y="126"/>
                  <a:pt x="473" y="121"/>
                </a:cubicBezTo>
                <a:cubicBezTo>
                  <a:pt x="472" y="123"/>
                  <a:pt x="472" y="125"/>
                  <a:pt x="471" y="127"/>
                </a:cubicBezTo>
                <a:cubicBezTo>
                  <a:pt x="471" y="123"/>
                  <a:pt x="473" y="116"/>
                  <a:pt x="472" y="110"/>
                </a:cubicBezTo>
                <a:cubicBezTo>
                  <a:pt x="471" y="113"/>
                  <a:pt x="471" y="116"/>
                  <a:pt x="470" y="119"/>
                </a:cubicBezTo>
                <a:cubicBezTo>
                  <a:pt x="471" y="116"/>
                  <a:pt x="471" y="112"/>
                  <a:pt x="471" y="108"/>
                </a:cubicBezTo>
                <a:cubicBezTo>
                  <a:pt x="471" y="108"/>
                  <a:pt x="470" y="109"/>
                  <a:pt x="470" y="109"/>
                </a:cubicBezTo>
                <a:cubicBezTo>
                  <a:pt x="472" y="103"/>
                  <a:pt x="472" y="95"/>
                  <a:pt x="473" y="90"/>
                </a:cubicBezTo>
                <a:cubicBezTo>
                  <a:pt x="472" y="92"/>
                  <a:pt x="466" y="102"/>
                  <a:pt x="466" y="104"/>
                </a:cubicBezTo>
                <a:cubicBezTo>
                  <a:pt x="466" y="98"/>
                  <a:pt x="469" y="92"/>
                  <a:pt x="469" y="86"/>
                </a:cubicBezTo>
                <a:cubicBezTo>
                  <a:pt x="468" y="92"/>
                  <a:pt x="465" y="98"/>
                  <a:pt x="463" y="104"/>
                </a:cubicBezTo>
                <a:cubicBezTo>
                  <a:pt x="463" y="103"/>
                  <a:pt x="466" y="94"/>
                  <a:pt x="467" y="90"/>
                </a:cubicBezTo>
                <a:cubicBezTo>
                  <a:pt x="466" y="91"/>
                  <a:pt x="466" y="92"/>
                  <a:pt x="465" y="93"/>
                </a:cubicBezTo>
                <a:cubicBezTo>
                  <a:pt x="465" y="92"/>
                  <a:pt x="465" y="91"/>
                  <a:pt x="465" y="89"/>
                </a:cubicBezTo>
                <a:cubicBezTo>
                  <a:pt x="462" y="93"/>
                  <a:pt x="459" y="102"/>
                  <a:pt x="459" y="102"/>
                </a:cubicBezTo>
                <a:cubicBezTo>
                  <a:pt x="461" y="95"/>
                  <a:pt x="463" y="89"/>
                  <a:pt x="464" y="82"/>
                </a:cubicBezTo>
                <a:cubicBezTo>
                  <a:pt x="466" y="79"/>
                  <a:pt x="467" y="76"/>
                  <a:pt x="470" y="74"/>
                </a:cubicBezTo>
                <a:cubicBezTo>
                  <a:pt x="465" y="77"/>
                  <a:pt x="462" y="81"/>
                  <a:pt x="460" y="86"/>
                </a:cubicBezTo>
                <a:cubicBezTo>
                  <a:pt x="460" y="79"/>
                  <a:pt x="460" y="58"/>
                  <a:pt x="461" y="54"/>
                </a:cubicBezTo>
                <a:cubicBezTo>
                  <a:pt x="459" y="58"/>
                  <a:pt x="454" y="67"/>
                  <a:pt x="453" y="67"/>
                </a:cubicBezTo>
                <a:cubicBezTo>
                  <a:pt x="453" y="58"/>
                  <a:pt x="453" y="48"/>
                  <a:pt x="456" y="40"/>
                </a:cubicBezTo>
                <a:cubicBezTo>
                  <a:pt x="452" y="50"/>
                  <a:pt x="448" y="73"/>
                  <a:pt x="448" y="73"/>
                </a:cubicBezTo>
                <a:cubicBezTo>
                  <a:pt x="448" y="61"/>
                  <a:pt x="448" y="49"/>
                  <a:pt x="450" y="37"/>
                </a:cubicBezTo>
                <a:cubicBezTo>
                  <a:pt x="448" y="41"/>
                  <a:pt x="447" y="46"/>
                  <a:pt x="446" y="51"/>
                </a:cubicBezTo>
                <a:cubicBezTo>
                  <a:pt x="446" y="46"/>
                  <a:pt x="446" y="42"/>
                  <a:pt x="446" y="37"/>
                </a:cubicBezTo>
                <a:cubicBezTo>
                  <a:pt x="445" y="40"/>
                  <a:pt x="445" y="43"/>
                  <a:pt x="443" y="45"/>
                </a:cubicBezTo>
                <a:cubicBezTo>
                  <a:pt x="444" y="37"/>
                  <a:pt x="444" y="28"/>
                  <a:pt x="443" y="20"/>
                </a:cubicBezTo>
                <a:cubicBezTo>
                  <a:pt x="440" y="25"/>
                  <a:pt x="440" y="33"/>
                  <a:pt x="439" y="39"/>
                </a:cubicBezTo>
                <a:cubicBezTo>
                  <a:pt x="439" y="40"/>
                  <a:pt x="438" y="42"/>
                  <a:pt x="438" y="44"/>
                </a:cubicBezTo>
                <a:cubicBezTo>
                  <a:pt x="438" y="43"/>
                  <a:pt x="438" y="43"/>
                  <a:pt x="438" y="42"/>
                </a:cubicBezTo>
                <a:cubicBezTo>
                  <a:pt x="436" y="46"/>
                  <a:pt x="435" y="49"/>
                  <a:pt x="435" y="53"/>
                </a:cubicBezTo>
                <a:cubicBezTo>
                  <a:pt x="434" y="54"/>
                  <a:pt x="434" y="54"/>
                  <a:pt x="434" y="55"/>
                </a:cubicBezTo>
                <a:cubicBezTo>
                  <a:pt x="435" y="47"/>
                  <a:pt x="436" y="35"/>
                  <a:pt x="434" y="28"/>
                </a:cubicBezTo>
                <a:cubicBezTo>
                  <a:pt x="432" y="32"/>
                  <a:pt x="432" y="37"/>
                  <a:pt x="431" y="42"/>
                </a:cubicBezTo>
                <a:cubicBezTo>
                  <a:pt x="431" y="39"/>
                  <a:pt x="431" y="37"/>
                  <a:pt x="430" y="34"/>
                </a:cubicBezTo>
                <a:cubicBezTo>
                  <a:pt x="430" y="32"/>
                  <a:pt x="430" y="31"/>
                  <a:pt x="430" y="29"/>
                </a:cubicBezTo>
                <a:cubicBezTo>
                  <a:pt x="430" y="31"/>
                  <a:pt x="429" y="33"/>
                  <a:pt x="429" y="35"/>
                </a:cubicBezTo>
                <a:cubicBezTo>
                  <a:pt x="429" y="36"/>
                  <a:pt x="428" y="37"/>
                  <a:pt x="428" y="38"/>
                </a:cubicBezTo>
                <a:cubicBezTo>
                  <a:pt x="428" y="38"/>
                  <a:pt x="428" y="39"/>
                  <a:pt x="428" y="39"/>
                </a:cubicBezTo>
                <a:cubicBezTo>
                  <a:pt x="426" y="34"/>
                  <a:pt x="426" y="27"/>
                  <a:pt x="426" y="21"/>
                </a:cubicBezTo>
                <a:cubicBezTo>
                  <a:pt x="424" y="23"/>
                  <a:pt x="423" y="26"/>
                  <a:pt x="422" y="30"/>
                </a:cubicBezTo>
                <a:cubicBezTo>
                  <a:pt x="421" y="26"/>
                  <a:pt x="421" y="23"/>
                  <a:pt x="421" y="19"/>
                </a:cubicBezTo>
                <a:cubicBezTo>
                  <a:pt x="420" y="23"/>
                  <a:pt x="419" y="27"/>
                  <a:pt x="419" y="31"/>
                </a:cubicBezTo>
                <a:cubicBezTo>
                  <a:pt x="418" y="29"/>
                  <a:pt x="418" y="27"/>
                  <a:pt x="417" y="26"/>
                </a:cubicBezTo>
                <a:cubicBezTo>
                  <a:pt x="417" y="23"/>
                  <a:pt x="417" y="20"/>
                  <a:pt x="417" y="17"/>
                </a:cubicBezTo>
                <a:cubicBezTo>
                  <a:pt x="412" y="22"/>
                  <a:pt x="415" y="35"/>
                  <a:pt x="413" y="42"/>
                </a:cubicBezTo>
                <a:cubicBezTo>
                  <a:pt x="413" y="42"/>
                  <a:pt x="413" y="42"/>
                  <a:pt x="413" y="42"/>
                </a:cubicBezTo>
                <a:cubicBezTo>
                  <a:pt x="412" y="41"/>
                  <a:pt x="412" y="39"/>
                  <a:pt x="412" y="37"/>
                </a:cubicBezTo>
                <a:cubicBezTo>
                  <a:pt x="412" y="32"/>
                  <a:pt x="414" y="26"/>
                  <a:pt x="413" y="21"/>
                </a:cubicBezTo>
                <a:cubicBezTo>
                  <a:pt x="412" y="23"/>
                  <a:pt x="410" y="28"/>
                  <a:pt x="410" y="29"/>
                </a:cubicBezTo>
                <a:cubicBezTo>
                  <a:pt x="409" y="27"/>
                  <a:pt x="409" y="25"/>
                  <a:pt x="409" y="23"/>
                </a:cubicBezTo>
                <a:cubicBezTo>
                  <a:pt x="409" y="25"/>
                  <a:pt x="409" y="27"/>
                  <a:pt x="409" y="29"/>
                </a:cubicBezTo>
                <a:cubicBezTo>
                  <a:pt x="407" y="26"/>
                  <a:pt x="409" y="22"/>
                  <a:pt x="406" y="19"/>
                </a:cubicBezTo>
                <a:cubicBezTo>
                  <a:pt x="403" y="23"/>
                  <a:pt x="402" y="36"/>
                  <a:pt x="402" y="37"/>
                </a:cubicBezTo>
                <a:cubicBezTo>
                  <a:pt x="400" y="31"/>
                  <a:pt x="400" y="21"/>
                  <a:pt x="401" y="14"/>
                </a:cubicBezTo>
                <a:cubicBezTo>
                  <a:pt x="400" y="20"/>
                  <a:pt x="398" y="26"/>
                  <a:pt x="397" y="32"/>
                </a:cubicBezTo>
                <a:cubicBezTo>
                  <a:pt x="397" y="27"/>
                  <a:pt x="397" y="21"/>
                  <a:pt x="397" y="16"/>
                </a:cubicBezTo>
                <a:cubicBezTo>
                  <a:pt x="396" y="19"/>
                  <a:pt x="396" y="23"/>
                  <a:pt x="395" y="26"/>
                </a:cubicBezTo>
                <a:cubicBezTo>
                  <a:pt x="394" y="29"/>
                  <a:pt x="393" y="32"/>
                  <a:pt x="394" y="36"/>
                </a:cubicBezTo>
                <a:cubicBezTo>
                  <a:pt x="393" y="33"/>
                  <a:pt x="392" y="22"/>
                  <a:pt x="391" y="20"/>
                </a:cubicBezTo>
                <a:cubicBezTo>
                  <a:pt x="391" y="23"/>
                  <a:pt x="390" y="26"/>
                  <a:pt x="390" y="27"/>
                </a:cubicBezTo>
                <a:cubicBezTo>
                  <a:pt x="389" y="31"/>
                  <a:pt x="388" y="34"/>
                  <a:pt x="387" y="38"/>
                </a:cubicBezTo>
                <a:cubicBezTo>
                  <a:pt x="388" y="34"/>
                  <a:pt x="388" y="31"/>
                  <a:pt x="388" y="27"/>
                </a:cubicBezTo>
                <a:cubicBezTo>
                  <a:pt x="388" y="21"/>
                  <a:pt x="388" y="14"/>
                  <a:pt x="388" y="8"/>
                </a:cubicBezTo>
                <a:cubicBezTo>
                  <a:pt x="388" y="12"/>
                  <a:pt x="388" y="17"/>
                  <a:pt x="387" y="22"/>
                </a:cubicBezTo>
                <a:cubicBezTo>
                  <a:pt x="387" y="21"/>
                  <a:pt x="387" y="21"/>
                  <a:pt x="386" y="20"/>
                </a:cubicBezTo>
                <a:cubicBezTo>
                  <a:pt x="385" y="24"/>
                  <a:pt x="382" y="34"/>
                  <a:pt x="381" y="34"/>
                </a:cubicBezTo>
                <a:cubicBezTo>
                  <a:pt x="382" y="25"/>
                  <a:pt x="384" y="15"/>
                  <a:pt x="382" y="6"/>
                </a:cubicBezTo>
                <a:cubicBezTo>
                  <a:pt x="382" y="9"/>
                  <a:pt x="381" y="12"/>
                  <a:pt x="381" y="15"/>
                </a:cubicBezTo>
                <a:cubicBezTo>
                  <a:pt x="381" y="13"/>
                  <a:pt x="381" y="12"/>
                  <a:pt x="380" y="10"/>
                </a:cubicBezTo>
                <a:cubicBezTo>
                  <a:pt x="380" y="14"/>
                  <a:pt x="378" y="30"/>
                  <a:pt x="376" y="35"/>
                </a:cubicBezTo>
                <a:cubicBezTo>
                  <a:pt x="376" y="30"/>
                  <a:pt x="377" y="24"/>
                  <a:pt x="377" y="19"/>
                </a:cubicBezTo>
                <a:cubicBezTo>
                  <a:pt x="377" y="15"/>
                  <a:pt x="377" y="11"/>
                  <a:pt x="376" y="8"/>
                </a:cubicBezTo>
                <a:cubicBezTo>
                  <a:pt x="376" y="9"/>
                  <a:pt x="376" y="10"/>
                  <a:pt x="376" y="11"/>
                </a:cubicBezTo>
                <a:cubicBezTo>
                  <a:pt x="375" y="11"/>
                  <a:pt x="375" y="10"/>
                  <a:pt x="375" y="9"/>
                </a:cubicBezTo>
                <a:cubicBezTo>
                  <a:pt x="374" y="12"/>
                  <a:pt x="374" y="15"/>
                  <a:pt x="373" y="18"/>
                </a:cubicBezTo>
                <a:cubicBezTo>
                  <a:pt x="373" y="16"/>
                  <a:pt x="373" y="13"/>
                  <a:pt x="373" y="10"/>
                </a:cubicBezTo>
                <a:cubicBezTo>
                  <a:pt x="372" y="16"/>
                  <a:pt x="369" y="34"/>
                  <a:pt x="368" y="37"/>
                </a:cubicBezTo>
                <a:cubicBezTo>
                  <a:pt x="367" y="27"/>
                  <a:pt x="371" y="16"/>
                  <a:pt x="368" y="6"/>
                </a:cubicBezTo>
                <a:cubicBezTo>
                  <a:pt x="366" y="10"/>
                  <a:pt x="365" y="29"/>
                  <a:pt x="364" y="33"/>
                </a:cubicBezTo>
                <a:cubicBezTo>
                  <a:pt x="364" y="28"/>
                  <a:pt x="362" y="11"/>
                  <a:pt x="361" y="9"/>
                </a:cubicBezTo>
                <a:cubicBezTo>
                  <a:pt x="360" y="12"/>
                  <a:pt x="360" y="16"/>
                  <a:pt x="359" y="19"/>
                </a:cubicBezTo>
                <a:cubicBezTo>
                  <a:pt x="356" y="13"/>
                  <a:pt x="358" y="6"/>
                  <a:pt x="357" y="0"/>
                </a:cubicBezTo>
                <a:cubicBezTo>
                  <a:pt x="355" y="6"/>
                  <a:pt x="356" y="17"/>
                  <a:pt x="352" y="22"/>
                </a:cubicBezTo>
                <a:cubicBezTo>
                  <a:pt x="350" y="17"/>
                  <a:pt x="351" y="11"/>
                  <a:pt x="350" y="6"/>
                </a:cubicBezTo>
                <a:cubicBezTo>
                  <a:pt x="349" y="12"/>
                  <a:pt x="349" y="17"/>
                  <a:pt x="348" y="23"/>
                </a:cubicBezTo>
                <a:cubicBezTo>
                  <a:pt x="347" y="16"/>
                  <a:pt x="348" y="9"/>
                  <a:pt x="346" y="3"/>
                </a:cubicBezTo>
                <a:cubicBezTo>
                  <a:pt x="347" y="9"/>
                  <a:pt x="346" y="15"/>
                  <a:pt x="345" y="21"/>
                </a:cubicBezTo>
                <a:cubicBezTo>
                  <a:pt x="345" y="20"/>
                  <a:pt x="345" y="18"/>
                  <a:pt x="345" y="16"/>
                </a:cubicBezTo>
                <a:cubicBezTo>
                  <a:pt x="344" y="19"/>
                  <a:pt x="345" y="25"/>
                  <a:pt x="343" y="28"/>
                </a:cubicBezTo>
                <a:cubicBezTo>
                  <a:pt x="343" y="27"/>
                  <a:pt x="341" y="6"/>
                  <a:pt x="341" y="2"/>
                </a:cubicBezTo>
                <a:cubicBezTo>
                  <a:pt x="340" y="5"/>
                  <a:pt x="339" y="21"/>
                  <a:pt x="339" y="28"/>
                </a:cubicBezTo>
                <a:cubicBezTo>
                  <a:pt x="339" y="28"/>
                  <a:pt x="339" y="28"/>
                  <a:pt x="339" y="28"/>
                </a:cubicBezTo>
                <a:cubicBezTo>
                  <a:pt x="338" y="25"/>
                  <a:pt x="337" y="24"/>
                  <a:pt x="336" y="30"/>
                </a:cubicBezTo>
                <a:cubicBezTo>
                  <a:pt x="336" y="27"/>
                  <a:pt x="335" y="25"/>
                  <a:pt x="334" y="23"/>
                </a:cubicBezTo>
                <a:cubicBezTo>
                  <a:pt x="333" y="25"/>
                  <a:pt x="333" y="26"/>
                  <a:pt x="333" y="28"/>
                </a:cubicBezTo>
                <a:cubicBezTo>
                  <a:pt x="332" y="27"/>
                  <a:pt x="332" y="26"/>
                  <a:pt x="331" y="25"/>
                </a:cubicBezTo>
                <a:cubicBezTo>
                  <a:pt x="331" y="20"/>
                  <a:pt x="330" y="15"/>
                  <a:pt x="330" y="11"/>
                </a:cubicBezTo>
                <a:cubicBezTo>
                  <a:pt x="331" y="14"/>
                  <a:pt x="330" y="17"/>
                  <a:pt x="330" y="20"/>
                </a:cubicBezTo>
                <a:cubicBezTo>
                  <a:pt x="328" y="15"/>
                  <a:pt x="329" y="9"/>
                  <a:pt x="327" y="3"/>
                </a:cubicBezTo>
                <a:cubicBezTo>
                  <a:pt x="325" y="8"/>
                  <a:pt x="325" y="15"/>
                  <a:pt x="325" y="20"/>
                </a:cubicBezTo>
                <a:cubicBezTo>
                  <a:pt x="325" y="19"/>
                  <a:pt x="323" y="9"/>
                  <a:pt x="323" y="5"/>
                </a:cubicBezTo>
                <a:cubicBezTo>
                  <a:pt x="322" y="13"/>
                  <a:pt x="321" y="29"/>
                  <a:pt x="321" y="30"/>
                </a:cubicBezTo>
                <a:cubicBezTo>
                  <a:pt x="321" y="30"/>
                  <a:pt x="320" y="19"/>
                  <a:pt x="320" y="16"/>
                </a:cubicBezTo>
                <a:cubicBezTo>
                  <a:pt x="320" y="16"/>
                  <a:pt x="319" y="17"/>
                  <a:pt x="319" y="18"/>
                </a:cubicBezTo>
                <a:cubicBezTo>
                  <a:pt x="318" y="12"/>
                  <a:pt x="317" y="6"/>
                  <a:pt x="315" y="0"/>
                </a:cubicBezTo>
                <a:cubicBezTo>
                  <a:pt x="316" y="9"/>
                  <a:pt x="317" y="19"/>
                  <a:pt x="317" y="28"/>
                </a:cubicBezTo>
                <a:cubicBezTo>
                  <a:pt x="316" y="30"/>
                  <a:pt x="314" y="24"/>
                  <a:pt x="312" y="19"/>
                </a:cubicBezTo>
                <a:cubicBezTo>
                  <a:pt x="310" y="27"/>
                  <a:pt x="312" y="35"/>
                  <a:pt x="312" y="43"/>
                </a:cubicBezTo>
                <a:cubicBezTo>
                  <a:pt x="312" y="43"/>
                  <a:pt x="312" y="43"/>
                  <a:pt x="312" y="43"/>
                </a:cubicBezTo>
                <a:cubicBezTo>
                  <a:pt x="309" y="34"/>
                  <a:pt x="307" y="24"/>
                  <a:pt x="305" y="15"/>
                </a:cubicBezTo>
                <a:cubicBezTo>
                  <a:pt x="306" y="20"/>
                  <a:pt x="307" y="26"/>
                  <a:pt x="307" y="32"/>
                </a:cubicBezTo>
                <a:cubicBezTo>
                  <a:pt x="307" y="31"/>
                  <a:pt x="302" y="20"/>
                  <a:pt x="299" y="15"/>
                </a:cubicBezTo>
                <a:cubicBezTo>
                  <a:pt x="298" y="12"/>
                  <a:pt x="296" y="10"/>
                  <a:pt x="295" y="7"/>
                </a:cubicBezTo>
                <a:cubicBezTo>
                  <a:pt x="297" y="14"/>
                  <a:pt x="298" y="22"/>
                  <a:pt x="300" y="29"/>
                </a:cubicBezTo>
                <a:cubicBezTo>
                  <a:pt x="302" y="34"/>
                  <a:pt x="302" y="39"/>
                  <a:pt x="303" y="44"/>
                </a:cubicBezTo>
                <a:cubicBezTo>
                  <a:pt x="299" y="33"/>
                  <a:pt x="290" y="19"/>
                  <a:pt x="290" y="8"/>
                </a:cubicBezTo>
                <a:cubicBezTo>
                  <a:pt x="289" y="13"/>
                  <a:pt x="286" y="38"/>
                  <a:pt x="285" y="38"/>
                </a:cubicBezTo>
                <a:cubicBezTo>
                  <a:pt x="281" y="33"/>
                  <a:pt x="282" y="26"/>
                  <a:pt x="280" y="20"/>
                </a:cubicBezTo>
                <a:cubicBezTo>
                  <a:pt x="279" y="23"/>
                  <a:pt x="279" y="25"/>
                  <a:pt x="279" y="27"/>
                </a:cubicBezTo>
                <a:cubicBezTo>
                  <a:pt x="278" y="25"/>
                  <a:pt x="277" y="23"/>
                  <a:pt x="275" y="22"/>
                </a:cubicBezTo>
                <a:cubicBezTo>
                  <a:pt x="276" y="25"/>
                  <a:pt x="277" y="30"/>
                  <a:pt x="278" y="35"/>
                </a:cubicBezTo>
                <a:cubicBezTo>
                  <a:pt x="278" y="40"/>
                  <a:pt x="278" y="45"/>
                  <a:pt x="277" y="49"/>
                </a:cubicBezTo>
                <a:cubicBezTo>
                  <a:pt x="276" y="48"/>
                  <a:pt x="275" y="43"/>
                  <a:pt x="273" y="40"/>
                </a:cubicBezTo>
                <a:cubicBezTo>
                  <a:pt x="272" y="41"/>
                  <a:pt x="272" y="43"/>
                  <a:pt x="272" y="44"/>
                </a:cubicBezTo>
                <a:cubicBezTo>
                  <a:pt x="271" y="39"/>
                  <a:pt x="270" y="34"/>
                  <a:pt x="268" y="29"/>
                </a:cubicBezTo>
                <a:cubicBezTo>
                  <a:pt x="268" y="36"/>
                  <a:pt x="271" y="44"/>
                  <a:pt x="271" y="52"/>
                </a:cubicBezTo>
                <a:cubicBezTo>
                  <a:pt x="271" y="51"/>
                  <a:pt x="270" y="50"/>
                  <a:pt x="270" y="49"/>
                </a:cubicBezTo>
                <a:cubicBezTo>
                  <a:pt x="269" y="44"/>
                  <a:pt x="267" y="38"/>
                  <a:pt x="265" y="33"/>
                </a:cubicBezTo>
                <a:cubicBezTo>
                  <a:pt x="264" y="31"/>
                  <a:pt x="264" y="30"/>
                  <a:pt x="263" y="28"/>
                </a:cubicBezTo>
                <a:cubicBezTo>
                  <a:pt x="263" y="29"/>
                  <a:pt x="263" y="29"/>
                  <a:pt x="264" y="30"/>
                </a:cubicBezTo>
                <a:cubicBezTo>
                  <a:pt x="263" y="29"/>
                  <a:pt x="263" y="28"/>
                  <a:pt x="263" y="28"/>
                </a:cubicBezTo>
                <a:cubicBezTo>
                  <a:pt x="263" y="31"/>
                  <a:pt x="263" y="35"/>
                  <a:pt x="263" y="39"/>
                </a:cubicBezTo>
                <a:cubicBezTo>
                  <a:pt x="262" y="37"/>
                  <a:pt x="261" y="34"/>
                  <a:pt x="260" y="32"/>
                </a:cubicBezTo>
                <a:cubicBezTo>
                  <a:pt x="261" y="37"/>
                  <a:pt x="263" y="42"/>
                  <a:pt x="263" y="48"/>
                </a:cubicBezTo>
                <a:cubicBezTo>
                  <a:pt x="263" y="51"/>
                  <a:pt x="263" y="53"/>
                  <a:pt x="263" y="56"/>
                </a:cubicBezTo>
                <a:cubicBezTo>
                  <a:pt x="263" y="57"/>
                  <a:pt x="263" y="57"/>
                  <a:pt x="263" y="58"/>
                </a:cubicBezTo>
                <a:cubicBezTo>
                  <a:pt x="259" y="55"/>
                  <a:pt x="259" y="45"/>
                  <a:pt x="259" y="40"/>
                </a:cubicBezTo>
                <a:cubicBezTo>
                  <a:pt x="258" y="41"/>
                  <a:pt x="257" y="52"/>
                  <a:pt x="258" y="56"/>
                </a:cubicBezTo>
                <a:cubicBezTo>
                  <a:pt x="255" y="50"/>
                  <a:pt x="250" y="38"/>
                  <a:pt x="248" y="35"/>
                </a:cubicBezTo>
                <a:cubicBezTo>
                  <a:pt x="249" y="39"/>
                  <a:pt x="250" y="42"/>
                  <a:pt x="251" y="46"/>
                </a:cubicBezTo>
                <a:cubicBezTo>
                  <a:pt x="247" y="39"/>
                  <a:pt x="242" y="32"/>
                  <a:pt x="239" y="27"/>
                </a:cubicBezTo>
                <a:cubicBezTo>
                  <a:pt x="244" y="37"/>
                  <a:pt x="250" y="50"/>
                  <a:pt x="253" y="63"/>
                </a:cubicBezTo>
                <a:cubicBezTo>
                  <a:pt x="252" y="61"/>
                  <a:pt x="251" y="59"/>
                  <a:pt x="250" y="57"/>
                </a:cubicBezTo>
                <a:cubicBezTo>
                  <a:pt x="250" y="60"/>
                  <a:pt x="251" y="63"/>
                  <a:pt x="252" y="66"/>
                </a:cubicBezTo>
                <a:cubicBezTo>
                  <a:pt x="251" y="65"/>
                  <a:pt x="250" y="63"/>
                  <a:pt x="249" y="62"/>
                </a:cubicBezTo>
                <a:cubicBezTo>
                  <a:pt x="250" y="63"/>
                  <a:pt x="250" y="65"/>
                  <a:pt x="250" y="67"/>
                </a:cubicBezTo>
                <a:cubicBezTo>
                  <a:pt x="249" y="63"/>
                  <a:pt x="246" y="59"/>
                  <a:pt x="244" y="56"/>
                </a:cubicBezTo>
                <a:cubicBezTo>
                  <a:pt x="245" y="60"/>
                  <a:pt x="248" y="64"/>
                  <a:pt x="249" y="68"/>
                </a:cubicBezTo>
                <a:cubicBezTo>
                  <a:pt x="249" y="69"/>
                  <a:pt x="249" y="70"/>
                  <a:pt x="249" y="72"/>
                </a:cubicBezTo>
                <a:cubicBezTo>
                  <a:pt x="248" y="67"/>
                  <a:pt x="246" y="63"/>
                  <a:pt x="243" y="59"/>
                </a:cubicBezTo>
                <a:cubicBezTo>
                  <a:pt x="243" y="62"/>
                  <a:pt x="244" y="65"/>
                  <a:pt x="244" y="68"/>
                </a:cubicBezTo>
                <a:cubicBezTo>
                  <a:pt x="244" y="68"/>
                  <a:pt x="243" y="67"/>
                  <a:pt x="242" y="66"/>
                </a:cubicBezTo>
                <a:cubicBezTo>
                  <a:pt x="243" y="69"/>
                  <a:pt x="247" y="76"/>
                  <a:pt x="247" y="77"/>
                </a:cubicBezTo>
                <a:cubicBezTo>
                  <a:pt x="247" y="78"/>
                  <a:pt x="247" y="79"/>
                  <a:pt x="247" y="80"/>
                </a:cubicBezTo>
                <a:cubicBezTo>
                  <a:pt x="245" y="75"/>
                  <a:pt x="243" y="71"/>
                  <a:pt x="241" y="67"/>
                </a:cubicBezTo>
                <a:cubicBezTo>
                  <a:pt x="242" y="70"/>
                  <a:pt x="243" y="73"/>
                  <a:pt x="244" y="77"/>
                </a:cubicBezTo>
                <a:cubicBezTo>
                  <a:pt x="243" y="76"/>
                  <a:pt x="241" y="74"/>
                  <a:pt x="240" y="71"/>
                </a:cubicBezTo>
                <a:cubicBezTo>
                  <a:pt x="242" y="75"/>
                  <a:pt x="245" y="88"/>
                  <a:pt x="245" y="90"/>
                </a:cubicBezTo>
                <a:cubicBezTo>
                  <a:pt x="244" y="90"/>
                  <a:pt x="240" y="81"/>
                  <a:pt x="239" y="76"/>
                </a:cubicBezTo>
                <a:cubicBezTo>
                  <a:pt x="240" y="84"/>
                  <a:pt x="241" y="91"/>
                  <a:pt x="241" y="98"/>
                </a:cubicBezTo>
                <a:cubicBezTo>
                  <a:pt x="241" y="98"/>
                  <a:pt x="241" y="98"/>
                  <a:pt x="241" y="99"/>
                </a:cubicBezTo>
                <a:cubicBezTo>
                  <a:pt x="240" y="89"/>
                  <a:pt x="236" y="84"/>
                  <a:pt x="231" y="77"/>
                </a:cubicBezTo>
                <a:cubicBezTo>
                  <a:pt x="234" y="86"/>
                  <a:pt x="236" y="93"/>
                  <a:pt x="237" y="102"/>
                </a:cubicBezTo>
                <a:cubicBezTo>
                  <a:pt x="235" y="99"/>
                  <a:pt x="234" y="97"/>
                  <a:pt x="234" y="94"/>
                </a:cubicBezTo>
                <a:cubicBezTo>
                  <a:pt x="234" y="98"/>
                  <a:pt x="235" y="102"/>
                  <a:pt x="234" y="106"/>
                </a:cubicBezTo>
                <a:cubicBezTo>
                  <a:pt x="233" y="104"/>
                  <a:pt x="232" y="101"/>
                  <a:pt x="232" y="99"/>
                </a:cubicBezTo>
                <a:cubicBezTo>
                  <a:pt x="232" y="105"/>
                  <a:pt x="231" y="112"/>
                  <a:pt x="231" y="118"/>
                </a:cubicBezTo>
                <a:cubicBezTo>
                  <a:pt x="230" y="114"/>
                  <a:pt x="230" y="111"/>
                  <a:pt x="229" y="108"/>
                </a:cubicBezTo>
                <a:cubicBezTo>
                  <a:pt x="230" y="114"/>
                  <a:pt x="228" y="131"/>
                  <a:pt x="227" y="132"/>
                </a:cubicBezTo>
                <a:cubicBezTo>
                  <a:pt x="227" y="130"/>
                  <a:pt x="227" y="128"/>
                  <a:pt x="227" y="126"/>
                </a:cubicBezTo>
                <a:cubicBezTo>
                  <a:pt x="224" y="133"/>
                  <a:pt x="224" y="141"/>
                  <a:pt x="224" y="150"/>
                </a:cubicBezTo>
                <a:cubicBezTo>
                  <a:pt x="224" y="150"/>
                  <a:pt x="224" y="151"/>
                  <a:pt x="224" y="152"/>
                </a:cubicBezTo>
                <a:cubicBezTo>
                  <a:pt x="223" y="147"/>
                  <a:pt x="223" y="143"/>
                  <a:pt x="222" y="139"/>
                </a:cubicBezTo>
                <a:cubicBezTo>
                  <a:pt x="221" y="143"/>
                  <a:pt x="222" y="149"/>
                  <a:pt x="222" y="153"/>
                </a:cubicBezTo>
                <a:cubicBezTo>
                  <a:pt x="223" y="159"/>
                  <a:pt x="223" y="165"/>
                  <a:pt x="225" y="171"/>
                </a:cubicBezTo>
                <a:cubicBezTo>
                  <a:pt x="225" y="170"/>
                  <a:pt x="225" y="170"/>
                  <a:pt x="224" y="170"/>
                </a:cubicBezTo>
                <a:cubicBezTo>
                  <a:pt x="222" y="164"/>
                  <a:pt x="220" y="157"/>
                  <a:pt x="218" y="152"/>
                </a:cubicBezTo>
                <a:cubicBezTo>
                  <a:pt x="219" y="157"/>
                  <a:pt x="220" y="162"/>
                  <a:pt x="221" y="167"/>
                </a:cubicBezTo>
                <a:cubicBezTo>
                  <a:pt x="218" y="166"/>
                  <a:pt x="214" y="171"/>
                  <a:pt x="214" y="177"/>
                </a:cubicBezTo>
                <a:cubicBezTo>
                  <a:pt x="214" y="184"/>
                  <a:pt x="220" y="198"/>
                  <a:pt x="220" y="203"/>
                </a:cubicBezTo>
                <a:cubicBezTo>
                  <a:pt x="220" y="208"/>
                  <a:pt x="222" y="221"/>
                  <a:pt x="225" y="230"/>
                </a:cubicBezTo>
                <a:cubicBezTo>
                  <a:pt x="227" y="237"/>
                  <a:pt x="226" y="241"/>
                  <a:pt x="228" y="245"/>
                </a:cubicBezTo>
                <a:cubicBezTo>
                  <a:pt x="229" y="246"/>
                  <a:pt x="229" y="246"/>
                  <a:pt x="229" y="247"/>
                </a:cubicBezTo>
                <a:cubicBezTo>
                  <a:pt x="230" y="248"/>
                  <a:pt x="231" y="250"/>
                  <a:pt x="231" y="251"/>
                </a:cubicBezTo>
                <a:cubicBezTo>
                  <a:pt x="232" y="252"/>
                  <a:pt x="232" y="253"/>
                  <a:pt x="233" y="254"/>
                </a:cubicBezTo>
                <a:cubicBezTo>
                  <a:pt x="234" y="256"/>
                  <a:pt x="235" y="258"/>
                  <a:pt x="236" y="260"/>
                </a:cubicBezTo>
                <a:cubicBezTo>
                  <a:pt x="239" y="264"/>
                  <a:pt x="245" y="269"/>
                  <a:pt x="248" y="270"/>
                </a:cubicBezTo>
                <a:cubicBezTo>
                  <a:pt x="249" y="281"/>
                  <a:pt x="255" y="304"/>
                  <a:pt x="261" y="314"/>
                </a:cubicBezTo>
                <a:cubicBezTo>
                  <a:pt x="261" y="315"/>
                  <a:pt x="262" y="317"/>
                  <a:pt x="263" y="318"/>
                </a:cubicBezTo>
                <a:cubicBezTo>
                  <a:pt x="263" y="318"/>
                  <a:pt x="263" y="319"/>
                  <a:pt x="263" y="320"/>
                </a:cubicBezTo>
                <a:cubicBezTo>
                  <a:pt x="268" y="328"/>
                  <a:pt x="276" y="340"/>
                  <a:pt x="284" y="351"/>
                </a:cubicBezTo>
                <a:cubicBezTo>
                  <a:pt x="290" y="379"/>
                  <a:pt x="289" y="413"/>
                  <a:pt x="256" y="434"/>
                </a:cubicBezTo>
                <a:cubicBezTo>
                  <a:pt x="242" y="440"/>
                  <a:pt x="214" y="453"/>
                  <a:pt x="180" y="461"/>
                </a:cubicBezTo>
                <a:cubicBezTo>
                  <a:pt x="147" y="469"/>
                  <a:pt x="93" y="485"/>
                  <a:pt x="71" y="562"/>
                </a:cubicBezTo>
                <a:cubicBezTo>
                  <a:pt x="62" y="596"/>
                  <a:pt x="64" y="618"/>
                  <a:pt x="69" y="658"/>
                </a:cubicBezTo>
                <a:cubicBezTo>
                  <a:pt x="57" y="746"/>
                  <a:pt x="47" y="812"/>
                  <a:pt x="46" y="862"/>
                </a:cubicBezTo>
                <a:cubicBezTo>
                  <a:pt x="46" y="894"/>
                  <a:pt x="39" y="915"/>
                  <a:pt x="36" y="929"/>
                </a:cubicBezTo>
                <a:cubicBezTo>
                  <a:pt x="19" y="976"/>
                  <a:pt x="23" y="1098"/>
                  <a:pt x="21" y="1130"/>
                </a:cubicBezTo>
                <a:cubicBezTo>
                  <a:pt x="17" y="1185"/>
                  <a:pt x="13" y="1185"/>
                  <a:pt x="13" y="1191"/>
                </a:cubicBezTo>
                <a:cubicBezTo>
                  <a:pt x="13" y="1216"/>
                  <a:pt x="8" y="1227"/>
                  <a:pt x="4" y="1239"/>
                </a:cubicBezTo>
                <a:cubicBezTo>
                  <a:pt x="4" y="1241"/>
                  <a:pt x="3" y="1243"/>
                  <a:pt x="3" y="1245"/>
                </a:cubicBezTo>
                <a:cubicBezTo>
                  <a:pt x="3" y="1245"/>
                  <a:pt x="5" y="1303"/>
                  <a:pt x="3" y="1321"/>
                </a:cubicBezTo>
                <a:cubicBezTo>
                  <a:pt x="0" y="1339"/>
                  <a:pt x="2" y="1350"/>
                  <a:pt x="3" y="1362"/>
                </a:cubicBezTo>
                <a:cubicBezTo>
                  <a:pt x="4" y="1373"/>
                  <a:pt x="14" y="1390"/>
                  <a:pt x="17" y="1404"/>
                </a:cubicBezTo>
                <a:cubicBezTo>
                  <a:pt x="23" y="1434"/>
                  <a:pt x="31" y="1434"/>
                  <a:pt x="36" y="1444"/>
                </a:cubicBezTo>
                <a:cubicBezTo>
                  <a:pt x="42" y="1454"/>
                  <a:pt x="57" y="1461"/>
                  <a:pt x="59" y="1464"/>
                </a:cubicBezTo>
                <a:cubicBezTo>
                  <a:pt x="61" y="1467"/>
                  <a:pt x="69" y="1474"/>
                  <a:pt x="76" y="1473"/>
                </a:cubicBezTo>
                <a:cubicBezTo>
                  <a:pt x="83" y="1471"/>
                  <a:pt x="82" y="1462"/>
                  <a:pt x="82" y="1462"/>
                </a:cubicBezTo>
                <a:cubicBezTo>
                  <a:pt x="82" y="1462"/>
                  <a:pt x="85" y="1463"/>
                  <a:pt x="88" y="1463"/>
                </a:cubicBezTo>
                <a:cubicBezTo>
                  <a:pt x="91" y="1463"/>
                  <a:pt x="103" y="1464"/>
                  <a:pt x="106" y="1461"/>
                </a:cubicBezTo>
                <a:cubicBezTo>
                  <a:pt x="114" y="1453"/>
                  <a:pt x="103" y="1444"/>
                  <a:pt x="103" y="1444"/>
                </a:cubicBezTo>
                <a:cubicBezTo>
                  <a:pt x="111" y="1443"/>
                  <a:pt x="111" y="1443"/>
                  <a:pt x="111" y="1443"/>
                </a:cubicBezTo>
                <a:cubicBezTo>
                  <a:pt x="120" y="1437"/>
                  <a:pt x="109" y="1426"/>
                  <a:pt x="109" y="1426"/>
                </a:cubicBezTo>
                <a:cubicBezTo>
                  <a:pt x="109" y="1423"/>
                  <a:pt x="88" y="1425"/>
                  <a:pt x="88" y="1422"/>
                </a:cubicBezTo>
                <a:cubicBezTo>
                  <a:pt x="88" y="1420"/>
                  <a:pt x="110" y="1413"/>
                  <a:pt x="109" y="1412"/>
                </a:cubicBezTo>
                <a:cubicBezTo>
                  <a:pt x="108" y="1385"/>
                  <a:pt x="86" y="1409"/>
                  <a:pt x="83" y="1405"/>
                </a:cubicBezTo>
                <a:cubicBezTo>
                  <a:pt x="76" y="1394"/>
                  <a:pt x="70" y="1405"/>
                  <a:pt x="68" y="1393"/>
                </a:cubicBezTo>
                <a:cubicBezTo>
                  <a:pt x="67" y="1382"/>
                  <a:pt x="61" y="1380"/>
                  <a:pt x="63" y="1377"/>
                </a:cubicBezTo>
                <a:cubicBezTo>
                  <a:pt x="68" y="1368"/>
                  <a:pt x="60" y="1358"/>
                  <a:pt x="63" y="1351"/>
                </a:cubicBezTo>
                <a:cubicBezTo>
                  <a:pt x="66" y="1345"/>
                  <a:pt x="59" y="1330"/>
                  <a:pt x="59" y="1330"/>
                </a:cubicBezTo>
                <a:cubicBezTo>
                  <a:pt x="59" y="1330"/>
                  <a:pt x="69" y="1336"/>
                  <a:pt x="73" y="1349"/>
                </a:cubicBezTo>
                <a:cubicBezTo>
                  <a:pt x="78" y="1361"/>
                  <a:pt x="91" y="1382"/>
                  <a:pt x="105" y="1372"/>
                </a:cubicBezTo>
                <a:cubicBezTo>
                  <a:pt x="119" y="1362"/>
                  <a:pt x="100" y="1330"/>
                  <a:pt x="88" y="1318"/>
                </a:cubicBezTo>
                <a:cubicBezTo>
                  <a:pt x="82" y="1311"/>
                  <a:pt x="82" y="1302"/>
                  <a:pt x="83" y="1293"/>
                </a:cubicBezTo>
                <a:cubicBezTo>
                  <a:pt x="83" y="1293"/>
                  <a:pt x="85" y="1278"/>
                  <a:pt x="84" y="1273"/>
                </a:cubicBezTo>
                <a:cubicBezTo>
                  <a:pt x="84" y="1262"/>
                  <a:pt x="75" y="1249"/>
                  <a:pt x="77" y="1246"/>
                </a:cubicBezTo>
                <a:cubicBezTo>
                  <a:pt x="78" y="1243"/>
                  <a:pt x="82" y="1225"/>
                  <a:pt x="84" y="1211"/>
                </a:cubicBezTo>
                <a:cubicBezTo>
                  <a:pt x="86" y="1197"/>
                  <a:pt x="119" y="1069"/>
                  <a:pt x="123" y="1041"/>
                </a:cubicBezTo>
                <a:cubicBezTo>
                  <a:pt x="132" y="989"/>
                  <a:pt x="143" y="974"/>
                  <a:pt x="138" y="938"/>
                </a:cubicBezTo>
                <a:cubicBezTo>
                  <a:pt x="139" y="912"/>
                  <a:pt x="148" y="841"/>
                  <a:pt x="150" y="828"/>
                </a:cubicBezTo>
                <a:cubicBezTo>
                  <a:pt x="151" y="825"/>
                  <a:pt x="151" y="812"/>
                  <a:pt x="152" y="803"/>
                </a:cubicBezTo>
                <a:cubicBezTo>
                  <a:pt x="153" y="798"/>
                  <a:pt x="154" y="789"/>
                  <a:pt x="154" y="778"/>
                </a:cubicBezTo>
                <a:cubicBezTo>
                  <a:pt x="154" y="779"/>
                  <a:pt x="154" y="779"/>
                  <a:pt x="154" y="779"/>
                </a:cubicBezTo>
                <a:cubicBezTo>
                  <a:pt x="155" y="791"/>
                  <a:pt x="165" y="815"/>
                  <a:pt x="167" y="848"/>
                </a:cubicBezTo>
                <a:cubicBezTo>
                  <a:pt x="166" y="875"/>
                  <a:pt x="172" y="939"/>
                  <a:pt x="174" y="964"/>
                </a:cubicBezTo>
                <a:cubicBezTo>
                  <a:pt x="183" y="1124"/>
                  <a:pt x="150" y="1163"/>
                  <a:pt x="149" y="1194"/>
                </a:cubicBezTo>
                <a:cubicBezTo>
                  <a:pt x="153" y="1328"/>
                  <a:pt x="110" y="1503"/>
                  <a:pt x="183" y="1729"/>
                </a:cubicBezTo>
                <a:cubicBezTo>
                  <a:pt x="187" y="1741"/>
                  <a:pt x="187" y="1785"/>
                  <a:pt x="191" y="1808"/>
                </a:cubicBezTo>
                <a:cubicBezTo>
                  <a:pt x="192" y="1814"/>
                  <a:pt x="203" y="1841"/>
                  <a:pt x="204" y="1878"/>
                </a:cubicBezTo>
                <a:cubicBezTo>
                  <a:pt x="205" y="1938"/>
                  <a:pt x="199" y="2015"/>
                  <a:pt x="200" y="2058"/>
                </a:cubicBezTo>
                <a:cubicBezTo>
                  <a:pt x="203" y="2128"/>
                  <a:pt x="229" y="2192"/>
                  <a:pt x="239" y="2237"/>
                </a:cubicBezTo>
                <a:cubicBezTo>
                  <a:pt x="249" y="2282"/>
                  <a:pt x="253" y="2318"/>
                  <a:pt x="251" y="2327"/>
                </a:cubicBezTo>
                <a:cubicBezTo>
                  <a:pt x="250" y="2334"/>
                  <a:pt x="248" y="2349"/>
                  <a:pt x="254" y="2362"/>
                </a:cubicBezTo>
                <a:cubicBezTo>
                  <a:pt x="254" y="2363"/>
                  <a:pt x="236" y="2408"/>
                  <a:pt x="226" y="2416"/>
                </a:cubicBezTo>
                <a:cubicBezTo>
                  <a:pt x="216" y="2424"/>
                  <a:pt x="214" y="2431"/>
                  <a:pt x="207" y="2435"/>
                </a:cubicBezTo>
                <a:cubicBezTo>
                  <a:pt x="199" y="2440"/>
                  <a:pt x="195" y="2444"/>
                  <a:pt x="193" y="2453"/>
                </a:cubicBezTo>
                <a:cubicBezTo>
                  <a:pt x="190" y="2460"/>
                  <a:pt x="183" y="2470"/>
                  <a:pt x="188" y="2475"/>
                </a:cubicBezTo>
                <a:cubicBezTo>
                  <a:pt x="189" y="2476"/>
                  <a:pt x="190" y="2476"/>
                  <a:pt x="191" y="2477"/>
                </a:cubicBezTo>
                <a:cubicBezTo>
                  <a:pt x="191" y="2477"/>
                  <a:pt x="191" y="2477"/>
                  <a:pt x="191" y="2477"/>
                </a:cubicBezTo>
                <a:cubicBezTo>
                  <a:pt x="191" y="2479"/>
                  <a:pt x="191" y="2482"/>
                  <a:pt x="192" y="2483"/>
                </a:cubicBezTo>
                <a:cubicBezTo>
                  <a:pt x="195" y="2489"/>
                  <a:pt x="200" y="2490"/>
                  <a:pt x="207" y="2490"/>
                </a:cubicBezTo>
                <a:cubicBezTo>
                  <a:pt x="208" y="2488"/>
                  <a:pt x="208" y="2488"/>
                  <a:pt x="208" y="2488"/>
                </a:cubicBezTo>
                <a:cubicBezTo>
                  <a:pt x="208" y="2491"/>
                  <a:pt x="208" y="2493"/>
                  <a:pt x="210" y="2495"/>
                </a:cubicBezTo>
                <a:cubicBezTo>
                  <a:pt x="215" y="2502"/>
                  <a:pt x="229" y="2506"/>
                  <a:pt x="236" y="2499"/>
                </a:cubicBezTo>
                <a:cubicBezTo>
                  <a:pt x="244" y="2504"/>
                  <a:pt x="259" y="2505"/>
                  <a:pt x="265" y="2497"/>
                </a:cubicBezTo>
                <a:cubicBezTo>
                  <a:pt x="270" y="2510"/>
                  <a:pt x="287" y="2508"/>
                  <a:pt x="298" y="2506"/>
                </a:cubicBezTo>
                <a:cubicBezTo>
                  <a:pt x="309" y="2503"/>
                  <a:pt x="313" y="2496"/>
                  <a:pt x="319" y="2491"/>
                </a:cubicBezTo>
                <a:cubicBezTo>
                  <a:pt x="325" y="2486"/>
                  <a:pt x="330" y="2481"/>
                  <a:pt x="328" y="2468"/>
                </a:cubicBezTo>
                <a:cubicBezTo>
                  <a:pt x="326" y="2456"/>
                  <a:pt x="328" y="2455"/>
                  <a:pt x="329" y="2440"/>
                </a:cubicBezTo>
                <a:cubicBezTo>
                  <a:pt x="330" y="2431"/>
                  <a:pt x="337" y="2428"/>
                  <a:pt x="338" y="2413"/>
                </a:cubicBezTo>
                <a:cubicBezTo>
                  <a:pt x="339" y="2401"/>
                  <a:pt x="331" y="2351"/>
                  <a:pt x="332" y="2344"/>
                </a:cubicBezTo>
                <a:cubicBezTo>
                  <a:pt x="334" y="2328"/>
                  <a:pt x="324" y="2315"/>
                  <a:pt x="320" y="2289"/>
                </a:cubicBezTo>
                <a:cubicBezTo>
                  <a:pt x="317" y="2263"/>
                  <a:pt x="326" y="2174"/>
                  <a:pt x="326" y="2158"/>
                </a:cubicBezTo>
                <a:cubicBezTo>
                  <a:pt x="326" y="2127"/>
                  <a:pt x="341" y="2077"/>
                  <a:pt x="337" y="2014"/>
                </a:cubicBezTo>
                <a:cubicBezTo>
                  <a:pt x="335" y="1978"/>
                  <a:pt x="319" y="1868"/>
                  <a:pt x="319" y="1843"/>
                </a:cubicBezTo>
                <a:cubicBezTo>
                  <a:pt x="319" y="1839"/>
                  <a:pt x="318" y="1811"/>
                  <a:pt x="319" y="1806"/>
                </a:cubicBezTo>
                <a:cubicBezTo>
                  <a:pt x="324" y="1790"/>
                  <a:pt x="336" y="1587"/>
                  <a:pt x="336" y="1585"/>
                </a:cubicBezTo>
                <a:cubicBezTo>
                  <a:pt x="338" y="1561"/>
                  <a:pt x="353" y="1416"/>
                  <a:pt x="353" y="1416"/>
                </a:cubicBezTo>
                <a:cubicBezTo>
                  <a:pt x="359" y="1416"/>
                  <a:pt x="359" y="1416"/>
                  <a:pt x="359" y="1416"/>
                </a:cubicBezTo>
                <a:cubicBezTo>
                  <a:pt x="359" y="1416"/>
                  <a:pt x="377" y="1558"/>
                  <a:pt x="379" y="1582"/>
                </a:cubicBezTo>
                <a:cubicBezTo>
                  <a:pt x="379" y="1584"/>
                  <a:pt x="390" y="1790"/>
                  <a:pt x="394" y="1806"/>
                </a:cubicBezTo>
                <a:cubicBezTo>
                  <a:pt x="396" y="1811"/>
                  <a:pt x="395" y="1839"/>
                  <a:pt x="395" y="1843"/>
                </a:cubicBezTo>
                <a:cubicBezTo>
                  <a:pt x="395" y="1868"/>
                  <a:pt x="379" y="1978"/>
                  <a:pt x="377" y="2014"/>
                </a:cubicBezTo>
                <a:cubicBezTo>
                  <a:pt x="373" y="2077"/>
                  <a:pt x="387" y="2127"/>
                  <a:pt x="387" y="2158"/>
                </a:cubicBezTo>
                <a:cubicBezTo>
                  <a:pt x="387" y="2174"/>
                  <a:pt x="396" y="2263"/>
                  <a:pt x="393" y="2289"/>
                </a:cubicBezTo>
                <a:cubicBezTo>
                  <a:pt x="390" y="2315"/>
                  <a:pt x="380" y="2328"/>
                  <a:pt x="382" y="2344"/>
                </a:cubicBezTo>
                <a:cubicBezTo>
                  <a:pt x="383" y="2351"/>
                  <a:pt x="375" y="2401"/>
                  <a:pt x="375" y="2413"/>
                </a:cubicBezTo>
                <a:cubicBezTo>
                  <a:pt x="376" y="2428"/>
                  <a:pt x="384" y="2431"/>
                  <a:pt x="384" y="2440"/>
                </a:cubicBezTo>
                <a:cubicBezTo>
                  <a:pt x="386" y="2455"/>
                  <a:pt x="387" y="2456"/>
                  <a:pt x="385" y="2468"/>
                </a:cubicBezTo>
                <a:cubicBezTo>
                  <a:pt x="384" y="2481"/>
                  <a:pt x="388" y="2486"/>
                  <a:pt x="394" y="2491"/>
                </a:cubicBezTo>
                <a:cubicBezTo>
                  <a:pt x="400" y="2496"/>
                  <a:pt x="405" y="2503"/>
                  <a:pt x="416" y="2506"/>
                </a:cubicBezTo>
                <a:cubicBezTo>
                  <a:pt x="426" y="2508"/>
                  <a:pt x="444" y="2510"/>
                  <a:pt x="448" y="2497"/>
                </a:cubicBezTo>
                <a:cubicBezTo>
                  <a:pt x="454" y="2505"/>
                  <a:pt x="470" y="2504"/>
                  <a:pt x="478" y="2499"/>
                </a:cubicBezTo>
                <a:cubicBezTo>
                  <a:pt x="484" y="2506"/>
                  <a:pt x="499" y="2502"/>
                  <a:pt x="504" y="2495"/>
                </a:cubicBezTo>
                <a:cubicBezTo>
                  <a:pt x="505" y="2493"/>
                  <a:pt x="506" y="2491"/>
                  <a:pt x="506" y="2489"/>
                </a:cubicBezTo>
                <a:cubicBezTo>
                  <a:pt x="507" y="2490"/>
                  <a:pt x="507" y="2490"/>
                  <a:pt x="507" y="2490"/>
                </a:cubicBezTo>
                <a:cubicBezTo>
                  <a:pt x="513" y="2490"/>
                  <a:pt x="521" y="2488"/>
                  <a:pt x="522" y="2483"/>
                </a:cubicBezTo>
                <a:cubicBezTo>
                  <a:pt x="523" y="2482"/>
                  <a:pt x="523" y="2479"/>
                  <a:pt x="523" y="2477"/>
                </a:cubicBezTo>
                <a:cubicBezTo>
                  <a:pt x="523" y="2477"/>
                  <a:pt x="523" y="2477"/>
                  <a:pt x="523" y="2477"/>
                </a:cubicBezTo>
                <a:cubicBezTo>
                  <a:pt x="524" y="2476"/>
                  <a:pt x="525" y="2476"/>
                  <a:pt x="525" y="2475"/>
                </a:cubicBezTo>
                <a:cubicBezTo>
                  <a:pt x="531" y="2470"/>
                  <a:pt x="523" y="2460"/>
                  <a:pt x="521" y="2453"/>
                </a:cubicBezTo>
                <a:cubicBezTo>
                  <a:pt x="518" y="2444"/>
                  <a:pt x="514" y="2440"/>
                  <a:pt x="507" y="2435"/>
                </a:cubicBezTo>
                <a:cubicBezTo>
                  <a:pt x="500" y="2431"/>
                  <a:pt x="497" y="2424"/>
                  <a:pt x="488" y="2416"/>
                </a:cubicBezTo>
                <a:cubicBezTo>
                  <a:pt x="478" y="2408"/>
                  <a:pt x="460" y="2363"/>
                  <a:pt x="460" y="2362"/>
                </a:cubicBezTo>
                <a:cubicBezTo>
                  <a:pt x="466" y="2349"/>
                  <a:pt x="464" y="2334"/>
                  <a:pt x="462" y="2327"/>
                </a:cubicBezTo>
                <a:cubicBezTo>
                  <a:pt x="460" y="2318"/>
                  <a:pt x="464" y="2282"/>
                  <a:pt x="474" y="2237"/>
                </a:cubicBezTo>
                <a:cubicBezTo>
                  <a:pt x="484" y="2192"/>
                  <a:pt x="510" y="2128"/>
                  <a:pt x="513" y="2058"/>
                </a:cubicBezTo>
                <a:cubicBezTo>
                  <a:pt x="515" y="2015"/>
                  <a:pt x="509" y="1938"/>
                  <a:pt x="510" y="1878"/>
                </a:cubicBezTo>
                <a:cubicBezTo>
                  <a:pt x="511" y="1841"/>
                  <a:pt x="521" y="1814"/>
                  <a:pt x="522" y="1808"/>
                </a:cubicBezTo>
                <a:cubicBezTo>
                  <a:pt x="527" y="1785"/>
                  <a:pt x="527" y="1741"/>
                  <a:pt x="530" y="1729"/>
                </a:cubicBezTo>
                <a:cubicBezTo>
                  <a:pt x="587" y="1523"/>
                  <a:pt x="569" y="1347"/>
                  <a:pt x="567" y="1304"/>
                </a:cubicBezTo>
                <a:cubicBezTo>
                  <a:pt x="567" y="1304"/>
                  <a:pt x="569" y="1185"/>
                  <a:pt x="567" y="1170"/>
                </a:cubicBezTo>
                <a:cubicBezTo>
                  <a:pt x="530" y="1051"/>
                  <a:pt x="549" y="969"/>
                  <a:pt x="546" y="961"/>
                </a:cubicBezTo>
                <a:cubicBezTo>
                  <a:pt x="547" y="935"/>
                  <a:pt x="555" y="874"/>
                  <a:pt x="554" y="847"/>
                </a:cubicBezTo>
                <a:cubicBezTo>
                  <a:pt x="556" y="815"/>
                  <a:pt x="559" y="791"/>
                  <a:pt x="560" y="779"/>
                </a:cubicBezTo>
                <a:cubicBezTo>
                  <a:pt x="560" y="778"/>
                  <a:pt x="560" y="778"/>
                  <a:pt x="560" y="778"/>
                </a:cubicBezTo>
                <a:cubicBezTo>
                  <a:pt x="560" y="782"/>
                  <a:pt x="560" y="786"/>
                  <a:pt x="560" y="790"/>
                </a:cubicBezTo>
                <a:cubicBezTo>
                  <a:pt x="560" y="793"/>
                  <a:pt x="560" y="793"/>
                  <a:pt x="560" y="793"/>
                </a:cubicBezTo>
                <a:cubicBezTo>
                  <a:pt x="561" y="797"/>
                  <a:pt x="561" y="797"/>
                  <a:pt x="561" y="797"/>
                </a:cubicBezTo>
                <a:cubicBezTo>
                  <a:pt x="561" y="799"/>
                  <a:pt x="561" y="801"/>
                  <a:pt x="562" y="803"/>
                </a:cubicBezTo>
                <a:cubicBezTo>
                  <a:pt x="563" y="812"/>
                  <a:pt x="565" y="826"/>
                  <a:pt x="565" y="826"/>
                </a:cubicBezTo>
                <a:cubicBezTo>
                  <a:pt x="580" y="946"/>
                  <a:pt x="580" y="946"/>
                  <a:pt x="580" y="946"/>
                </a:cubicBezTo>
                <a:cubicBezTo>
                  <a:pt x="575" y="982"/>
                  <a:pt x="587" y="997"/>
                  <a:pt x="596" y="1049"/>
                </a:cubicBezTo>
                <a:cubicBezTo>
                  <a:pt x="600" y="1076"/>
                  <a:pt x="632" y="1205"/>
                  <a:pt x="634" y="1219"/>
                </a:cubicBezTo>
                <a:cubicBezTo>
                  <a:pt x="636" y="1232"/>
                  <a:pt x="641" y="1247"/>
                  <a:pt x="643" y="1250"/>
                </a:cubicBezTo>
                <a:cubicBezTo>
                  <a:pt x="644" y="1253"/>
                  <a:pt x="638" y="1268"/>
                  <a:pt x="636" y="1281"/>
                </a:cubicBezTo>
                <a:cubicBezTo>
                  <a:pt x="635" y="1282"/>
                  <a:pt x="635" y="1283"/>
                  <a:pt x="635" y="1285"/>
                </a:cubicBezTo>
                <a:cubicBezTo>
                  <a:pt x="635" y="1285"/>
                  <a:pt x="635" y="1285"/>
                  <a:pt x="635" y="1286"/>
                </a:cubicBezTo>
                <a:cubicBezTo>
                  <a:pt x="634" y="1290"/>
                  <a:pt x="635" y="1293"/>
                  <a:pt x="636" y="1298"/>
                </a:cubicBezTo>
                <a:cubicBezTo>
                  <a:pt x="637" y="1307"/>
                  <a:pt x="638" y="1316"/>
                  <a:pt x="632" y="1322"/>
                </a:cubicBezTo>
                <a:cubicBezTo>
                  <a:pt x="620" y="1334"/>
                  <a:pt x="601" y="1368"/>
                  <a:pt x="615" y="1378"/>
                </a:cubicBezTo>
                <a:cubicBezTo>
                  <a:pt x="630" y="1389"/>
                  <a:pt x="643" y="1364"/>
                  <a:pt x="647" y="1352"/>
                </a:cubicBezTo>
                <a:cubicBezTo>
                  <a:pt x="652" y="1339"/>
                  <a:pt x="660" y="1337"/>
                  <a:pt x="660" y="1337"/>
                </a:cubicBezTo>
                <a:cubicBezTo>
                  <a:pt x="660" y="1337"/>
                  <a:pt x="652" y="1351"/>
                  <a:pt x="655" y="1358"/>
                </a:cubicBezTo>
                <a:cubicBezTo>
                  <a:pt x="658" y="1364"/>
                  <a:pt x="650" y="1375"/>
                  <a:pt x="655" y="1383"/>
                </a:cubicBezTo>
                <a:cubicBezTo>
                  <a:pt x="657" y="1386"/>
                  <a:pt x="651" y="1388"/>
                  <a:pt x="650" y="1400"/>
                </a:cubicBezTo>
                <a:cubicBezTo>
                  <a:pt x="648" y="1411"/>
                  <a:pt x="642" y="1400"/>
                  <a:pt x="635" y="1412"/>
                </a:cubicBezTo>
                <a:cubicBezTo>
                  <a:pt x="632" y="1415"/>
                  <a:pt x="611" y="1391"/>
                  <a:pt x="609" y="1419"/>
                </a:cubicBezTo>
                <a:cubicBezTo>
                  <a:pt x="609" y="1421"/>
                  <a:pt x="630" y="1427"/>
                  <a:pt x="630" y="1429"/>
                </a:cubicBezTo>
                <a:cubicBezTo>
                  <a:pt x="630" y="1431"/>
                  <a:pt x="609" y="1430"/>
                  <a:pt x="609" y="1433"/>
                </a:cubicBezTo>
                <a:cubicBezTo>
                  <a:pt x="609" y="1433"/>
                  <a:pt x="598" y="1444"/>
                  <a:pt x="607" y="1450"/>
                </a:cubicBezTo>
                <a:cubicBezTo>
                  <a:pt x="615" y="1451"/>
                  <a:pt x="615" y="1451"/>
                  <a:pt x="615" y="1451"/>
                </a:cubicBezTo>
                <a:cubicBezTo>
                  <a:pt x="615" y="1451"/>
                  <a:pt x="604" y="1459"/>
                  <a:pt x="612" y="1468"/>
                </a:cubicBezTo>
                <a:cubicBezTo>
                  <a:pt x="615" y="1471"/>
                  <a:pt x="627" y="1469"/>
                  <a:pt x="630" y="1469"/>
                </a:cubicBezTo>
                <a:cubicBezTo>
                  <a:pt x="633" y="1469"/>
                  <a:pt x="636" y="1469"/>
                  <a:pt x="636" y="1469"/>
                </a:cubicBezTo>
                <a:cubicBezTo>
                  <a:pt x="636" y="1469"/>
                  <a:pt x="635" y="1478"/>
                  <a:pt x="642" y="1479"/>
                </a:cubicBezTo>
                <a:cubicBezTo>
                  <a:pt x="649" y="1480"/>
                  <a:pt x="657" y="1474"/>
                  <a:pt x="659" y="1470"/>
                </a:cubicBezTo>
                <a:cubicBezTo>
                  <a:pt x="661" y="1467"/>
                  <a:pt x="676" y="1460"/>
                  <a:pt x="682" y="1450"/>
                </a:cubicBezTo>
                <a:cubicBezTo>
                  <a:pt x="687" y="1441"/>
                  <a:pt x="695" y="1440"/>
                  <a:pt x="701" y="1411"/>
                </a:cubicBezTo>
                <a:cubicBezTo>
                  <a:pt x="704" y="1397"/>
                  <a:pt x="714" y="1379"/>
                  <a:pt x="715" y="1368"/>
                </a:cubicBezTo>
                <a:cubicBezTo>
                  <a:pt x="716" y="1357"/>
                  <a:pt x="718" y="1346"/>
                  <a:pt x="715" y="1328"/>
                </a:cubicBezTo>
                <a:close/>
                <a:moveTo>
                  <a:pt x="455" y="271"/>
                </a:moveTo>
                <a:cubicBezTo>
                  <a:pt x="454" y="273"/>
                  <a:pt x="454" y="273"/>
                  <a:pt x="454" y="273"/>
                </a:cubicBezTo>
                <a:cubicBezTo>
                  <a:pt x="454" y="272"/>
                  <a:pt x="454" y="272"/>
                  <a:pt x="454" y="271"/>
                </a:cubicBezTo>
                <a:cubicBezTo>
                  <a:pt x="455" y="271"/>
                  <a:pt x="455" y="271"/>
                  <a:pt x="455" y="271"/>
                </a:cubicBezTo>
                <a:close/>
              </a:path>
            </a:pathLst>
          </a:custGeom>
          <a:solidFill>
            <a:schemeClr val="bg1"/>
          </a:solidFill>
          <a:ln w="3175" cap="rnd">
            <a:solidFill>
              <a:schemeClr val="tx1">
                <a:lumMod val="50000"/>
                <a:lumOff val="50000"/>
              </a:schemeClr>
            </a:solidFill>
            <a:prstDash val="lgDash"/>
            <a:round/>
            <a:headEnd/>
            <a:tailEnd/>
          </a:ln>
        </p:spPr>
        <p:txBody>
          <a:bodyPr/>
          <a:lstStyle/>
          <a:p>
            <a:endParaRPr lang="en-US">
              <a:solidFill>
                <a:srgbClr val="92D050"/>
              </a:solidFill>
            </a:endParaRPr>
          </a:p>
        </p:txBody>
      </p:sp>
      <p:sp>
        <p:nvSpPr>
          <p:cNvPr id="32" name="Freeform 35">
            <a:extLst>
              <a:ext uri="{FF2B5EF4-FFF2-40B4-BE49-F238E27FC236}">
                <a16:creationId xmlns:a16="http://schemas.microsoft.com/office/drawing/2014/main" id="{ED1489DD-12CF-1411-FF4D-6FE9518AF8AA}"/>
              </a:ext>
            </a:extLst>
          </p:cNvPr>
          <p:cNvSpPr>
            <a:spLocks noEditPoints="1"/>
          </p:cNvSpPr>
          <p:nvPr/>
        </p:nvSpPr>
        <p:spPr bwMode="auto">
          <a:xfrm>
            <a:off x="8114147" y="1095406"/>
            <a:ext cx="216098" cy="776238"/>
          </a:xfrm>
          <a:custGeom>
            <a:avLst/>
            <a:gdLst>
              <a:gd name="T0" fmla="*/ 2147483647 w 718"/>
              <a:gd name="T1" fmla="*/ 2147483647 h 2510"/>
              <a:gd name="T2" fmla="*/ 2147483647 w 718"/>
              <a:gd name="T3" fmla="*/ 2147483647 h 2510"/>
              <a:gd name="T4" fmla="*/ 2147483647 w 718"/>
              <a:gd name="T5" fmla="*/ 2147483647 h 2510"/>
              <a:gd name="T6" fmla="*/ 2147483647 w 718"/>
              <a:gd name="T7" fmla="*/ 2147483647 h 2510"/>
              <a:gd name="T8" fmla="*/ 2147483647 w 718"/>
              <a:gd name="T9" fmla="*/ 2147483647 h 2510"/>
              <a:gd name="T10" fmla="*/ 2147483647 w 718"/>
              <a:gd name="T11" fmla="*/ 2147483647 h 2510"/>
              <a:gd name="T12" fmla="*/ 2147483647 w 718"/>
              <a:gd name="T13" fmla="*/ 2147483647 h 2510"/>
              <a:gd name="T14" fmla="*/ 2147483647 w 718"/>
              <a:gd name="T15" fmla="*/ 2147483647 h 2510"/>
              <a:gd name="T16" fmla="*/ 2147483647 w 718"/>
              <a:gd name="T17" fmla="*/ 2147483647 h 2510"/>
              <a:gd name="T18" fmla="*/ 2147483647 w 718"/>
              <a:gd name="T19" fmla="*/ 2147483647 h 2510"/>
              <a:gd name="T20" fmla="*/ 2147483647 w 718"/>
              <a:gd name="T21" fmla="*/ 2147483647 h 2510"/>
              <a:gd name="T22" fmla="*/ 2147483647 w 718"/>
              <a:gd name="T23" fmla="*/ 2147483647 h 2510"/>
              <a:gd name="T24" fmla="*/ 2147483647 w 718"/>
              <a:gd name="T25" fmla="*/ 2147483647 h 2510"/>
              <a:gd name="T26" fmla="*/ 2147483647 w 718"/>
              <a:gd name="T27" fmla="*/ 2147483647 h 2510"/>
              <a:gd name="T28" fmla="*/ 2147483647 w 718"/>
              <a:gd name="T29" fmla="*/ 2147483647 h 2510"/>
              <a:gd name="T30" fmla="*/ 2147483647 w 718"/>
              <a:gd name="T31" fmla="*/ 2147483647 h 2510"/>
              <a:gd name="T32" fmla="*/ 2147483647 w 718"/>
              <a:gd name="T33" fmla="*/ 2147483647 h 2510"/>
              <a:gd name="T34" fmla="*/ 2147483647 w 718"/>
              <a:gd name="T35" fmla="*/ 2147483647 h 2510"/>
              <a:gd name="T36" fmla="*/ 2147483647 w 718"/>
              <a:gd name="T37" fmla="*/ 2147483647 h 2510"/>
              <a:gd name="T38" fmla="*/ 2147483647 w 718"/>
              <a:gd name="T39" fmla="*/ 2147483647 h 2510"/>
              <a:gd name="T40" fmla="*/ 2147483647 w 718"/>
              <a:gd name="T41" fmla="*/ 2147483647 h 2510"/>
              <a:gd name="T42" fmla="*/ 2147483647 w 718"/>
              <a:gd name="T43" fmla="*/ 2147483647 h 2510"/>
              <a:gd name="T44" fmla="*/ 2147483647 w 718"/>
              <a:gd name="T45" fmla="*/ 2147483647 h 2510"/>
              <a:gd name="T46" fmla="*/ 2147483647 w 718"/>
              <a:gd name="T47" fmla="*/ 2147483647 h 2510"/>
              <a:gd name="T48" fmla="*/ 2147483647 w 718"/>
              <a:gd name="T49" fmla="*/ 2147483647 h 2510"/>
              <a:gd name="T50" fmla="*/ 2147483647 w 718"/>
              <a:gd name="T51" fmla="*/ 2147483647 h 2510"/>
              <a:gd name="T52" fmla="*/ 2147483647 w 718"/>
              <a:gd name="T53" fmla="*/ 2147483647 h 2510"/>
              <a:gd name="T54" fmla="*/ 2147483647 w 718"/>
              <a:gd name="T55" fmla="*/ 2147483647 h 2510"/>
              <a:gd name="T56" fmla="*/ 2147483647 w 718"/>
              <a:gd name="T57" fmla="*/ 2147483647 h 2510"/>
              <a:gd name="T58" fmla="*/ 2147483647 w 718"/>
              <a:gd name="T59" fmla="*/ 2147483647 h 2510"/>
              <a:gd name="T60" fmla="*/ 2147483647 w 718"/>
              <a:gd name="T61" fmla="*/ 2147483647 h 2510"/>
              <a:gd name="T62" fmla="*/ 2147483647 w 718"/>
              <a:gd name="T63" fmla="*/ 2147483647 h 2510"/>
              <a:gd name="T64" fmla="*/ 2147483647 w 718"/>
              <a:gd name="T65" fmla="*/ 2147483647 h 2510"/>
              <a:gd name="T66" fmla="*/ 2147483647 w 718"/>
              <a:gd name="T67" fmla="*/ 2147483647 h 2510"/>
              <a:gd name="T68" fmla="*/ 2147483647 w 718"/>
              <a:gd name="T69" fmla="*/ 2147483647 h 2510"/>
              <a:gd name="T70" fmla="*/ 2147483647 w 718"/>
              <a:gd name="T71" fmla="*/ 2147483647 h 2510"/>
              <a:gd name="T72" fmla="*/ 2147483647 w 718"/>
              <a:gd name="T73" fmla="*/ 2147483647 h 2510"/>
              <a:gd name="T74" fmla="*/ 2147483647 w 718"/>
              <a:gd name="T75" fmla="*/ 2147483647 h 2510"/>
              <a:gd name="T76" fmla="*/ 2147483647 w 718"/>
              <a:gd name="T77" fmla="*/ 2147483647 h 2510"/>
              <a:gd name="T78" fmla="*/ 2147483647 w 718"/>
              <a:gd name="T79" fmla="*/ 2147483647 h 2510"/>
              <a:gd name="T80" fmla="*/ 2147483647 w 718"/>
              <a:gd name="T81" fmla="*/ 2147483647 h 2510"/>
              <a:gd name="T82" fmla="*/ 2147483647 w 718"/>
              <a:gd name="T83" fmla="*/ 2147483647 h 2510"/>
              <a:gd name="T84" fmla="*/ 2147483647 w 718"/>
              <a:gd name="T85" fmla="*/ 2147483647 h 2510"/>
              <a:gd name="T86" fmla="*/ 2147483647 w 718"/>
              <a:gd name="T87" fmla="*/ 2147483647 h 2510"/>
              <a:gd name="T88" fmla="*/ 2147483647 w 718"/>
              <a:gd name="T89" fmla="*/ 2147483647 h 2510"/>
              <a:gd name="T90" fmla="*/ 2147483647 w 718"/>
              <a:gd name="T91" fmla="*/ 2147483647 h 2510"/>
              <a:gd name="T92" fmla="*/ 2147483647 w 718"/>
              <a:gd name="T93" fmla="*/ 2147483647 h 2510"/>
              <a:gd name="T94" fmla="*/ 2147483647 w 718"/>
              <a:gd name="T95" fmla="*/ 2147483647 h 2510"/>
              <a:gd name="T96" fmla="*/ 2147483647 w 718"/>
              <a:gd name="T97" fmla="*/ 2147483647 h 2510"/>
              <a:gd name="T98" fmla="*/ 2147483647 w 718"/>
              <a:gd name="T99" fmla="*/ 2147483647 h 2510"/>
              <a:gd name="T100" fmla="*/ 2147483647 w 718"/>
              <a:gd name="T101" fmla="*/ 2147483647 h 2510"/>
              <a:gd name="T102" fmla="*/ 2147483647 w 718"/>
              <a:gd name="T103" fmla="*/ 2147483647 h 2510"/>
              <a:gd name="T104" fmla="*/ 2147483647 w 718"/>
              <a:gd name="T105" fmla="*/ 2147483647 h 2510"/>
              <a:gd name="T106" fmla="*/ 2147483647 w 718"/>
              <a:gd name="T107" fmla="*/ 2147483647 h 2510"/>
              <a:gd name="T108" fmla="*/ 2147483647 w 718"/>
              <a:gd name="T109" fmla="*/ 2147483647 h 2510"/>
              <a:gd name="T110" fmla="*/ 2147483647 w 718"/>
              <a:gd name="T111" fmla="*/ 2147483647 h 2510"/>
              <a:gd name="T112" fmla="*/ 2147483647 w 718"/>
              <a:gd name="T113" fmla="*/ 2147483647 h 2510"/>
              <a:gd name="T114" fmla="*/ 2147483647 w 718"/>
              <a:gd name="T115" fmla="*/ 2147483647 h 2510"/>
              <a:gd name="T116" fmla="*/ 2147483647 w 718"/>
              <a:gd name="T117" fmla="*/ 2147483647 h 2510"/>
              <a:gd name="T118" fmla="*/ 2147483647 w 718"/>
              <a:gd name="T119" fmla="*/ 2147483647 h 2510"/>
              <a:gd name="T120" fmla="*/ 2147483647 w 718"/>
              <a:gd name="T121" fmla="*/ 2147483647 h 2510"/>
              <a:gd name="T122" fmla="*/ 2147483647 w 718"/>
              <a:gd name="T123" fmla="*/ 2147483647 h 2510"/>
              <a:gd name="T124" fmla="*/ 2147483647 w 718"/>
              <a:gd name="T125" fmla="*/ 2147483647 h 25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18"/>
              <a:gd name="T190" fmla="*/ 0 h 2510"/>
              <a:gd name="T191" fmla="*/ 718 w 718"/>
              <a:gd name="T192" fmla="*/ 2510 h 25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18" h="2510">
                <a:moveTo>
                  <a:pt x="715" y="1328"/>
                </a:moveTo>
                <a:cubicBezTo>
                  <a:pt x="714" y="1318"/>
                  <a:pt x="714" y="1296"/>
                  <a:pt x="714" y="1278"/>
                </a:cubicBezTo>
                <a:cubicBezTo>
                  <a:pt x="714" y="1274"/>
                  <a:pt x="715" y="1271"/>
                  <a:pt x="715" y="1271"/>
                </a:cubicBezTo>
                <a:cubicBezTo>
                  <a:pt x="715" y="1262"/>
                  <a:pt x="717" y="1259"/>
                  <a:pt x="714" y="1247"/>
                </a:cubicBezTo>
                <a:cubicBezTo>
                  <a:pt x="711" y="1235"/>
                  <a:pt x="705" y="1223"/>
                  <a:pt x="705" y="1199"/>
                </a:cubicBezTo>
                <a:cubicBezTo>
                  <a:pt x="705" y="1193"/>
                  <a:pt x="701" y="1193"/>
                  <a:pt x="697" y="1137"/>
                </a:cubicBezTo>
                <a:cubicBezTo>
                  <a:pt x="695" y="1105"/>
                  <a:pt x="699" y="983"/>
                  <a:pt x="682" y="937"/>
                </a:cubicBezTo>
                <a:cubicBezTo>
                  <a:pt x="679" y="922"/>
                  <a:pt x="672" y="902"/>
                  <a:pt x="673" y="869"/>
                </a:cubicBezTo>
                <a:cubicBezTo>
                  <a:pt x="672" y="823"/>
                  <a:pt x="662" y="764"/>
                  <a:pt x="652" y="685"/>
                </a:cubicBezTo>
                <a:cubicBezTo>
                  <a:pt x="654" y="683"/>
                  <a:pt x="654" y="683"/>
                  <a:pt x="654" y="683"/>
                </a:cubicBezTo>
                <a:cubicBezTo>
                  <a:pt x="652" y="668"/>
                  <a:pt x="652" y="655"/>
                  <a:pt x="652" y="643"/>
                </a:cubicBezTo>
                <a:cubicBezTo>
                  <a:pt x="654" y="623"/>
                  <a:pt x="655" y="607"/>
                  <a:pt x="652" y="589"/>
                </a:cubicBezTo>
                <a:cubicBezTo>
                  <a:pt x="651" y="582"/>
                  <a:pt x="650" y="576"/>
                  <a:pt x="649" y="568"/>
                </a:cubicBezTo>
                <a:cubicBezTo>
                  <a:pt x="645" y="550"/>
                  <a:pt x="638" y="535"/>
                  <a:pt x="629" y="523"/>
                </a:cubicBezTo>
                <a:cubicBezTo>
                  <a:pt x="610" y="489"/>
                  <a:pt x="588" y="479"/>
                  <a:pt x="565" y="473"/>
                </a:cubicBezTo>
                <a:cubicBezTo>
                  <a:pt x="551" y="467"/>
                  <a:pt x="540" y="464"/>
                  <a:pt x="536" y="463"/>
                </a:cubicBezTo>
                <a:cubicBezTo>
                  <a:pt x="508" y="455"/>
                  <a:pt x="454" y="436"/>
                  <a:pt x="438" y="426"/>
                </a:cubicBezTo>
                <a:cubicBezTo>
                  <a:pt x="415" y="412"/>
                  <a:pt x="414" y="377"/>
                  <a:pt x="418" y="350"/>
                </a:cubicBezTo>
                <a:cubicBezTo>
                  <a:pt x="428" y="339"/>
                  <a:pt x="437" y="325"/>
                  <a:pt x="440" y="318"/>
                </a:cubicBezTo>
                <a:cubicBezTo>
                  <a:pt x="446" y="307"/>
                  <a:pt x="453" y="285"/>
                  <a:pt x="454" y="273"/>
                </a:cubicBezTo>
                <a:cubicBezTo>
                  <a:pt x="455" y="272"/>
                  <a:pt x="455" y="272"/>
                  <a:pt x="455" y="271"/>
                </a:cubicBezTo>
                <a:cubicBezTo>
                  <a:pt x="458" y="270"/>
                  <a:pt x="464" y="265"/>
                  <a:pt x="467" y="262"/>
                </a:cubicBezTo>
                <a:cubicBezTo>
                  <a:pt x="470" y="258"/>
                  <a:pt x="471" y="253"/>
                  <a:pt x="474" y="249"/>
                </a:cubicBezTo>
                <a:cubicBezTo>
                  <a:pt x="477" y="244"/>
                  <a:pt x="476" y="240"/>
                  <a:pt x="478" y="231"/>
                </a:cubicBezTo>
                <a:cubicBezTo>
                  <a:pt x="481" y="223"/>
                  <a:pt x="483" y="210"/>
                  <a:pt x="483" y="205"/>
                </a:cubicBezTo>
                <a:cubicBezTo>
                  <a:pt x="483" y="200"/>
                  <a:pt x="489" y="186"/>
                  <a:pt x="489" y="179"/>
                </a:cubicBezTo>
                <a:cubicBezTo>
                  <a:pt x="489" y="177"/>
                  <a:pt x="489" y="175"/>
                  <a:pt x="488" y="173"/>
                </a:cubicBezTo>
                <a:cubicBezTo>
                  <a:pt x="488" y="172"/>
                  <a:pt x="487" y="170"/>
                  <a:pt x="486" y="170"/>
                </a:cubicBezTo>
                <a:cubicBezTo>
                  <a:pt x="485" y="169"/>
                  <a:pt x="484" y="169"/>
                  <a:pt x="484" y="169"/>
                </a:cubicBezTo>
                <a:cubicBezTo>
                  <a:pt x="483" y="169"/>
                  <a:pt x="482" y="169"/>
                  <a:pt x="481" y="169"/>
                </a:cubicBezTo>
                <a:cubicBezTo>
                  <a:pt x="481" y="169"/>
                  <a:pt x="477" y="180"/>
                  <a:pt x="474" y="188"/>
                </a:cubicBezTo>
                <a:cubicBezTo>
                  <a:pt x="476" y="182"/>
                  <a:pt x="477" y="176"/>
                  <a:pt x="478" y="170"/>
                </a:cubicBezTo>
                <a:cubicBezTo>
                  <a:pt x="479" y="164"/>
                  <a:pt x="481" y="155"/>
                  <a:pt x="479" y="150"/>
                </a:cubicBezTo>
                <a:cubicBezTo>
                  <a:pt x="478" y="157"/>
                  <a:pt x="474" y="163"/>
                  <a:pt x="473" y="169"/>
                </a:cubicBezTo>
                <a:cubicBezTo>
                  <a:pt x="473" y="169"/>
                  <a:pt x="473" y="168"/>
                  <a:pt x="473" y="167"/>
                </a:cubicBezTo>
                <a:cubicBezTo>
                  <a:pt x="476" y="160"/>
                  <a:pt x="476" y="133"/>
                  <a:pt x="475" y="131"/>
                </a:cubicBezTo>
                <a:cubicBezTo>
                  <a:pt x="474" y="132"/>
                  <a:pt x="473" y="134"/>
                  <a:pt x="472" y="136"/>
                </a:cubicBezTo>
                <a:cubicBezTo>
                  <a:pt x="472" y="131"/>
                  <a:pt x="473" y="126"/>
                  <a:pt x="473" y="121"/>
                </a:cubicBezTo>
                <a:cubicBezTo>
                  <a:pt x="472" y="123"/>
                  <a:pt x="472" y="125"/>
                  <a:pt x="471" y="127"/>
                </a:cubicBezTo>
                <a:cubicBezTo>
                  <a:pt x="471" y="123"/>
                  <a:pt x="473" y="116"/>
                  <a:pt x="472" y="110"/>
                </a:cubicBezTo>
                <a:cubicBezTo>
                  <a:pt x="471" y="113"/>
                  <a:pt x="471" y="116"/>
                  <a:pt x="470" y="119"/>
                </a:cubicBezTo>
                <a:cubicBezTo>
                  <a:pt x="471" y="116"/>
                  <a:pt x="471" y="112"/>
                  <a:pt x="471" y="108"/>
                </a:cubicBezTo>
                <a:cubicBezTo>
                  <a:pt x="471" y="108"/>
                  <a:pt x="470" y="109"/>
                  <a:pt x="470" y="109"/>
                </a:cubicBezTo>
                <a:cubicBezTo>
                  <a:pt x="472" y="103"/>
                  <a:pt x="472" y="95"/>
                  <a:pt x="473" y="90"/>
                </a:cubicBezTo>
                <a:cubicBezTo>
                  <a:pt x="472" y="92"/>
                  <a:pt x="466" y="102"/>
                  <a:pt x="466" y="104"/>
                </a:cubicBezTo>
                <a:cubicBezTo>
                  <a:pt x="466" y="98"/>
                  <a:pt x="469" y="92"/>
                  <a:pt x="469" y="86"/>
                </a:cubicBezTo>
                <a:cubicBezTo>
                  <a:pt x="468" y="92"/>
                  <a:pt x="465" y="98"/>
                  <a:pt x="463" y="104"/>
                </a:cubicBezTo>
                <a:cubicBezTo>
                  <a:pt x="463" y="103"/>
                  <a:pt x="466" y="94"/>
                  <a:pt x="467" y="90"/>
                </a:cubicBezTo>
                <a:cubicBezTo>
                  <a:pt x="466" y="91"/>
                  <a:pt x="466" y="92"/>
                  <a:pt x="465" y="93"/>
                </a:cubicBezTo>
                <a:cubicBezTo>
                  <a:pt x="465" y="92"/>
                  <a:pt x="465" y="91"/>
                  <a:pt x="465" y="89"/>
                </a:cubicBezTo>
                <a:cubicBezTo>
                  <a:pt x="462" y="93"/>
                  <a:pt x="459" y="102"/>
                  <a:pt x="459" y="102"/>
                </a:cubicBezTo>
                <a:cubicBezTo>
                  <a:pt x="461" y="95"/>
                  <a:pt x="463" y="89"/>
                  <a:pt x="464" y="82"/>
                </a:cubicBezTo>
                <a:cubicBezTo>
                  <a:pt x="466" y="79"/>
                  <a:pt x="467" y="76"/>
                  <a:pt x="470" y="74"/>
                </a:cubicBezTo>
                <a:cubicBezTo>
                  <a:pt x="465" y="77"/>
                  <a:pt x="462" y="81"/>
                  <a:pt x="460" y="86"/>
                </a:cubicBezTo>
                <a:cubicBezTo>
                  <a:pt x="460" y="79"/>
                  <a:pt x="460" y="58"/>
                  <a:pt x="461" y="54"/>
                </a:cubicBezTo>
                <a:cubicBezTo>
                  <a:pt x="459" y="58"/>
                  <a:pt x="454" y="67"/>
                  <a:pt x="453" y="67"/>
                </a:cubicBezTo>
                <a:cubicBezTo>
                  <a:pt x="453" y="58"/>
                  <a:pt x="453" y="48"/>
                  <a:pt x="456" y="40"/>
                </a:cubicBezTo>
                <a:cubicBezTo>
                  <a:pt x="452" y="50"/>
                  <a:pt x="448" y="73"/>
                  <a:pt x="448" y="73"/>
                </a:cubicBezTo>
                <a:cubicBezTo>
                  <a:pt x="448" y="61"/>
                  <a:pt x="448" y="49"/>
                  <a:pt x="450" y="37"/>
                </a:cubicBezTo>
                <a:cubicBezTo>
                  <a:pt x="448" y="41"/>
                  <a:pt x="447" y="46"/>
                  <a:pt x="446" y="51"/>
                </a:cubicBezTo>
                <a:cubicBezTo>
                  <a:pt x="446" y="46"/>
                  <a:pt x="446" y="42"/>
                  <a:pt x="446" y="37"/>
                </a:cubicBezTo>
                <a:cubicBezTo>
                  <a:pt x="445" y="40"/>
                  <a:pt x="445" y="43"/>
                  <a:pt x="443" y="45"/>
                </a:cubicBezTo>
                <a:cubicBezTo>
                  <a:pt x="444" y="37"/>
                  <a:pt x="444" y="28"/>
                  <a:pt x="443" y="20"/>
                </a:cubicBezTo>
                <a:cubicBezTo>
                  <a:pt x="440" y="25"/>
                  <a:pt x="440" y="33"/>
                  <a:pt x="439" y="39"/>
                </a:cubicBezTo>
                <a:cubicBezTo>
                  <a:pt x="439" y="40"/>
                  <a:pt x="438" y="42"/>
                  <a:pt x="438" y="44"/>
                </a:cubicBezTo>
                <a:cubicBezTo>
                  <a:pt x="438" y="43"/>
                  <a:pt x="438" y="43"/>
                  <a:pt x="438" y="42"/>
                </a:cubicBezTo>
                <a:cubicBezTo>
                  <a:pt x="436" y="46"/>
                  <a:pt x="435" y="49"/>
                  <a:pt x="435" y="53"/>
                </a:cubicBezTo>
                <a:cubicBezTo>
                  <a:pt x="434" y="54"/>
                  <a:pt x="434" y="54"/>
                  <a:pt x="434" y="55"/>
                </a:cubicBezTo>
                <a:cubicBezTo>
                  <a:pt x="435" y="47"/>
                  <a:pt x="436" y="35"/>
                  <a:pt x="434" y="28"/>
                </a:cubicBezTo>
                <a:cubicBezTo>
                  <a:pt x="432" y="32"/>
                  <a:pt x="432" y="37"/>
                  <a:pt x="431" y="42"/>
                </a:cubicBezTo>
                <a:cubicBezTo>
                  <a:pt x="431" y="39"/>
                  <a:pt x="431" y="37"/>
                  <a:pt x="430" y="34"/>
                </a:cubicBezTo>
                <a:cubicBezTo>
                  <a:pt x="430" y="32"/>
                  <a:pt x="430" y="31"/>
                  <a:pt x="430" y="29"/>
                </a:cubicBezTo>
                <a:cubicBezTo>
                  <a:pt x="430" y="31"/>
                  <a:pt x="429" y="33"/>
                  <a:pt x="429" y="35"/>
                </a:cubicBezTo>
                <a:cubicBezTo>
                  <a:pt x="429" y="36"/>
                  <a:pt x="428" y="37"/>
                  <a:pt x="428" y="38"/>
                </a:cubicBezTo>
                <a:cubicBezTo>
                  <a:pt x="428" y="38"/>
                  <a:pt x="428" y="39"/>
                  <a:pt x="428" y="39"/>
                </a:cubicBezTo>
                <a:cubicBezTo>
                  <a:pt x="426" y="34"/>
                  <a:pt x="426" y="27"/>
                  <a:pt x="426" y="21"/>
                </a:cubicBezTo>
                <a:cubicBezTo>
                  <a:pt x="424" y="23"/>
                  <a:pt x="423" y="26"/>
                  <a:pt x="422" y="30"/>
                </a:cubicBezTo>
                <a:cubicBezTo>
                  <a:pt x="421" y="26"/>
                  <a:pt x="421" y="23"/>
                  <a:pt x="421" y="19"/>
                </a:cubicBezTo>
                <a:cubicBezTo>
                  <a:pt x="420" y="23"/>
                  <a:pt x="419" y="27"/>
                  <a:pt x="419" y="31"/>
                </a:cubicBezTo>
                <a:cubicBezTo>
                  <a:pt x="418" y="29"/>
                  <a:pt x="418" y="27"/>
                  <a:pt x="417" y="26"/>
                </a:cubicBezTo>
                <a:cubicBezTo>
                  <a:pt x="417" y="23"/>
                  <a:pt x="417" y="20"/>
                  <a:pt x="417" y="17"/>
                </a:cubicBezTo>
                <a:cubicBezTo>
                  <a:pt x="412" y="22"/>
                  <a:pt x="415" y="35"/>
                  <a:pt x="413" y="42"/>
                </a:cubicBezTo>
                <a:cubicBezTo>
                  <a:pt x="413" y="42"/>
                  <a:pt x="413" y="42"/>
                  <a:pt x="413" y="42"/>
                </a:cubicBezTo>
                <a:cubicBezTo>
                  <a:pt x="412" y="41"/>
                  <a:pt x="412" y="39"/>
                  <a:pt x="412" y="37"/>
                </a:cubicBezTo>
                <a:cubicBezTo>
                  <a:pt x="412" y="32"/>
                  <a:pt x="414" y="26"/>
                  <a:pt x="413" y="21"/>
                </a:cubicBezTo>
                <a:cubicBezTo>
                  <a:pt x="412" y="23"/>
                  <a:pt x="410" y="28"/>
                  <a:pt x="410" y="29"/>
                </a:cubicBezTo>
                <a:cubicBezTo>
                  <a:pt x="409" y="27"/>
                  <a:pt x="409" y="25"/>
                  <a:pt x="409" y="23"/>
                </a:cubicBezTo>
                <a:cubicBezTo>
                  <a:pt x="409" y="25"/>
                  <a:pt x="409" y="27"/>
                  <a:pt x="409" y="29"/>
                </a:cubicBezTo>
                <a:cubicBezTo>
                  <a:pt x="407" y="26"/>
                  <a:pt x="409" y="22"/>
                  <a:pt x="406" y="19"/>
                </a:cubicBezTo>
                <a:cubicBezTo>
                  <a:pt x="403" y="23"/>
                  <a:pt x="402" y="36"/>
                  <a:pt x="402" y="37"/>
                </a:cubicBezTo>
                <a:cubicBezTo>
                  <a:pt x="400" y="31"/>
                  <a:pt x="400" y="21"/>
                  <a:pt x="401" y="14"/>
                </a:cubicBezTo>
                <a:cubicBezTo>
                  <a:pt x="400" y="20"/>
                  <a:pt x="398" y="26"/>
                  <a:pt x="397" y="32"/>
                </a:cubicBezTo>
                <a:cubicBezTo>
                  <a:pt x="397" y="27"/>
                  <a:pt x="397" y="21"/>
                  <a:pt x="397" y="16"/>
                </a:cubicBezTo>
                <a:cubicBezTo>
                  <a:pt x="396" y="19"/>
                  <a:pt x="396" y="23"/>
                  <a:pt x="395" y="26"/>
                </a:cubicBezTo>
                <a:cubicBezTo>
                  <a:pt x="394" y="29"/>
                  <a:pt x="393" y="32"/>
                  <a:pt x="394" y="36"/>
                </a:cubicBezTo>
                <a:cubicBezTo>
                  <a:pt x="393" y="33"/>
                  <a:pt x="392" y="22"/>
                  <a:pt x="391" y="20"/>
                </a:cubicBezTo>
                <a:cubicBezTo>
                  <a:pt x="391" y="23"/>
                  <a:pt x="390" y="26"/>
                  <a:pt x="390" y="27"/>
                </a:cubicBezTo>
                <a:cubicBezTo>
                  <a:pt x="389" y="31"/>
                  <a:pt x="388" y="34"/>
                  <a:pt x="387" y="38"/>
                </a:cubicBezTo>
                <a:cubicBezTo>
                  <a:pt x="388" y="34"/>
                  <a:pt x="388" y="31"/>
                  <a:pt x="388" y="27"/>
                </a:cubicBezTo>
                <a:cubicBezTo>
                  <a:pt x="388" y="21"/>
                  <a:pt x="388" y="14"/>
                  <a:pt x="388" y="8"/>
                </a:cubicBezTo>
                <a:cubicBezTo>
                  <a:pt x="388" y="12"/>
                  <a:pt x="388" y="17"/>
                  <a:pt x="387" y="22"/>
                </a:cubicBezTo>
                <a:cubicBezTo>
                  <a:pt x="387" y="21"/>
                  <a:pt x="387" y="21"/>
                  <a:pt x="386" y="20"/>
                </a:cubicBezTo>
                <a:cubicBezTo>
                  <a:pt x="385" y="24"/>
                  <a:pt x="382" y="34"/>
                  <a:pt x="381" y="34"/>
                </a:cubicBezTo>
                <a:cubicBezTo>
                  <a:pt x="382" y="25"/>
                  <a:pt x="384" y="15"/>
                  <a:pt x="382" y="6"/>
                </a:cubicBezTo>
                <a:cubicBezTo>
                  <a:pt x="382" y="9"/>
                  <a:pt x="381" y="12"/>
                  <a:pt x="381" y="15"/>
                </a:cubicBezTo>
                <a:cubicBezTo>
                  <a:pt x="381" y="13"/>
                  <a:pt x="381" y="12"/>
                  <a:pt x="380" y="10"/>
                </a:cubicBezTo>
                <a:cubicBezTo>
                  <a:pt x="380" y="14"/>
                  <a:pt x="378" y="30"/>
                  <a:pt x="376" y="35"/>
                </a:cubicBezTo>
                <a:cubicBezTo>
                  <a:pt x="376" y="30"/>
                  <a:pt x="377" y="24"/>
                  <a:pt x="377" y="19"/>
                </a:cubicBezTo>
                <a:cubicBezTo>
                  <a:pt x="377" y="15"/>
                  <a:pt x="377" y="11"/>
                  <a:pt x="376" y="8"/>
                </a:cubicBezTo>
                <a:cubicBezTo>
                  <a:pt x="376" y="9"/>
                  <a:pt x="376" y="10"/>
                  <a:pt x="376" y="11"/>
                </a:cubicBezTo>
                <a:cubicBezTo>
                  <a:pt x="375" y="11"/>
                  <a:pt x="375" y="10"/>
                  <a:pt x="375" y="9"/>
                </a:cubicBezTo>
                <a:cubicBezTo>
                  <a:pt x="374" y="12"/>
                  <a:pt x="374" y="15"/>
                  <a:pt x="373" y="18"/>
                </a:cubicBezTo>
                <a:cubicBezTo>
                  <a:pt x="373" y="16"/>
                  <a:pt x="373" y="13"/>
                  <a:pt x="373" y="10"/>
                </a:cubicBezTo>
                <a:cubicBezTo>
                  <a:pt x="372" y="16"/>
                  <a:pt x="369" y="34"/>
                  <a:pt x="368" y="37"/>
                </a:cubicBezTo>
                <a:cubicBezTo>
                  <a:pt x="367" y="27"/>
                  <a:pt x="371" y="16"/>
                  <a:pt x="368" y="6"/>
                </a:cubicBezTo>
                <a:cubicBezTo>
                  <a:pt x="366" y="10"/>
                  <a:pt x="365" y="29"/>
                  <a:pt x="364" y="33"/>
                </a:cubicBezTo>
                <a:cubicBezTo>
                  <a:pt x="364" y="28"/>
                  <a:pt x="362" y="11"/>
                  <a:pt x="361" y="9"/>
                </a:cubicBezTo>
                <a:cubicBezTo>
                  <a:pt x="360" y="12"/>
                  <a:pt x="360" y="16"/>
                  <a:pt x="359" y="19"/>
                </a:cubicBezTo>
                <a:cubicBezTo>
                  <a:pt x="356" y="13"/>
                  <a:pt x="358" y="6"/>
                  <a:pt x="357" y="0"/>
                </a:cubicBezTo>
                <a:cubicBezTo>
                  <a:pt x="355" y="6"/>
                  <a:pt x="356" y="17"/>
                  <a:pt x="352" y="22"/>
                </a:cubicBezTo>
                <a:cubicBezTo>
                  <a:pt x="350" y="17"/>
                  <a:pt x="351" y="11"/>
                  <a:pt x="350" y="6"/>
                </a:cubicBezTo>
                <a:cubicBezTo>
                  <a:pt x="349" y="12"/>
                  <a:pt x="349" y="17"/>
                  <a:pt x="348" y="23"/>
                </a:cubicBezTo>
                <a:cubicBezTo>
                  <a:pt x="347" y="16"/>
                  <a:pt x="348" y="9"/>
                  <a:pt x="346" y="3"/>
                </a:cubicBezTo>
                <a:cubicBezTo>
                  <a:pt x="347" y="9"/>
                  <a:pt x="346" y="15"/>
                  <a:pt x="345" y="21"/>
                </a:cubicBezTo>
                <a:cubicBezTo>
                  <a:pt x="345" y="20"/>
                  <a:pt x="345" y="18"/>
                  <a:pt x="345" y="16"/>
                </a:cubicBezTo>
                <a:cubicBezTo>
                  <a:pt x="344" y="19"/>
                  <a:pt x="345" y="25"/>
                  <a:pt x="343" y="28"/>
                </a:cubicBezTo>
                <a:cubicBezTo>
                  <a:pt x="343" y="27"/>
                  <a:pt x="341" y="6"/>
                  <a:pt x="341" y="2"/>
                </a:cubicBezTo>
                <a:cubicBezTo>
                  <a:pt x="340" y="5"/>
                  <a:pt x="339" y="21"/>
                  <a:pt x="339" y="28"/>
                </a:cubicBezTo>
                <a:cubicBezTo>
                  <a:pt x="339" y="28"/>
                  <a:pt x="339" y="28"/>
                  <a:pt x="339" y="28"/>
                </a:cubicBezTo>
                <a:cubicBezTo>
                  <a:pt x="338" y="25"/>
                  <a:pt x="337" y="24"/>
                  <a:pt x="336" y="30"/>
                </a:cubicBezTo>
                <a:cubicBezTo>
                  <a:pt x="336" y="27"/>
                  <a:pt x="335" y="25"/>
                  <a:pt x="334" y="23"/>
                </a:cubicBezTo>
                <a:cubicBezTo>
                  <a:pt x="333" y="25"/>
                  <a:pt x="333" y="26"/>
                  <a:pt x="333" y="28"/>
                </a:cubicBezTo>
                <a:cubicBezTo>
                  <a:pt x="332" y="27"/>
                  <a:pt x="332" y="26"/>
                  <a:pt x="331" y="25"/>
                </a:cubicBezTo>
                <a:cubicBezTo>
                  <a:pt x="331" y="20"/>
                  <a:pt x="330" y="15"/>
                  <a:pt x="330" y="11"/>
                </a:cubicBezTo>
                <a:cubicBezTo>
                  <a:pt x="331" y="14"/>
                  <a:pt x="330" y="17"/>
                  <a:pt x="330" y="20"/>
                </a:cubicBezTo>
                <a:cubicBezTo>
                  <a:pt x="328" y="15"/>
                  <a:pt x="329" y="9"/>
                  <a:pt x="327" y="3"/>
                </a:cubicBezTo>
                <a:cubicBezTo>
                  <a:pt x="325" y="8"/>
                  <a:pt x="325" y="15"/>
                  <a:pt x="325" y="20"/>
                </a:cubicBezTo>
                <a:cubicBezTo>
                  <a:pt x="325" y="19"/>
                  <a:pt x="323" y="9"/>
                  <a:pt x="323" y="5"/>
                </a:cubicBezTo>
                <a:cubicBezTo>
                  <a:pt x="322" y="13"/>
                  <a:pt x="321" y="29"/>
                  <a:pt x="321" y="30"/>
                </a:cubicBezTo>
                <a:cubicBezTo>
                  <a:pt x="321" y="30"/>
                  <a:pt x="320" y="19"/>
                  <a:pt x="320" y="16"/>
                </a:cubicBezTo>
                <a:cubicBezTo>
                  <a:pt x="320" y="16"/>
                  <a:pt x="319" y="17"/>
                  <a:pt x="319" y="18"/>
                </a:cubicBezTo>
                <a:cubicBezTo>
                  <a:pt x="318" y="12"/>
                  <a:pt x="317" y="6"/>
                  <a:pt x="315" y="0"/>
                </a:cubicBezTo>
                <a:cubicBezTo>
                  <a:pt x="316" y="9"/>
                  <a:pt x="317" y="19"/>
                  <a:pt x="317" y="28"/>
                </a:cubicBezTo>
                <a:cubicBezTo>
                  <a:pt x="316" y="30"/>
                  <a:pt x="314" y="24"/>
                  <a:pt x="312" y="19"/>
                </a:cubicBezTo>
                <a:cubicBezTo>
                  <a:pt x="310" y="27"/>
                  <a:pt x="312" y="35"/>
                  <a:pt x="312" y="43"/>
                </a:cubicBezTo>
                <a:cubicBezTo>
                  <a:pt x="312" y="43"/>
                  <a:pt x="312" y="43"/>
                  <a:pt x="312" y="43"/>
                </a:cubicBezTo>
                <a:cubicBezTo>
                  <a:pt x="309" y="34"/>
                  <a:pt x="307" y="24"/>
                  <a:pt x="305" y="15"/>
                </a:cubicBezTo>
                <a:cubicBezTo>
                  <a:pt x="306" y="20"/>
                  <a:pt x="307" y="26"/>
                  <a:pt x="307" y="32"/>
                </a:cubicBezTo>
                <a:cubicBezTo>
                  <a:pt x="307" y="31"/>
                  <a:pt x="302" y="20"/>
                  <a:pt x="299" y="15"/>
                </a:cubicBezTo>
                <a:cubicBezTo>
                  <a:pt x="298" y="12"/>
                  <a:pt x="296" y="10"/>
                  <a:pt x="295" y="7"/>
                </a:cubicBezTo>
                <a:cubicBezTo>
                  <a:pt x="297" y="14"/>
                  <a:pt x="298" y="22"/>
                  <a:pt x="300" y="29"/>
                </a:cubicBezTo>
                <a:cubicBezTo>
                  <a:pt x="302" y="34"/>
                  <a:pt x="302" y="39"/>
                  <a:pt x="303" y="44"/>
                </a:cubicBezTo>
                <a:cubicBezTo>
                  <a:pt x="299" y="33"/>
                  <a:pt x="290" y="19"/>
                  <a:pt x="290" y="8"/>
                </a:cubicBezTo>
                <a:cubicBezTo>
                  <a:pt x="289" y="13"/>
                  <a:pt x="286" y="38"/>
                  <a:pt x="285" y="38"/>
                </a:cubicBezTo>
                <a:cubicBezTo>
                  <a:pt x="281" y="33"/>
                  <a:pt x="282" y="26"/>
                  <a:pt x="280" y="20"/>
                </a:cubicBezTo>
                <a:cubicBezTo>
                  <a:pt x="279" y="23"/>
                  <a:pt x="279" y="25"/>
                  <a:pt x="279" y="27"/>
                </a:cubicBezTo>
                <a:cubicBezTo>
                  <a:pt x="278" y="25"/>
                  <a:pt x="277" y="23"/>
                  <a:pt x="275" y="22"/>
                </a:cubicBezTo>
                <a:cubicBezTo>
                  <a:pt x="276" y="25"/>
                  <a:pt x="277" y="30"/>
                  <a:pt x="278" y="35"/>
                </a:cubicBezTo>
                <a:cubicBezTo>
                  <a:pt x="278" y="40"/>
                  <a:pt x="278" y="45"/>
                  <a:pt x="277" y="49"/>
                </a:cubicBezTo>
                <a:cubicBezTo>
                  <a:pt x="276" y="48"/>
                  <a:pt x="275" y="43"/>
                  <a:pt x="273" y="40"/>
                </a:cubicBezTo>
                <a:cubicBezTo>
                  <a:pt x="272" y="41"/>
                  <a:pt x="272" y="43"/>
                  <a:pt x="272" y="44"/>
                </a:cubicBezTo>
                <a:cubicBezTo>
                  <a:pt x="271" y="39"/>
                  <a:pt x="270" y="34"/>
                  <a:pt x="268" y="29"/>
                </a:cubicBezTo>
                <a:cubicBezTo>
                  <a:pt x="268" y="36"/>
                  <a:pt x="271" y="44"/>
                  <a:pt x="271" y="52"/>
                </a:cubicBezTo>
                <a:cubicBezTo>
                  <a:pt x="271" y="51"/>
                  <a:pt x="270" y="50"/>
                  <a:pt x="270" y="49"/>
                </a:cubicBezTo>
                <a:cubicBezTo>
                  <a:pt x="269" y="44"/>
                  <a:pt x="267" y="38"/>
                  <a:pt x="265" y="33"/>
                </a:cubicBezTo>
                <a:cubicBezTo>
                  <a:pt x="264" y="31"/>
                  <a:pt x="264" y="30"/>
                  <a:pt x="263" y="28"/>
                </a:cubicBezTo>
                <a:cubicBezTo>
                  <a:pt x="263" y="29"/>
                  <a:pt x="263" y="29"/>
                  <a:pt x="264" y="30"/>
                </a:cubicBezTo>
                <a:cubicBezTo>
                  <a:pt x="263" y="29"/>
                  <a:pt x="263" y="28"/>
                  <a:pt x="263" y="28"/>
                </a:cubicBezTo>
                <a:cubicBezTo>
                  <a:pt x="263" y="31"/>
                  <a:pt x="263" y="35"/>
                  <a:pt x="263" y="39"/>
                </a:cubicBezTo>
                <a:cubicBezTo>
                  <a:pt x="262" y="37"/>
                  <a:pt x="261" y="34"/>
                  <a:pt x="260" y="32"/>
                </a:cubicBezTo>
                <a:cubicBezTo>
                  <a:pt x="261" y="37"/>
                  <a:pt x="263" y="42"/>
                  <a:pt x="263" y="48"/>
                </a:cubicBezTo>
                <a:cubicBezTo>
                  <a:pt x="263" y="51"/>
                  <a:pt x="263" y="53"/>
                  <a:pt x="263" y="56"/>
                </a:cubicBezTo>
                <a:cubicBezTo>
                  <a:pt x="263" y="57"/>
                  <a:pt x="263" y="57"/>
                  <a:pt x="263" y="58"/>
                </a:cubicBezTo>
                <a:cubicBezTo>
                  <a:pt x="259" y="55"/>
                  <a:pt x="259" y="45"/>
                  <a:pt x="259" y="40"/>
                </a:cubicBezTo>
                <a:cubicBezTo>
                  <a:pt x="258" y="41"/>
                  <a:pt x="257" y="52"/>
                  <a:pt x="258" y="56"/>
                </a:cubicBezTo>
                <a:cubicBezTo>
                  <a:pt x="255" y="50"/>
                  <a:pt x="250" y="38"/>
                  <a:pt x="248" y="35"/>
                </a:cubicBezTo>
                <a:cubicBezTo>
                  <a:pt x="249" y="39"/>
                  <a:pt x="250" y="42"/>
                  <a:pt x="251" y="46"/>
                </a:cubicBezTo>
                <a:cubicBezTo>
                  <a:pt x="247" y="39"/>
                  <a:pt x="242" y="32"/>
                  <a:pt x="239" y="27"/>
                </a:cubicBezTo>
                <a:cubicBezTo>
                  <a:pt x="244" y="37"/>
                  <a:pt x="250" y="50"/>
                  <a:pt x="253" y="63"/>
                </a:cubicBezTo>
                <a:cubicBezTo>
                  <a:pt x="252" y="61"/>
                  <a:pt x="251" y="59"/>
                  <a:pt x="250" y="57"/>
                </a:cubicBezTo>
                <a:cubicBezTo>
                  <a:pt x="250" y="60"/>
                  <a:pt x="251" y="63"/>
                  <a:pt x="252" y="66"/>
                </a:cubicBezTo>
                <a:cubicBezTo>
                  <a:pt x="251" y="65"/>
                  <a:pt x="250" y="63"/>
                  <a:pt x="249" y="62"/>
                </a:cubicBezTo>
                <a:cubicBezTo>
                  <a:pt x="250" y="63"/>
                  <a:pt x="250" y="65"/>
                  <a:pt x="250" y="67"/>
                </a:cubicBezTo>
                <a:cubicBezTo>
                  <a:pt x="249" y="63"/>
                  <a:pt x="246" y="59"/>
                  <a:pt x="244" y="56"/>
                </a:cubicBezTo>
                <a:cubicBezTo>
                  <a:pt x="245" y="60"/>
                  <a:pt x="248" y="64"/>
                  <a:pt x="249" y="68"/>
                </a:cubicBezTo>
                <a:cubicBezTo>
                  <a:pt x="249" y="69"/>
                  <a:pt x="249" y="70"/>
                  <a:pt x="249" y="72"/>
                </a:cubicBezTo>
                <a:cubicBezTo>
                  <a:pt x="248" y="67"/>
                  <a:pt x="246" y="63"/>
                  <a:pt x="243" y="59"/>
                </a:cubicBezTo>
                <a:cubicBezTo>
                  <a:pt x="243" y="62"/>
                  <a:pt x="244" y="65"/>
                  <a:pt x="244" y="68"/>
                </a:cubicBezTo>
                <a:cubicBezTo>
                  <a:pt x="244" y="68"/>
                  <a:pt x="243" y="67"/>
                  <a:pt x="242" y="66"/>
                </a:cubicBezTo>
                <a:cubicBezTo>
                  <a:pt x="243" y="69"/>
                  <a:pt x="247" y="76"/>
                  <a:pt x="247" y="77"/>
                </a:cubicBezTo>
                <a:cubicBezTo>
                  <a:pt x="247" y="78"/>
                  <a:pt x="247" y="79"/>
                  <a:pt x="247" y="80"/>
                </a:cubicBezTo>
                <a:cubicBezTo>
                  <a:pt x="245" y="75"/>
                  <a:pt x="243" y="71"/>
                  <a:pt x="241" y="67"/>
                </a:cubicBezTo>
                <a:cubicBezTo>
                  <a:pt x="242" y="70"/>
                  <a:pt x="243" y="73"/>
                  <a:pt x="244" y="77"/>
                </a:cubicBezTo>
                <a:cubicBezTo>
                  <a:pt x="243" y="76"/>
                  <a:pt x="241" y="74"/>
                  <a:pt x="240" y="71"/>
                </a:cubicBezTo>
                <a:cubicBezTo>
                  <a:pt x="242" y="75"/>
                  <a:pt x="245" y="88"/>
                  <a:pt x="245" y="90"/>
                </a:cubicBezTo>
                <a:cubicBezTo>
                  <a:pt x="244" y="90"/>
                  <a:pt x="240" y="81"/>
                  <a:pt x="239" y="76"/>
                </a:cubicBezTo>
                <a:cubicBezTo>
                  <a:pt x="240" y="84"/>
                  <a:pt x="241" y="91"/>
                  <a:pt x="241" y="98"/>
                </a:cubicBezTo>
                <a:cubicBezTo>
                  <a:pt x="241" y="98"/>
                  <a:pt x="241" y="98"/>
                  <a:pt x="241" y="99"/>
                </a:cubicBezTo>
                <a:cubicBezTo>
                  <a:pt x="240" y="89"/>
                  <a:pt x="236" y="84"/>
                  <a:pt x="231" y="77"/>
                </a:cubicBezTo>
                <a:cubicBezTo>
                  <a:pt x="234" y="86"/>
                  <a:pt x="236" y="93"/>
                  <a:pt x="237" y="102"/>
                </a:cubicBezTo>
                <a:cubicBezTo>
                  <a:pt x="235" y="99"/>
                  <a:pt x="234" y="97"/>
                  <a:pt x="234" y="94"/>
                </a:cubicBezTo>
                <a:cubicBezTo>
                  <a:pt x="234" y="98"/>
                  <a:pt x="235" y="102"/>
                  <a:pt x="234" y="106"/>
                </a:cubicBezTo>
                <a:cubicBezTo>
                  <a:pt x="233" y="104"/>
                  <a:pt x="232" y="101"/>
                  <a:pt x="232" y="99"/>
                </a:cubicBezTo>
                <a:cubicBezTo>
                  <a:pt x="232" y="105"/>
                  <a:pt x="231" y="112"/>
                  <a:pt x="231" y="118"/>
                </a:cubicBezTo>
                <a:cubicBezTo>
                  <a:pt x="230" y="114"/>
                  <a:pt x="230" y="111"/>
                  <a:pt x="229" y="108"/>
                </a:cubicBezTo>
                <a:cubicBezTo>
                  <a:pt x="230" y="114"/>
                  <a:pt x="228" y="131"/>
                  <a:pt x="227" y="132"/>
                </a:cubicBezTo>
                <a:cubicBezTo>
                  <a:pt x="227" y="130"/>
                  <a:pt x="227" y="128"/>
                  <a:pt x="227" y="126"/>
                </a:cubicBezTo>
                <a:cubicBezTo>
                  <a:pt x="224" y="133"/>
                  <a:pt x="224" y="141"/>
                  <a:pt x="224" y="150"/>
                </a:cubicBezTo>
                <a:cubicBezTo>
                  <a:pt x="224" y="150"/>
                  <a:pt x="224" y="151"/>
                  <a:pt x="224" y="152"/>
                </a:cubicBezTo>
                <a:cubicBezTo>
                  <a:pt x="223" y="147"/>
                  <a:pt x="223" y="143"/>
                  <a:pt x="222" y="139"/>
                </a:cubicBezTo>
                <a:cubicBezTo>
                  <a:pt x="221" y="143"/>
                  <a:pt x="222" y="149"/>
                  <a:pt x="222" y="153"/>
                </a:cubicBezTo>
                <a:cubicBezTo>
                  <a:pt x="223" y="159"/>
                  <a:pt x="223" y="165"/>
                  <a:pt x="225" y="171"/>
                </a:cubicBezTo>
                <a:cubicBezTo>
                  <a:pt x="225" y="170"/>
                  <a:pt x="225" y="170"/>
                  <a:pt x="224" y="170"/>
                </a:cubicBezTo>
                <a:cubicBezTo>
                  <a:pt x="222" y="164"/>
                  <a:pt x="220" y="157"/>
                  <a:pt x="218" y="152"/>
                </a:cubicBezTo>
                <a:cubicBezTo>
                  <a:pt x="219" y="157"/>
                  <a:pt x="220" y="162"/>
                  <a:pt x="221" y="167"/>
                </a:cubicBezTo>
                <a:cubicBezTo>
                  <a:pt x="218" y="166"/>
                  <a:pt x="214" y="171"/>
                  <a:pt x="214" y="177"/>
                </a:cubicBezTo>
                <a:cubicBezTo>
                  <a:pt x="214" y="184"/>
                  <a:pt x="220" y="198"/>
                  <a:pt x="220" y="203"/>
                </a:cubicBezTo>
                <a:cubicBezTo>
                  <a:pt x="220" y="208"/>
                  <a:pt x="222" y="221"/>
                  <a:pt x="225" y="230"/>
                </a:cubicBezTo>
                <a:cubicBezTo>
                  <a:pt x="227" y="237"/>
                  <a:pt x="226" y="241"/>
                  <a:pt x="228" y="245"/>
                </a:cubicBezTo>
                <a:cubicBezTo>
                  <a:pt x="229" y="246"/>
                  <a:pt x="229" y="246"/>
                  <a:pt x="229" y="247"/>
                </a:cubicBezTo>
                <a:cubicBezTo>
                  <a:pt x="230" y="248"/>
                  <a:pt x="231" y="250"/>
                  <a:pt x="231" y="251"/>
                </a:cubicBezTo>
                <a:cubicBezTo>
                  <a:pt x="232" y="252"/>
                  <a:pt x="232" y="253"/>
                  <a:pt x="233" y="254"/>
                </a:cubicBezTo>
                <a:cubicBezTo>
                  <a:pt x="234" y="256"/>
                  <a:pt x="235" y="258"/>
                  <a:pt x="236" y="260"/>
                </a:cubicBezTo>
                <a:cubicBezTo>
                  <a:pt x="239" y="264"/>
                  <a:pt x="245" y="269"/>
                  <a:pt x="248" y="270"/>
                </a:cubicBezTo>
                <a:cubicBezTo>
                  <a:pt x="249" y="281"/>
                  <a:pt x="255" y="304"/>
                  <a:pt x="261" y="314"/>
                </a:cubicBezTo>
                <a:cubicBezTo>
                  <a:pt x="261" y="315"/>
                  <a:pt x="262" y="317"/>
                  <a:pt x="263" y="318"/>
                </a:cubicBezTo>
                <a:cubicBezTo>
                  <a:pt x="263" y="318"/>
                  <a:pt x="263" y="319"/>
                  <a:pt x="263" y="320"/>
                </a:cubicBezTo>
                <a:cubicBezTo>
                  <a:pt x="268" y="328"/>
                  <a:pt x="276" y="340"/>
                  <a:pt x="284" y="351"/>
                </a:cubicBezTo>
                <a:cubicBezTo>
                  <a:pt x="290" y="379"/>
                  <a:pt x="289" y="413"/>
                  <a:pt x="256" y="434"/>
                </a:cubicBezTo>
                <a:cubicBezTo>
                  <a:pt x="242" y="440"/>
                  <a:pt x="214" y="453"/>
                  <a:pt x="180" y="461"/>
                </a:cubicBezTo>
                <a:cubicBezTo>
                  <a:pt x="147" y="469"/>
                  <a:pt x="93" y="485"/>
                  <a:pt x="71" y="562"/>
                </a:cubicBezTo>
                <a:cubicBezTo>
                  <a:pt x="62" y="596"/>
                  <a:pt x="64" y="618"/>
                  <a:pt x="69" y="658"/>
                </a:cubicBezTo>
                <a:cubicBezTo>
                  <a:pt x="57" y="746"/>
                  <a:pt x="47" y="812"/>
                  <a:pt x="46" y="862"/>
                </a:cubicBezTo>
                <a:cubicBezTo>
                  <a:pt x="46" y="894"/>
                  <a:pt x="39" y="915"/>
                  <a:pt x="36" y="929"/>
                </a:cubicBezTo>
                <a:cubicBezTo>
                  <a:pt x="19" y="976"/>
                  <a:pt x="23" y="1098"/>
                  <a:pt x="21" y="1130"/>
                </a:cubicBezTo>
                <a:cubicBezTo>
                  <a:pt x="17" y="1185"/>
                  <a:pt x="13" y="1185"/>
                  <a:pt x="13" y="1191"/>
                </a:cubicBezTo>
                <a:cubicBezTo>
                  <a:pt x="13" y="1216"/>
                  <a:pt x="8" y="1227"/>
                  <a:pt x="4" y="1239"/>
                </a:cubicBezTo>
                <a:cubicBezTo>
                  <a:pt x="4" y="1241"/>
                  <a:pt x="3" y="1243"/>
                  <a:pt x="3" y="1245"/>
                </a:cubicBezTo>
                <a:cubicBezTo>
                  <a:pt x="3" y="1245"/>
                  <a:pt x="5" y="1303"/>
                  <a:pt x="3" y="1321"/>
                </a:cubicBezTo>
                <a:cubicBezTo>
                  <a:pt x="0" y="1339"/>
                  <a:pt x="2" y="1350"/>
                  <a:pt x="3" y="1362"/>
                </a:cubicBezTo>
                <a:cubicBezTo>
                  <a:pt x="4" y="1373"/>
                  <a:pt x="14" y="1390"/>
                  <a:pt x="17" y="1404"/>
                </a:cubicBezTo>
                <a:cubicBezTo>
                  <a:pt x="23" y="1434"/>
                  <a:pt x="31" y="1434"/>
                  <a:pt x="36" y="1444"/>
                </a:cubicBezTo>
                <a:cubicBezTo>
                  <a:pt x="42" y="1454"/>
                  <a:pt x="57" y="1461"/>
                  <a:pt x="59" y="1464"/>
                </a:cubicBezTo>
                <a:cubicBezTo>
                  <a:pt x="61" y="1467"/>
                  <a:pt x="69" y="1474"/>
                  <a:pt x="76" y="1473"/>
                </a:cubicBezTo>
                <a:cubicBezTo>
                  <a:pt x="83" y="1471"/>
                  <a:pt x="82" y="1462"/>
                  <a:pt x="82" y="1462"/>
                </a:cubicBezTo>
                <a:cubicBezTo>
                  <a:pt x="82" y="1462"/>
                  <a:pt x="85" y="1463"/>
                  <a:pt x="88" y="1463"/>
                </a:cubicBezTo>
                <a:cubicBezTo>
                  <a:pt x="91" y="1463"/>
                  <a:pt x="103" y="1464"/>
                  <a:pt x="106" y="1461"/>
                </a:cubicBezTo>
                <a:cubicBezTo>
                  <a:pt x="114" y="1453"/>
                  <a:pt x="103" y="1444"/>
                  <a:pt x="103" y="1444"/>
                </a:cubicBezTo>
                <a:cubicBezTo>
                  <a:pt x="111" y="1443"/>
                  <a:pt x="111" y="1443"/>
                  <a:pt x="111" y="1443"/>
                </a:cubicBezTo>
                <a:cubicBezTo>
                  <a:pt x="120" y="1437"/>
                  <a:pt x="109" y="1426"/>
                  <a:pt x="109" y="1426"/>
                </a:cubicBezTo>
                <a:cubicBezTo>
                  <a:pt x="109" y="1423"/>
                  <a:pt x="88" y="1425"/>
                  <a:pt x="88" y="1422"/>
                </a:cubicBezTo>
                <a:cubicBezTo>
                  <a:pt x="88" y="1420"/>
                  <a:pt x="110" y="1413"/>
                  <a:pt x="109" y="1412"/>
                </a:cubicBezTo>
                <a:cubicBezTo>
                  <a:pt x="108" y="1385"/>
                  <a:pt x="86" y="1409"/>
                  <a:pt x="83" y="1405"/>
                </a:cubicBezTo>
                <a:cubicBezTo>
                  <a:pt x="76" y="1394"/>
                  <a:pt x="70" y="1405"/>
                  <a:pt x="68" y="1393"/>
                </a:cubicBezTo>
                <a:cubicBezTo>
                  <a:pt x="67" y="1382"/>
                  <a:pt x="61" y="1380"/>
                  <a:pt x="63" y="1377"/>
                </a:cubicBezTo>
                <a:cubicBezTo>
                  <a:pt x="68" y="1368"/>
                  <a:pt x="60" y="1358"/>
                  <a:pt x="63" y="1351"/>
                </a:cubicBezTo>
                <a:cubicBezTo>
                  <a:pt x="66" y="1345"/>
                  <a:pt x="59" y="1330"/>
                  <a:pt x="59" y="1330"/>
                </a:cubicBezTo>
                <a:cubicBezTo>
                  <a:pt x="59" y="1330"/>
                  <a:pt x="69" y="1336"/>
                  <a:pt x="73" y="1349"/>
                </a:cubicBezTo>
                <a:cubicBezTo>
                  <a:pt x="78" y="1361"/>
                  <a:pt x="91" y="1382"/>
                  <a:pt x="105" y="1372"/>
                </a:cubicBezTo>
                <a:cubicBezTo>
                  <a:pt x="119" y="1362"/>
                  <a:pt x="100" y="1330"/>
                  <a:pt x="88" y="1318"/>
                </a:cubicBezTo>
                <a:cubicBezTo>
                  <a:pt x="82" y="1311"/>
                  <a:pt x="82" y="1302"/>
                  <a:pt x="83" y="1293"/>
                </a:cubicBezTo>
                <a:cubicBezTo>
                  <a:pt x="83" y="1293"/>
                  <a:pt x="85" y="1278"/>
                  <a:pt x="84" y="1273"/>
                </a:cubicBezTo>
                <a:cubicBezTo>
                  <a:pt x="84" y="1262"/>
                  <a:pt x="75" y="1249"/>
                  <a:pt x="77" y="1246"/>
                </a:cubicBezTo>
                <a:cubicBezTo>
                  <a:pt x="78" y="1243"/>
                  <a:pt x="82" y="1225"/>
                  <a:pt x="84" y="1211"/>
                </a:cubicBezTo>
                <a:cubicBezTo>
                  <a:pt x="86" y="1197"/>
                  <a:pt x="119" y="1069"/>
                  <a:pt x="123" y="1041"/>
                </a:cubicBezTo>
                <a:cubicBezTo>
                  <a:pt x="132" y="989"/>
                  <a:pt x="143" y="974"/>
                  <a:pt x="138" y="938"/>
                </a:cubicBezTo>
                <a:cubicBezTo>
                  <a:pt x="139" y="912"/>
                  <a:pt x="148" y="841"/>
                  <a:pt x="150" y="828"/>
                </a:cubicBezTo>
                <a:cubicBezTo>
                  <a:pt x="151" y="825"/>
                  <a:pt x="151" y="812"/>
                  <a:pt x="152" y="803"/>
                </a:cubicBezTo>
                <a:cubicBezTo>
                  <a:pt x="153" y="798"/>
                  <a:pt x="154" y="789"/>
                  <a:pt x="154" y="778"/>
                </a:cubicBezTo>
                <a:cubicBezTo>
                  <a:pt x="154" y="779"/>
                  <a:pt x="154" y="779"/>
                  <a:pt x="154" y="779"/>
                </a:cubicBezTo>
                <a:cubicBezTo>
                  <a:pt x="155" y="791"/>
                  <a:pt x="165" y="815"/>
                  <a:pt x="167" y="848"/>
                </a:cubicBezTo>
                <a:cubicBezTo>
                  <a:pt x="166" y="875"/>
                  <a:pt x="172" y="939"/>
                  <a:pt x="174" y="964"/>
                </a:cubicBezTo>
                <a:cubicBezTo>
                  <a:pt x="183" y="1124"/>
                  <a:pt x="150" y="1163"/>
                  <a:pt x="149" y="1194"/>
                </a:cubicBezTo>
                <a:cubicBezTo>
                  <a:pt x="153" y="1328"/>
                  <a:pt x="110" y="1503"/>
                  <a:pt x="183" y="1729"/>
                </a:cubicBezTo>
                <a:cubicBezTo>
                  <a:pt x="187" y="1741"/>
                  <a:pt x="187" y="1785"/>
                  <a:pt x="191" y="1808"/>
                </a:cubicBezTo>
                <a:cubicBezTo>
                  <a:pt x="192" y="1814"/>
                  <a:pt x="203" y="1841"/>
                  <a:pt x="204" y="1878"/>
                </a:cubicBezTo>
                <a:cubicBezTo>
                  <a:pt x="205" y="1938"/>
                  <a:pt x="199" y="2015"/>
                  <a:pt x="200" y="2058"/>
                </a:cubicBezTo>
                <a:cubicBezTo>
                  <a:pt x="203" y="2128"/>
                  <a:pt x="229" y="2192"/>
                  <a:pt x="239" y="2237"/>
                </a:cubicBezTo>
                <a:cubicBezTo>
                  <a:pt x="249" y="2282"/>
                  <a:pt x="253" y="2318"/>
                  <a:pt x="251" y="2327"/>
                </a:cubicBezTo>
                <a:cubicBezTo>
                  <a:pt x="250" y="2334"/>
                  <a:pt x="248" y="2349"/>
                  <a:pt x="254" y="2362"/>
                </a:cubicBezTo>
                <a:cubicBezTo>
                  <a:pt x="254" y="2363"/>
                  <a:pt x="236" y="2408"/>
                  <a:pt x="226" y="2416"/>
                </a:cubicBezTo>
                <a:cubicBezTo>
                  <a:pt x="216" y="2424"/>
                  <a:pt x="214" y="2431"/>
                  <a:pt x="207" y="2435"/>
                </a:cubicBezTo>
                <a:cubicBezTo>
                  <a:pt x="199" y="2440"/>
                  <a:pt x="195" y="2444"/>
                  <a:pt x="193" y="2453"/>
                </a:cubicBezTo>
                <a:cubicBezTo>
                  <a:pt x="190" y="2460"/>
                  <a:pt x="183" y="2470"/>
                  <a:pt x="188" y="2475"/>
                </a:cubicBezTo>
                <a:cubicBezTo>
                  <a:pt x="189" y="2476"/>
                  <a:pt x="190" y="2476"/>
                  <a:pt x="191" y="2477"/>
                </a:cubicBezTo>
                <a:cubicBezTo>
                  <a:pt x="191" y="2477"/>
                  <a:pt x="191" y="2477"/>
                  <a:pt x="191" y="2477"/>
                </a:cubicBezTo>
                <a:cubicBezTo>
                  <a:pt x="191" y="2479"/>
                  <a:pt x="191" y="2482"/>
                  <a:pt x="192" y="2483"/>
                </a:cubicBezTo>
                <a:cubicBezTo>
                  <a:pt x="195" y="2489"/>
                  <a:pt x="200" y="2490"/>
                  <a:pt x="207" y="2490"/>
                </a:cubicBezTo>
                <a:cubicBezTo>
                  <a:pt x="208" y="2488"/>
                  <a:pt x="208" y="2488"/>
                  <a:pt x="208" y="2488"/>
                </a:cubicBezTo>
                <a:cubicBezTo>
                  <a:pt x="208" y="2491"/>
                  <a:pt x="208" y="2493"/>
                  <a:pt x="210" y="2495"/>
                </a:cubicBezTo>
                <a:cubicBezTo>
                  <a:pt x="215" y="2502"/>
                  <a:pt x="229" y="2506"/>
                  <a:pt x="236" y="2499"/>
                </a:cubicBezTo>
                <a:cubicBezTo>
                  <a:pt x="244" y="2504"/>
                  <a:pt x="259" y="2505"/>
                  <a:pt x="265" y="2497"/>
                </a:cubicBezTo>
                <a:cubicBezTo>
                  <a:pt x="270" y="2510"/>
                  <a:pt x="287" y="2508"/>
                  <a:pt x="298" y="2506"/>
                </a:cubicBezTo>
                <a:cubicBezTo>
                  <a:pt x="309" y="2503"/>
                  <a:pt x="313" y="2496"/>
                  <a:pt x="319" y="2491"/>
                </a:cubicBezTo>
                <a:cubicBezTo>
                  <a:pt x="325" y="2486"/>
                  <a:pt x="330" y="2481"/>
                  <a:pt x="328" y="2468"/>
                </a:cubicBezTo>
                <a:cubicBezTo>
                  <a:pt x="326" y="2456"/>
                  <a:pt x="328" y="2455"/>
                  <a:pt x="329" y="2440"/>
                </a:cubicBezTo>
                <a:cubicBezTo>
                  <a:pt x="330" y="2431"/>
                  <a:pt x="337" y="2428"/>
                  <a:pt x="338" y="2413"/>
                </a:cubicBezTo>
                <a:cubicBezTo>
                  <a:pt x="339" y="2401"/>
                  <a:pt x="331" y="2351"/>
                  <a:pt x="332" y="2344"/>
                </a:cubicBezTo>
                <a:cubicBezTo>
                  <a:pt x="334" y="2328"/>
                  <a:pt x="324" y="2315"/>
                  <a:pt x="320" y="2289"/>
                </a:cubicBezTo>
                <a:cubicBezTo>
                  <a:pt x="317" y="2263"/>
                  <a:pt x="326" y="2174"/>
                  <a:pt x="326" y="2158"/>
                </a:cubicBezTo>
                <a:cubicBezTo>
                  <a:pt x="326" y="2127"/>
                  <a:pt x="341" y="2077"/>
                  <a:pt x="337" y="2014"/>
                </a:cubicBezTo>
                <a:cubicBezTo>
                  <a:pt x="335" y="1978"/>
                  <a:pt x="319" y="1868"/>
                  <a:pt x="319" y="1843"/>
                </a:cubicBezTo>
                <a:cubicBezTo>
                  <a:pt x="319" y="1839"/>
                  <a:pt x="318" y="1811"/>
                  <a:pt x="319" y="1806"/>
                </a:cubicBezTo>
                <a:cubicBezTo>
                  <a:pt x="324" y="1790"/>
                  <a:pt x="336" y="1587"/>
                  <a:pt x="336" y="1585"/>
                </a:cubicBezTo>
                <a:cubicBezTo>
                  <a:pt x="338" y="1561"/>
                  <a:pt x="353" y="1416"/>
                  <a:pt x="353" y="1416"/>
                </a:cubicBezTo>
                <a:cubicBezTo>
                  <a:pt x="359" y="1416"/>
                  <a:pt x="359" y="1416"/>
                  <a:pt x="359" y="1416"/>
                </a:cubicBezTo>
                <a:cubicBezTo>
                  <a:pt x="359" y="1416"/>
                  <a:pt x="377" y="1558"/>
                  <a:pt x="379" y="1582"/>
                </a:cubicBezTo>
                <a:cubicBezTo>
                  <a:pt x="379" y="1584"/>
                  <a:pt x="390" y="1790"/>
                  <a:pt x="394" y="1806"/>
                </a:cubicBezTo>
                <a:cubicBezTo>
                  <a:pt x="396" y="1811"/>
                  <a:pt x="395" y="1839"/>
                  <a:pt x="395" y="1843"/>
                </a:cubicBezTo>
                <a:cubicBezTo>
                  <a:pt x="395" y="1868"/>
                  <a:pt x="379" y="1978"/>
                  <a:pt x="377" y="2014"/>
                </a:cubicBezTo>
                <a:cubicBezTo>
                  <a:pt x="373" y="2077"/>
                  <a:pt x="387" y="2127"/>
                  <a:pt x="387" y="2158"/>
                </a:cubicBezTo>
                <a:cubicBezTo>
                  <a:pt x="387" y="2174"/>
                  <a:pt x="396" y="2263"/>
                  <a:pt x="393" y="2289"/>
                </a:cubicBezTo>
                <a:cubicBezTo>
                  <a:pt x="390" y="2315"/>
                  <a:pt x="380" y="2328"/>
                  <a:pt x="382" y="2344"/>
                </a:cubicBezTo>
                <a:cubicBezTo>
                  <a:pt x="383" y="2351"/>
                  <a:pt x="375" y="2401"/>
                  <a:pt x="375" y="2413"/>
                </a:cubicBezTo>
                <a:cubicBezTo>
                  <a:pt x="376" y="2428"/>
                  <a:pt x="384" y="2431"/>
                  <a:pt x="384" y="2440"/>
                </a:cubicBezTo>
                <a:cubicBezTo>
                  <a:pt x="386" y="2455"/>
                  <a:pt x="387" y="2456"/>
                  <a:pt x="385" y="2468"/>
                </a:cubicBezTo>
                <a:cubicBezTo>
                  <a:pt x="384" y="2481"/>
                  <a:pt x="388" y="2486"/>
                  <a:pt x="394" y="2491"/>
                </a:cubicBezTo>
                <a:cubicBezTo>
                  <a:pt x="400" y="2496"/>
                  <a:pt x="405" y="2503"/>
                  <a:pt x="416" y="2506"/>
                </a:cubicBezTo>
                <a:cubicBezTo>
                  <a:pt x="426" y="2508"/>
                  <a:pt x="444" y="2510"/>
                  <a:pt x="448" y="2497"/>
                </a:cubicBezTo>
                <a:cubicBezTo>
                  <a:pt x="454" y="2505"/>
                  <a:pt x="470" y="2504"/>
                  <a:pt x="478" y="2499"/>
                </a:cubicBezTo>
                <a:cubicBezTo>
                  <a:pt x="484" y="2506"/>
                  <a:pt x="499" y="2502"/>
                  <a:pt x="504" y="2495"/>
                </a:cubicBezTo>
                <a:cubicBezTo>
                  <a:pt x="505" y="2493"/>
                  <a:pt x="506" y="2491"/>
                  <a:pt x="506" y="2489"/>
                </a:cubicBezTo>
                <a:cubicBezTo>
                  <a:pt x="507" y="2490"/>
                  <a:pt x="507" y="2490"/>
                  <a:pt x="507" y="2490"/>
                </a:cubicBezTo>
                <a:cubicBezTo>
                  <a:pt x="513" y="2490"/>
                  <a:pt x="521" y="2488"/>
                  <a:pt x="522" y="2483"/>
                </a:cubicBezTo>
                <a:cubicBezTo>
                  <a:pt x="523" y="2482"/>
                  <a:pt x="523" y="2479"/>
                  <a:pt x="523" y="2477"/>
                </a:cubicBezTo>
                <a:cubicBezTo>
                  <a:pt x="523" y="2477"/>
                  <a:pt x="523" y="2477"/>
                  <a:pt x="523" y="2477"/>
                </a:cubicBezTo>
                <a:cubicBezTo>
                  <a:pt x="524" y="2476"/>
                  <a:pt x="525" y="2476"/>
                  <a:pt x="525" y="2475"/>
                </a:cubicBezTo>
                <a:cubicBezTo>
                  <a:pt x="531" y="2470"/>
                  <a:pt x="523" y="2460"/>
                  <a:pt x="521" y="2453"/>
                </a:cubicBezTo>
                <a:cubicBezTo>
                  <a:pt x="518" y="2444"/>
                  <a:pt x="514" y="2440"/>
                  <a:pt x="507" y="2435"/>
                </a:cubicBezTo>
                <a:cubicBezTo>
                  <a:pt x="500" y="2431"/>
                  <a:pt x="497" y="2424"/>
                  <a:pt x="488" y="2416"/>
                </a:cubicBezTo>
                <a:cubicBezTo>
                  <a:pt x="478" y="2408"/>
                  <a:pt x="460" y="2363"/>
                  <a:pt x="460" y="2362"/>
                </a:cubicBezTo>
                <a:cubicBezTo>
                  <a:pt x="466" y="2349"/>
                  <a:pt x="464" y="2334"/>
                  <a:pt x="462" y="2327"/>
                </a:cubicBezTo>
                <a:cubicBezTo>
                  <a:pt x="460" y="2318"/>
                  <a:pt x="464" y="2282"/>
                  <a:pt x="474" y="2237"/>
                </a:cubicBezTo>
                <a:cubicBezTo>
                  <a:pt x="484" y="2192"/>
                  <a:pt x="510" y="2128"/>
                  <a:pt x="513" y="2058"/>
                </a:cubicBezTo>
                <a:cubicBezTo>
                  <a:pt x="515" y="2015"/>
                  <a:pt x="509" y="1938"/>
                  <a:pt x="510" y="1878"/>
                </a:cubicBezTo>
                <a:cubicBezTo>
                  <a:pt x="511" y="1841"/>
                  <a:pt x="521" y="1814"/>
                  <a:pt x="522" y="1808"/>
                </a:cubicBezTo>
                <a:cubicBezTo>
                  <a:pt x="527" y="1785"/>
                  <a:pt x="527" y="1741"/>
                  <a:pt x="530" y="1729"/>
                </a:cubicBezTo>
                <a:cubicBezTo>
                  <a:pt x="587" y="1523"/>
                  <a:pt x="569" y="1347"/>
                  <a:pt x="567" y="1304"/>
                </a:cubicBezTo>
                <a:cubicBezTo>
                  <a:pt x="567" y="1304"/>
                  <a:pt x="569" y="1185"/>
                  <a:pt x="567" y="1170"/>
                </a:cubicBezTo>
                <a:cubicBezTo>
                  <a:pt x="530" y="1051"/>
                  <a:pt x="549" y="969"/>
                  <a:pt x="546" y="961"/>
                </a:cubicBezTo>
                <a:cubicBezTo>
                  <a:pt x="547" y="935"/>
                  <a:pt x="555" y="874"/>
                  <a:pt x="554" y="847"/>
                </a:cubicBezTo>
                <a:cubicBezTo>
                  <a:pt x="556" y="815"/>
                  <a:pt x="559" y="791"/>
                  <a:pt x="560" y="779"/>
                </a:cubicBezTo>
                <a:cubicBezTo>
                  <a:pt x="560" y="778"/>
                  <a:pt x="560" y="778"/>
                  <a:pt x="560" y="778"/>
                </a:cubicBezTo>
                <a:cubicBezTo>
                  <a:pt x="560" y="782"/>
                  <a:pt x="560" y="786"/>
                  <a:pt x="560" y="790"/>
                </a:cubicBezTo>
                <a:cubicBezTo>
                  <a:pt x="560" y="793"/>
                  <a:pt x="560" y="793"/>
                  <a:pt x="560" y="793"/>
                </a:cubicBezTo>
                <a:cubicBezTo>
                  <a:pt x="561" y="797"/>
                  <a:pt x="561" y="797"/>
                  <a:pt x="561" y="797"/>
                </a:cubicBezTo>
                <a:cubicBezTo>
                  <a:pt x="561" y="799"/>
                  <a:pt x="561" y="801"/>
                  <a:pt x="562" y="803"/>
                </a:cubicBezTo>
                <a:cubicBezTo>
                  <a:pt x="563" y="812"/>
                  <a:pt x="565" y="826"/>
                  <a:pt x="565" y="826"/>
                </a:cubicBezTo>
                <a:cubicBezTo>
                  <a:pt x="580" y="946"/>
                  <a:pt x="580" y="946"/>
                  <a:pt x="580" y="946"/>
                </a:cubicBezTo>
                <a:cubicBezTo>
                  <a:pt x="575" y="982"/>
                  <a:pt x="587" y="997"/>
                  <a:pt x="596" y="1049"/>
                </a:cubicBezTo>
                <a:cubicBezTo>
                  <a:pt x="600" y="1076"/>
                  <a:pt x="632" y="1205"/>
                  <a:pt x="634" y="1219"/>
                </a:cubicBezTo>
                <a:cubicBezTo>
                  <a:pt x="636" y="1232"/>
                  <a:pt x="641" y="1247"/>
                  <a:pt x="643" y="1250"/>
                </a:cubicBezTo>
                <a:cubicBezTo>
                  <a:pt x="644" y="1253"/>
                  <a:pt x="638" y="1268"/>
                  <a:pt x="636" y="1281"/>
                </a:cubicBezTo>
                <a:cubicBezTo>
                  <a:pt x="635" y="1282"/>
                  <a:pt x="635" y="1283"/>
                  <a:pt x="635" y="1285"/>
                </a:cubicBezTo>
                <a:cubicBezTo>
                  <a:pt x="635" y="1285"/>
                  <a:pt x="635" y="1285"/>
                  <a:pt x="635" y="1286"/>
                </a:cubicBezTo>
                <a:cubicBezTo>
                  <a:pt x="634" y="1290"/>
                  <a:pt x="635" y="1293"/>
                  <a:pt x="636" y="1298"/>
                </a:cubicBezTo>
                <a:cubicBezTo>
                  <a:pt x="637" y="1307"/>
                  <a:pt x="638" y="1316"/>
                  <a:pt x="632" y="1322"/>
                </a:cubicBezTo>
                <a:cubicBezTo>
                  <a:pt x="620" y="1334"/>
                  <a:pt x="601" y="1368"/>
                  <a:pt x="615" y="1378"/>
                </a:cubicBezTo>
                <a:cubicBezTo>
                  <a:pt x="630" y="1389"/>
                  <a:pt x="643" y="1364"/>
                  <a:pt x="647" y="1352"/>
                </a:cubicBezTo>
                <a:cubicBezTo>
                  <a:pt x="652" y="1339"/>
                  <a:pt x="660" y="1337"/>
                  <a:pt x="660" y="1337"/>
                </a:cubicBezTo>
                <a:cubicBezTo>
                  <a:pt x="660" y="1337"/>
                  <a:pt x="652" y="1351"/>
                  <a:pt x="655" y="1358"/>
                </a:cubicBezTo>
                <a:cubicBezTo>
                  <a:pt x="658" y="1364"/>
                  <a:pt x="650" y="1375"/>
                  <a:pt x="655" y="1383"/>
                </a:cubicBezTo>
                <a:cubicBezTo>
                  <a:pt x="657" y="1386"/>
                  <a:pt x="651" y="1388"/>
                  <a:pt x="650" y="1400"/>
                </a:cubicBezTo>
                <a:cubicBezTo>
                  <a:pt x="648" y="1411"/>
                  <a:pt x="642" y="1400"/>
                  <a:pt x="635" y="1412"/>
                </a:cubicBezTo>
                <a:cubicBezTo>
                  <a:pt x="632" y="1415"/>
                  <a:pt x="611" y="1391"/>
                  <a:pt x="609" y="1419"/>
                </a:cubicBezTo>
                <a:cubicBezTo>
                  <a:pt x="609" y="1421"/>
                  <a:pt x="630" y="1427"/>
                  <a:pt x="630" y="1429"/>
                </a:cubicBezTo>
                <a:cubicBezTo>
                  <a:pt x="630" y="1431"/>
                  <a:pt x="609" y="1430"/>
                  <a:pt x="609" y="1433"/>
                </a:cubicBezTo>
                <a:cubicBezTo>
                  <a:pt x="609" y="1433"/>
                  <a:pt x="598" y="1444"/>
                  <a:pt x="607" y="1450"/>
                </a:cubicBezTo>
                <a:cubicBezTo>
                  <a:pt x="615" y="1451"/>
                  <a:pt x="615" y="1451"/>
                  <a:pt x="615" y="1451"/>
                </a:cubicBezTo>
                <a:cubicBezTo>
                  <a:pt x="615" y="1451"/>
                  <a:pt x="604" y="1459"/>
                  <a:pt x="612" y="1468"/>
                </a:cubicBezTo>
                <a:cubicBezTo>
                  <a:pt x="615" y="1471"/>
                  <a:pt x="627" y="1469"/>
                  <a:pt x="630" y="1469"/>
                </a:cubicBezTo>
                <a:cubicBezTo>
                  <a:pt x="633" y="1469"/>
                  <a:pt x="636" y="1469"/>
                  <a:pt x="636" y="1469"/>
                </a:cubicBezTo>
                <a:cubicBezTo>
                  <a:pt x="636" y="1469"/>
                  <a:pt x="635" y="1478"/>
                  <a:pt x="642" y="1479"/>
                </a:cubicBezTo>
                <a:cubicBezTo>
                  <a:pt x="649" y="1480"/>
                  <a:pt x="657" y="1474"/>
                  <a:pt x="659" y="1470"/>
                </a:cubicBezTo>
                <a:cubicBezTo>
                  <a:pt x="661" y="1467"/>
                  <a:pt x="676" y="1460"/>
                  <a:pt x="682" y="1450"/>
                </a:cubicBezTo>
                <a:cubicBezTo>
                  <a:pt x="687" y="1441"/>
                  <a:pt x="695" y="1440"/>
                  <a:pt x="701" y="1411"/>
                </a:cubicBezTo>
                <a:cubicBezTo>
                  <a:pt x="704" y="1397"/>
                  <a:pt x="714" y="1379"/>
                  <a:pt x="715" y="1368"/>
                </a:cubicBezTo>
                <a:cubicBezTo>
                  <a:pt x="716" y="1357"/>
                  <a:pt x="718" y="1346"/>
                  <a:pt x="715" y="1328"/>
                </a:cubicBezTo>
                <a:close/>
                <a:moveTo>
                  <a:pt x="455" y="271"/>
                </a:moveTo>
                <a:cubicBezTo>
                  <a:pt x="454" y="273"/>
                  <a:pt x="454" y="273"/>
                  <a:pt x="454" y="273"/>
                </a:cubicBezTo>
                <a:cubicBezTo>
                  <a:pt x="454" y="272"/>
                  <a:pt x="454" y="272"/>
                  <a:pt x="454" y="271"/>
                </a:cubicBezTo>
                <a:cubicBezTo>
                  <a:pt x="455" y="271"/>
                  <a:pt x="455" y="271"/>
                  <a:pt x="455" y="271"/>
                </a:cubicBezTo>
                <a:close/>
              </a:path>
            </a:pathLst>
          </a:custGeom>
          <a:solidFill>
            <a:schemeClr val="bg1"/>
          </a:solidFill>
          <a:ln w="3175" cap="rnd">
            <a:solidFill>
              <a:schemeClr val="tx1">
                <a:lumMod val="50000"/>
                <a:lumOff val="50000"/>
              </a:schemeClr>
            </a:solidFill>
            <a:prstDash val="lgDash"/>
            <a:round/>
            <a:headEnd/>
            <a:tailEnd/>
          </a:ln>
        </p:spPr>
        <p:txBody>
          <a:bodyPr/>
          <a:lstStyle/>
          <a:p>
            <a:endParaRPr lang="en-US">
              <a:solidFill>
                <a:srgbClr val="92D050"/>
              </a:solidFill>
            </a:endParaRPr>
          </a:p>
        </p:txBody>
      </p:sp>
      <p:sp>
        <p:nvSpPr>
          <p:cNvPr id="33" name="Freeform 35">
            <a:extLst>
              <a:ext uri="{FF2B5EF4-FFF2-40B4-BE49-F238E27FC236}">
                <a16:creationId xmlns:a16="http://schemas.microsoft.com/office/drawing/2014/main" id="{7B14D681-3BE5-F390-D479-8D42F4378AD0}"/>
              </a:ext>
            </a:extLst>
          </p:cNvPr>
          <p:cNvSpPr>
            <a:spLocks noEditPoints="1"/>
          </p:cNvSpPr>
          <p:nvPr/>
        </p:nvSpPr>
        <p:spPr bwMode="auto">
          <a:xfrm>
            <a:off x="8266547" y="1095406"/>
            <a:ext cx="216098" cy="776238"/>
          </a:xfrm>
          <a:custGeom>
            <a:avLst/>
            <a:gdLst>
              <a:gd name="T0" fmla="*/ 2147483647 w 718"/>
              <a:gd name="T1" fmla="*/ 2147483647 h 2510"/>
              <a:gd name="T2" fmla="*/ 2147483647 w 718"/>
              <a:gd name="T3" fmla="*/ 2147483647 h 2510"/>
              <a:gd name="T4" fmla="*/ 2147483647 w 718"/>
              <a:gd name="T5" fmla="*/ 2147483647 h 2510"/>
              <a:gd name="T6" fmla="*/ 2147483647 w 718"/>
              <a:gd name="T7" fmla="*/ 2147483647 h 2510"/>
              <a:gd name="T8" fmla="*/ 2147483647 w 718"/>
              <a:gd name="T9" fmla="*/ 2147483647 h 2510"/>
              <a:gd name="T10" fmla="*/ 2147483647 w 718"/>
              <a:gd name="T11" fmla="*/ 2147483647 h 2510"/>
              <a:gd name="T12" fmla="*/ 2147483647 w 718"/>
              <a:gd name="T13" fmla="*/ 2147483647 h 2510"/>
              <a:gd name="T14" fmla="*/ 2147483647 w 718"/>
              <a:gd name="T15" fmla="*/ 2147483647 h 2510"/>
              <a:gd name="T16" fmla="*/ 2147483647 w 718"/>
              <a:gd name="T17" fmla="*/ 2147483647 h 2510"/>
              <a:gd name="T18" fmla="*/ 2147483647 w 718"/>
              <a:gd name="T19" fmla="*/ 2147483647 h 2510"/>
              <a:gd name="T20" fmla="*/ 2147483647 w 718"/>
              <a:gd name="T21" fmla="*/ 2147483647 h 2510"/>
              <a:gd name="T22" fmla="*/ 2147483647 w 718"/>
              <a:gd name="T23" fmla="*/ 2147483647 h 2510"/>
              <a:gd name="T24" fmla="*/ 2147483647 w 718"/>
              <a:gd name="T25" fmla="*/ 2147483647 h 2510"/>
              <a:gd name="T26" fmla="*/ 2147483647 w 718"/>
              <a:gd name="T27" fmla="*/ 2147483647 h 2510"/>
              <a:gd name="T28" fmla="*/ 2147483647 w 718"/>
              <a:gd name="T29" fmla="*/ 2147483647 h 2510"/>
              <a:gd name="T30" fmla="*/ 2147483647 w 718"/>
              <a:gd name="T31" fmla="*/ 2147483647 h 2510"/>
              <a:gd name="T32" fmla="*/ 2147483647 w 718"/>
              <a:gd name="T33" fmla="*/ 2147483647 h 2510"/>
              <a:gd name="T34" fmla="*/ 2147483647 w 718"/>
              <a:gd name="T35" fmla="*/ 2147483647 h 2510"/>
              <a:gd name="T36" fmla="*/ 2147483647 w 718"/>
              <a:gd name="T37" fmla="*/ 2147483647 h 2510"/>
              <a:gd name="T38" fmla="*/ 2147483647 w 718"/>
              <a:gd name="T39" fmla="*/ 2147483647 h 2510"/>
              <a:gd name="T40" fmla="*/ 2147483647 w 718"/>
              <a:gd name="T41" fmla="*/ 2147483647 h 2510"/>
              <a:gd name="T42" fmla="*/ 2147483647 w 718"/>
              <a:gd name="T43" fmla="*/ 2147483647 h 2510"/>
              <a:gd name="T44" fmla="*/ 2147483647 w 718"/>
              <a:gd name="T45" fmla="*/ 2147483647 h 2510"/>
              <a:gd name="T46" fmla="*/ 2147483647 w 718"/>
              <a:gd name="T47" fmla="*/ 2147483647 h 2510"/>
              <a:gd name="T48" fmla="*/ 2147483647 w 718"/>
              <a:gd name="T49" fmla="*/ 2147483647 h 2510"/>
              <a:gd name="T50" fmla="*/ 2147483647 w 718"/>
              <a:gd name="T51" fmla="*/ 2147483647 h 2510"/>
              <a:gd name="T52" fmla="*/ 2147483647 w 718"/>
              <a:gd name="T53" fmla="*/ 2147483647 h 2510"/>
              <a:gd name="T54" fmla="*/ 2147483647 w 718"/>
              <a:gd name="T55" fmla="*/ 2147483647 h 2510"/>
              <a:gd name="T56" fmla="*/ 2147483647 w 718"/>
              <a:gd name="T57" fmla="*/ 2147483647 h 2510"/>
              <a:gd name="T58" fmla="*/ 2147483647 w 718"/>
              <a:gd name="T59" fmla="*/ 2147483647 h 2510"/>
              <a:gd name="T60" fmla="*/ 2147483647 w 718"/>
              <a:gd name="T61" fmla="*/ 2147483647 h 2510"/>
              <a:gd name="T62" fmla="*/ 2147483647 w 718"/>
              <a:gd name="T63" fmla="*/ 2147483647 h 2510"/>
              <a:gd name="T64" fmla="*/ 2147483647 w 718"/>
              <a:gd name="T65" fmla="*/ 2147483647 h 2510"/>
              <a:gd name="T66" fmla="*/ 2147483647 w 718"/>
              <a:gd name="T67" fmla="*/ 2147483647 h 2510"/>
              <a:gd name="T68" fmla="*/ 2147483647 w 718"/>
              <a:gd name="T69" fmla="*/ 2147483647 h 2510"/>
              <a:gd name="T70" fmla="*/ 2147483647 w 718"/>
              <a:gd name="T71" fmla="*/ 2147483647 h 2510"/>
              <a:gd name="T72" fmla="*/ 2147483647 w 718"/>
              <a:gd name="T73" fmla="*/ 2147483647 h 2510"/>
              <a:gd name="T74" fmla="*/ 2147483647 w 718"/>
              <a:gd name="T75" fmla="*/ 2147483647 h 2510"/>
              <a:gd name="T76" fmla="*/ 2147483647 w 718"/>
              <a:gd name="T77" fmla="*/ 2147483647 h 2510"/>
              <a:gd name="T78" fmla="*/ 2147483647 w 718"/>
              <a:gd name="T79" fmla="*/ 2147483647 h 2510"/>
              <a:gd name="T80" fmla="*/ 2147483647 w 718"/>
              <a:gd name="T81" fmla="*/ 2147483647 h 2510"/>
              <a:gd name="T82" fmla="*/ 2147483647 w 718"/>
              <a:gd name="T83" fmla="*/ 2147483647 h 2510"/>
              <a:gd name="T84" fmla="*/ 2147483647 w 718"/>
              <a:gd name="T85" fmla="*/ 2147483647 h 2510"/>
              <a:gd name="T86" fmla="*/ 2147483647 w 718"/>
              <a:gd name="T87" fmla="*/ 2147483647 h 2510"/>
              <a:gd name="T88" fmla="*/ 2147483647 w 718"/>
              <a:gd name="T89" fmla="*/ 2147483647 h 2510"/>
              <a:gd name="T90" fmla="*/ 2147483647 w 718"/>
              <a:gd name="T91" fmla="*/ 2147483647 h 2510"/>
              <a:gd name="T92" fmla="*/ 2147483647 w 718"/>
              <a:gd name="T93" fmla="*/ 2147483647 h 2510"/>
              <a:gd name="T94" fmla="*/ 2147483647 w 718"/>
              <a:gd name="T95" fmla="*/ 2147483647 h 2510"/>
              <a:gd name="T96" fmla="*/ 2147483647 w 718"/>
              <a:gd name="T97" fmla="*/ 2147483647 h 2510"/>
              <a:gd name="T98" fmla="*/ 2147483647 w 718"/>
              <a:gd name="T99" fmla="*/ 2147483647 h 2510"/>
              <a:gd name="T100" fmla="*/ 2147483647 w 718"/>
              <a:gd name="T101" fmla="*/ 2147483647 h 2510"/>
              <a:gd name="T102" fmla="*/ 2147483647 w 718"/>
              <a:gd name="T103" fmla="*/ 2147483647 h 2510"/>
              <a:gd name="T104" fmla="*/ 2147483647 w 718"/>
              <a:gd name="T105" fmla="*/ 2147483647 h 2510"/>
              <a:gd name="T106" fmla="*/ 2147483647 w 718"/>
              <a:gd name="T107" fmla="*/ 2147483647 h 2510"/>
              <a:gd name="T108" fmla="*/ 2147483647 w 718"/>
              <a:gd name="T109" fmla="*/ 2147483647 h 2510"/>
              <a:gd name="T110" fmla="*/ 2147483647 w 718"/>
              <a:gd name="T111" fmla="*/ 2147483647 h 2510"/>
              <a:gd name="T112" fmla="*/ 2147483647 w 718"/>
              <a:gd name="T113" fmla="*/ 2147483647 h 2510"/>
              <a:gd name="T114" fmla="*/ 2147483647 w 718"/>
              <a:gd name="T115" fmla="*/ 2147483647 h 2510"/>
              <a:gd name="T116" fmla="*/ 2147483647 w 718"/>
              <a:gd name="T117" fmla="*/ 2147483647 h 2510"/>
              <a:gd name="T118" fmla="*/ 2147483647 w 718"/>
              <a:gd name="T119" fmla="*/ 2147483647 h 2510"/>
              <a:gd name="T120" fmla="*/ 2147483647 w 718"/>
              <a:gd name="T121" fmla="*/ 2147483647 h 2510"/>
              <a:gd name="T122" fmla="*/ 2147483647 w 718"/>
              <a:gd name="T123" fmla="*/ 2147483647 h 2510"/>
              <a:gd name="T124" fmla="*/ 2147483647 w 718"/>
              <a:gd name="T125" fmla="*/ 2147483647 h 25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18"/>
              <a:gd name="T190" fmla="*/ 0 h 2510"/>
              <a:gd name="T191" fmla="*/ 718 w 718"/>
              <a:gd name="T192" fmla="*/ 2510 h 25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18" h="2510">
                <a:moveTo>
                  <a:pt x="715" y="1328"/>
                </a:moveTo>
                <a:cubicBezTo>
                  <a:pt x="714" y="1318"/>
                  <a:pt x="714" y="1296"/>
                  <a:pt x="714" y="1278"/>
                </a:cubicBezTo>
                <a:cubicBezTo>
                  <a:pt x="714" y="1274"/>
                  <a:pt x="715" y="1271"/>
                  <a:pt x="715" y="1271"/>
                </a:cubicBezTo>
                <a:cubicBezTo>
                  <a:pt x="715" y="1262"/>
                  <a:pt x="717" y="1259"/>
                  <a:pt x="714" y="1247"/>
                </a:cubicBezTo>
                <a:cubicBezTo>
                  <a:pt x="711" y="1235"/>
                  <a:pt x="705" y="1223"/>
                  <a:pt x="705" y="1199"/>
                </a:cubicBezTo>
                <a:cubicBezTo>
                  <a:pt x="705" y="1193"/>
                  <a:pt x="701" y="1193"/>
                  <a:pt x="697" y="1137"/>
                </a:cubicBezTo>
                <a:cubicBezTo>
                  <a:pt x="695" y="1105"/>
                  <a:pt x="699" y="983"/>
                  <a:pt x="682" y="937"/>
                </a:cubicBezTo>
                <a:cubicBezTo>
                  <a:pt x="679" y="922"/>
                  <a:pt x="672" y="902"/>
                  <a:pt x="673" y="869"/>
                </a:cubicBezTo>
                <a:cubicBezTo>
                  <a:pt x="672" y="823"/>
                  <a:pt x="662" y="764"/>
                  <a:pt x="652" y="685"/>
                </a:cubicBezTo>
                <a:cubicBezTo>
                  <a:pt x="654" y="683"/>
                  <a:pt x="654" y="683"/>
                  <a:pt x="654" y="683"/>
                </a:cubicBezTo>
                <a:cubicBezTo>
                  <a:pt x="652" y="668"/>
                  <a:pt x="652" y="655"/>
                  <a:pt x="652" y="643"/>
                </a:cubicBezTo>
                <a:cubicBezTo>
                  <a:pt x="654" y="623"/>
                  <a:pt x="655" y="607"/>
                  <a:pt x="652" y="589"/>
                </a:cubicBezTo>
                <a:cubicBezTo>
                  <a:pt x="651" y="582"/>
                  <a:pt x="650" y="576"/>
                  <a:pt x="649" y="568"/>
                </a:cubicBezTo>
                <a:cubicBezTo>
                  <a:pt x="645" y="550"/>
                  <a:pt x="638" y="535"/>
                  <a:pt x="629" y="523"/>
                </a:cubicBezTo>
                <a:cubicBezTo>
                  <a:pt x="610" y="489"/>
                  <a:pt x="588" y="479"/>
                  <a:pt x="565" y="473"/>
                </a:cubicBezTo>
                <a:cubicBezTo>
                  <a:pt x="551" y="467"/>
                  <a:pt x="540" y="464"/>
                  <a:pt x="536" y="463"/>
                </a:cubicBezTo>
                <a:cubicBezTo>
                  <a:pt x="508" y="455"/>
                  <a:pt x="454" y="436"/>
                  <a:pt x="438" y="426"/>
                </a:cubicBezTo>
                <a:cubicBezTo>
                  <a:pt x="415" y="412"/>
                  <a:pt x="414" y="377"/>
                  <a:pt x="418" y="350"/>
                </a:cubicBezTo>
                <a:cubicBezTo>
                  <a:pt x="428" y="339"/>
                  <a:pt x="437" y="325"/>
                  <a:pt x="440" y="318"/>
                </a:cubicBezTo>
                <a:cubicBezTo>
                  <a:pt x="446" y="307"/>
                  <a:pt x="453" y="285"/>
                  <a:pt x="454" y="273"/>
                </a:cubicBezTo>
                <a:cubicBezTo>
                  <a:pt x="455" y="272"/>
                  <a:pt x="455" y="272"/>
                  <a:pt x="455" y="271"/>
                </a:cubicBezTo>
                <a:cubicBezTo>
                  <a:pt x="458" y="270"/>
                  <a:pt x="464" y="265"/>
                  <a:pt x="467" y="262"/>
                </a:cubicBezTo>
                <a:cubicBezTo>
                  <a:pt x="470" y="258"/>
                  <a:pt x="471" y="253"/>
                  <a:pt x="474" y="249"/>
                </a:cubicBezTo>
                <a:cubicBezTo>
                  <a:pt x="477" y="244"/>
                  <a:pt x="476" y="240"/>
                  <a:pt x="478" y="231"/>
                </a:cubicBezTo>
                <a:cubicBezTo>
                  <a:pt x="481" y="223"/>
                  <a:pt x="483" y="210"/>
                  <a:pt x="483" y="205"/>
                </a:cubicBezTo>
                <a:cubicBezTo>
                  <a:pt x="483" y="200"/>
                  <a:pt x="489" y="186"/>
                  <a:pt x="489" y="179"/>
                </a:cubicBezTo>
                <a:cubicBezTo>
                  <a:pt x="489" y="177"/>
                  <a:pt x="489" y="175"/>
                  <a:pt x="488" y="173"/>
                </a:cubicBezTo>
                <a:cubicBezTo>
                  <a:pt x="488" y="172"/>
                  <a:pt x="487" y="170"/>
                  <a:pt x="486" y="170"/>
                </a:cubicBezTo>
                <a:cubicBezTo>
                  <a:pt x="485" y="169"/>
                  <a:pt x="484" y="169"/>
                  <a:pt x="484" y="169"/>
                </a:cubicBezTo>
                <a:cubicBezTo>
                  <a:pt x="483" y="169"/>
                  <a:pt x="482" y="169"/>
                  <a:pt x="481" y="169"/>
                </a:cubicBezTo>
                <a:cubicBezTo>
                  <a:pt x="481" y="169"/>
                  <a:pt x="477" y="180"/>
                  <a:pt x="474" y="188"/>
                </a:cubicBezTo>
                <a:cubicBezTo>
                  <a:pt x="476" y="182"/>
                  <a:pt x="477" y="176"/>
                  <a:pt x="478" y="170"/>
                </a:cubicBezTo>
                <a:cubicBezTo>
                  <a:pt x="479" y="164"/>
                  <a:pt x="481" y="155"/>
                  <a:pt x="479" y="150"/>
                </a:cubicBezTo>
                <a:cubicBezTo>
                  <a:pt x="478" y="157"/>
                  <a:pt x="474" y="163"/>
                  <a:pt x="473" y="169"/>
                </a:cubicBezTo>
                <a:cubicBezTo>
                  <a:pt x="473" y="169"/>
                  <a:pt x="473" y="168"/>
                  <a:pt x="473" y="167"/>
                </a:cubicBezTo>
                <a:cubicBezTo>
                  <a:pt x="476" y="160"/>
                  <a:pt x="476" y="133"/>
                  <a:pt x="475" y="131"/>
                </a:cubicBezTo>
                <a:cubicBezTo>
                  <a:pt x="474" y="132"/>
                  <a:pt x="473" y="134"/>
                  <a:pt x="472" y="136"/>
                </a:cubicBezTo>
                <a:cubicBezTo>
                  <a:pt x="472" y="131"/>
                  <a:pt x="473" y="126"/>
                  <a:pt x="473" y="121"/>
                </a:cubicBezTo>
                <a:cubicBezTo>
                  <a:pt x="472" y="123"/>
                  <a:pt x="472" y="125"/>
                  <a:pt x="471" y="127"/>
                </a:cubicBezTo>
                <a:cubicBezTo>
                  <a:pt x="471" y="123"/>
                  <a:pt x="473" y="116"/>
                  <a:pt x="472" y="110"/>
                </a:cubicBezTo>
                <a:cubicBezTo>
                  <a:pt x="471" y="113"/>
                  <a:pt x="471" y="116"/>
                  <a:pt x="470" y="119"/>
                </a:cubicBezTo>
                <a:cubicBezTo>
                  <a:pt x="471" y="116"/>
                  <a:pt x="471" y="112"/>
                  <a:pt x="471" y="108"/>
                </a:cubicBezTo>
                <a:cubicBezTo>
                  <a:pt x="471" y="108"/>
                  <a:pt x="470" y="109"/>
                  <a:pt x="470" y="109"/>
                </a:cubicBezTo>
                <a:cubicBezTo>
                  <a:pt x="472" y="103"/>
                  <a:pt x="472" y="95"/>
                  <a:pt x="473" y="90"/>
                </a:cubicBezTo>
                <a:cubicBezTo>
                  <a:pt x="472" y="92"/>
                  <a:pt x="466" y="102"/>
                  <a:pt x="466" y="104"/>
                </a:cubicBezTo>
                <a:cubicBezTo>
                  <a:pt x="466" y="98"/>
                  <a:pt x="469" y="92"/>
                  <a:pt x="469" y="86"/>
                </a:cubicBezTo>
                <a:cubicBezTo>
                  <a:pt x="468" y="92"/>
                  <a:pt x="465" y="98"/>
                  <a:pt x="463" y="104"/>
                </a:cubicBezTo>
                <a:cubicBezTo>
                  <a:pt x="463" y="103"/>
                  <a:pt x="466" y="94"/>
                  <a:pt x="467" y="90"/>
                </a:cubicBezTo>
                <a:cubicBezTo>
                  <a:pt x="466" y="91"/>
                  <a:pt x="466" y="92"/>
                  <a:pt x="465" y="93"/>
                </a:cubicBezTo>
                <a:cubicBezTo>
                  <a:pt x="465" y="92"/>
                  <a:pt x="465" y="91"/>
                  <a:pt x="465" y="89"/>
                </a:cubicBezTo>
                <a:cubicBezTo>
                  <a:pt x="462" y="93"/>
                  <a:pt x="459" y="102"/>
                  <a:pt x="459" y="102"/>
                </a:cubicBezTo>
                <a:cubicBezTo>
                  <a:pt x="461" y="95"/>
                  <a:pt x="463" y="89"/>
                  <a:pt x="464" y="82"/>
                </a:cubicBezTo>
                <a:cubicBezTo>
                  <a:pt x="466" y="79"/>
                  <a:pt x="467" y="76"/>
                  <a:pt x="470" y="74"/>
                </a:cubicBezTo>
                <a:cubicBezTo>
                  <a:pt x="465" y="77"/>
                  <a:pt x="462" y="81"/>
                  <a:pt x="460" y="86"/>
                </a:cubicBezTo>
                <a:cubicBezTo>
                  <a:pt x="460" y="79"/>
                  <a:pt x="460" y="58"/>
                  <a:pt x="461" y="54"/>
                </a:cubicBezTo>
                <a:cubicBezTo>
                  <a:pt x="459" y="58"/>
                  <a:pt x="454" y="67"/>
                  <a:pt x="453" y="67"/>
                </a:cubicBezTo>
                <a:cubicBezTo>
                  <a:pt x="453" y="58"/>
                  <a:pt x="453" y="48"/>
                  <a:pt x="456" y="40"/>
                </a:cubicBezTo>
                <a:cubicBezTo>
                  <a:pt x="452" y="50"/>
                  <a:pt x="448" y="73"/>
                  <a:pt x="448" y="73"/>
                </a:cubicBezTo>
                <a:cubicBezTo>
                  <a:pt x="448" y="61"/>
                  <a:pt x="448" y="49"/>
                  <a:pt x="450" y="37"/>
                </a:cubicBezTo>
                <a:cubicBezTo>
                  <a:pt x="448" y="41"/>
                  <a:pt x="447" y="46"/>
                  <a:pt x="446" y="51"/>
                </a:cubicBezTo>
                <a:cubicBezTo>
                  <a:pt x="446" y="46"/>
                  <a:pt x="446" y="42"/>
                  <a:pt x="446" y="37"/>
                </a:cubicBezTo>
                <a:cubicBezTo>
                  <a:pt x="445" y="40"/>
                  <a:pt x="445" y="43"/>
                  <a:pt x="443" y="45"/>
                </a:cubicBezTo>
                <a:cubicBezTo>
                  <a:pt x="444" y="37"/>
                  <a:pt x="444" y="28"/>
                  <a:pt x="443" y="20"/>
                </a:cubicBezTo>
                <a:cubicBezTo>
                  <a:pt x="440" y="25"/>
                  <a:pt x="440" y="33"/>
                  <a:pt x="439" y="39"/>
                </a:cubicBezTo>
                <a:cubicBezTo>
                  <a:pt x="439" y="40"/>
                  <a:pt x="438" y="42"/>
                  <a:pt x="438" y="44"/>
                </a:cubicBezTo>
                <a:cubicBezTo>
                  <a:pt x="438" y="43"/>
                  <a:pt x="438" y="43"/>
                  <a:pt x="438" y="42"/>
                </a:cubicBezTo>
                <a:cubicBezTo>
                  <a:pt x="436" y="46"/>
                  <a:pt x="435" y="49"/>
                  <a:pt x="435" y="53"/>
                </a:cubicBezTo>
                <a:cubicBezTo>
                  <a:pt x="434" y="54"/>
                  <a:pt x="434" y="54"/>
                  <a:pt x="434" y="55"/>
                </a:cubicBezTo>
                <a:cubicBezTo>
                  <a:pt x="435" y="47"/>
                  <a:pt x="436" y="35"/>
                  <a:pt x="434" y="28"/>
                </a:cubicBezTo>
                <a:cubicBezTo>
                  <a:pt x="432" y="32"/>
                  <a:pt x="432" y="37"/>
                  <a:pt x="431" y="42"/>
                </a:cubicBezTo>
                <a:cubicBezTo>
                  <a:pt x="431" y="39"/>
                  <a:pt x="431" y="37"/>
                  <a:pt x="430" y="34"/>
                </a:cubicBezTo>
                <a:cubicBezTo>
                  <a:pt x="430" y="32"/>
                  <a:pt x="430" y="31"/>
                  <a:pt x="430" y="29"/>
                </a:cubicBezTo>
                <a:cubicBezTo>
                  <a:pt x="430" y="31"/>
                  <a:pt x="429" y="33"/>
                  <a:pt x="429" y="35"/>
                </a:cubicBezTo>
                <a:cubicBezTo>
                  <a:pt x="429" y="36"/>
                  <a:pt x="428" y="37"/>
                  <a:pt x="428" y="38"/>
                </a:cubicBezTo>
                <a:cubicBezTo>
                  <a:pt x="428" y="38"/>
                  <a:pt x="428" y="39"/>
                  <a:pt x="428" y="39"/>
                </a:cubicBezTo>
                <a:cubicBezTo>
                  <a:pt x="426" y="34"/>
                  <a:pt x="426" y="27"/>
                  <a:pt x="426" y="21"/>
                </a:cubicBezTo>
                <a:cubicBezTo>
                  <a:pt x="424" y="23"/>
                  <a:pt x="423" y="26"/>
                  <a:pt x="422" y="30"/>
                </a:cubicBezTo>
                <a:cubicBezTo>
                  <a:pt x="421" y="26"/>
                  <a:pt x="421" y="23"/>
                  <a:pt x="421" y="19"/>
                </a:cubicBezTo>
                <a:cubicBezTo>
                  <a:pt x="420" y="23"/>
                  <a:pt x="419" y="27"/>
                  <a:pt x="419" y="31"/>
                </a:cubicBezTo>
                <a:cubicBezTo>
                  <a:pt x="418" y="29"/>
                  <a:pt x="418" y="27"/>
                  <a:pt x="417" y="26"/>
                </a:cubicBezTo>
                <a:cubicBezTo>
                  <a:pt x="417" y="23"/>
                  <a:pt x="417" y="20"/>
                  <a:pt x="417" y="17"/>
                </a:cubicBezTo>
                <a:cubicBezTo>
                  <a:pt x="412" y="22"/>
                  <a:pt x="415" y="35"/>
                  <a:pt x="413" y="42"/>
                </a:cubicBezTo>
                <a:cubicBezTo>
                  <a:pt x="413" y="42"/>
                  <a:pt x="413" y="42"/>
                  <a:pt x="413" y="42"/>
                </a:cubicBezTo>
                <a:cubicBezTo>
                  <a:pt x="412" y="41"/>
                  <a:pt x="412" y="39"/>
                  <a:pt x="412" y="37"/>
                </a:cubicBezTo>
                <a:cubicBezTo>
                  <a:pt x="412" y="32"/>
                  <a:pt x="414" y="26"/>
                  <a:pt x="413" y="21"/>
                </a:cubicBezTo>
                <a:cubicBezTo>
                  <a:pt x="412" y="23"/>
                  <a:pt x="410" y="28"/>
                  <a:pt x="410" y="29"/>
                </a:cubicBezTo>
                <a:cubicBezTo>
                  <a:pt x="409" y="27"/>
                  <a:pt x="409" y="25"/>
                  <a:pt x="409" y="23"/>
                </a:cubicBezTo>
                <a:cubicBezTo>
                  <a:pt x="409" y="25"/>
                  <a:pt x="409" y="27"/>
                  <a:pt x="409" y="29"/>
                </a:cubicBezTo>
                <a:cubicBezTo>
                  <a:pt x="407" y="26"/>
                  <a:pt x="409" y="22"/>
                  <a:pt x="406" y="19"/>
                </a:cubicBezTo>
                <a:cubicBezTo>
                  <a:pt x="403" y="23"/>
                  <a:pt x="402" y="36"/>
                  <a:pt x="402" y="37"/>
                </a:cubicBezTo>
                <a:cubicBezTo>
                  <a:pt x="400" y="31"/>
                  <a:pt x="400" y="21"/>
                  <a:pt x="401" y="14"/>
                </a:cubicBezTo>
                <a:cubicBezTo>
                  <a:pt x="400" y="20"/>
                  <a:pt x="398" y="26"/>
                  <a:pt x="397" y="32"/>
                </a:cubicBezTo>
                <a:cubicBezTo>
                  <a:pt x="397" y="27"/>
                  <a:pt x="397" y="21"/>
                  <a:pt x="397" y="16"/>
                </a:cubicBezTo>
                <a:cubicBezTo>
                  <a:pt x="396" y="19"/>
                  <a:pt x="396" y="23"/>
                  <a:pt x="395" y="26"/>
                </a:cubicBezTo>
                <a:cubicBezTo>
                  <a:pt x="394" y="29"/>
                  <a:pt x="393" y="32"/>
                  <a:pt x="394" y="36"/>
                </a:cubicBezTo>
                <a:cubicBezTo>
                  <a:pt x="393" y="33"/>
                  <a:pt x="392" y="22"/>
                  <a:pt x="391" y="20"/>
                </a:cubicBezTo>
                <a:cubicBezTo>
                  <a:pt x="391" y="23"/>
                  <a:pt x="390" y="26"/>
                  <a:pt x="390" y="27"/>
                </a:cubicBezTo>
                <a:cubicBezTo>
                  <a:pt x="389" y="31"/>
                  <a:pt x="388" y="34"/>
                  <a:pt x="387" y="38"/>
                </a:cubicBezTo>
                <a:cubicBezTo>
                  <a:pt x="388" y="34"/>
                  <a:pt x="388" y="31"/>
                  <a:pt x="388" y="27"/>
                </a:cubicBezTo>
                <a:cubicBezTo>
                  <a:pt x="388" y="21"/>
                  <a:pt x="388" y="14"/>
                  <a:pt x="388" y="8"/>
                </a:cubicBezTo>
                <a:cubicBezTo>
                  <a:pt x="388" y="12"/>
                  <a:pt x="388" y="17"/>
                  <a:pt x="387" y="22"/>
                </a:cubicBezTo>
                <a:cubicBezTo>
                  <a:pt x="387" y="21"/>
                  <a:pt x="387" y="21"/>
                  <a:pt x="386" y="20"/>
                </a:cubicBezTo>
                <a:cubicBezTo>
                  <a:pt x="385" y="24"/>
                  <a:pt x="382" y="34"/>
                  <a:pt x="381" y="34"/>
                </a:cubicBezTo>
                <a:cubicBezTo>
                  <a:pt x="382" y="25"/>
                  <a:pt x="384" y="15"/>
                  <a:pt x="382" y="6"/>
                </a:cubicBezTo>
                <a:cubicBezTo>
                  <a:pt x="382" y="9"/>
                  <a:pt x="381" y="12"/>
                  <a:pt x="381" y="15"/>
                </a:cubicBezTo>
                <a:cubicBezTo>
                  <a:pt x="381" y="13"/>
                  <a:pt x="381" y="12"/>
                  <a:pt x="380" y="10"/>
                </a:cubicBezTo>
                <a:cubicBezTo>
                  <a:pt x="380" y="14"/>
                  <a:pt x="378" y="30"/>
                  <a:pt x="376" y="35"/>
                </a:cubicBezTo>
                <a:cubicBezTo>
                  <a:pt x="376" y="30"/>
                  <a:pt x="377" y="24"/>
                  <a:pt x="377" y="19"/>
                </a:cubicBezTo>
                <a:cubicBezTo>
                  <a:pt x="377" y="15"/>
                  <a:pt x="377" y="11"/>
                  <a:pt x="376" y="8"/>
                </a:cubicBezTo>
                <a:cubicBezTo>
                  <a:pt x="376" y="9"/>
                  <a:pt x="376" y="10"/>
                  <a:pt x="376" y="11"/>
                </a:cubicBezTo>
                <a:cubicBezTo>
                  <a:pt x="375" y="11"/>
                  <a:pt x="375" y="10"/>
                  <a:pt x="375" y="9"/>
                </a:cubicBezTo>
                <a:cubicBezTo>
                  <a:pt x="374" y="12"/>
                  <a:pt x="374" y="15"/>
                  <a:pt x="373" y="18"/>
                </a:cubicBezTo>
                <a:cubicBezTo>
                  <a:pt x="373" y="16"/>
                  <a:pt x="373" y="13"/>
                  <a:pt x="373" y="10"/>
                </a:cubicBezTo>
                <a:cubicBezTo>
                  <a:pt x="372" y="16"/>
                  <a:pt x="369" y="34"/>
                  <a:pt x="368" y="37"/>
                </a:cubicBezTo>
                <a:cubicBezTo>
                  <a:pt x="367" y="27"/>
                  <a:pt x="371" y="16"/>
                  <a:pt x="368" y="6"/>
                </a:cubicBezTo>
                <a:cubicBezTo>
                  <a:pt x="366" y="10"/>
                  <a:pt x="365" y="29"/>
                  <a:pt x="364" y="33"/>
                </a:cubicBezTo>
                <a:cubicBezTo>
                  <a:pt x="364" y="28"/>
                  <a:pt x="362" y="11"/>
                  <a:pt x="361" y="9"/>
                </a:cubicBezTo>
                <a:cubicBezTo>
                  <a:pt x="360" y="12"/>
                  <a:pt x="360" y="16"/>
                  <a:pt x="359" y="19"/>
                </a:cubicBezTo>
                <a:cubicBezTo>
                  <a:pt x="356" y="13"/>
                  <a:pt x="358" y="6"/>
                  <a:pt x="357" y="0"/>
                </a:cubicBezTo>
                <a:cubicBezTo>
                  <a:pt x="355" y="6"/>
                  <a:pt x="356" y="17"/>
                  <a:pt x="352" y="22"/>
                </a:cubicBezTo>
                <a:cubicBezTo>
                  <a:pt x="350" y="17"/>
                  <a:pt x="351" y="11"/>
                  <a:pt x="350" y="6"/>
                </a:cubicBezTo>
                <a:cubicBezTo>
                  <a:pt x="349" y="12"/>
                  <a:pt x="349" y="17"/>
                  <a:pt x="348" y="23"/>
                </a:cubicBezTo>
                <a:cubicBezTo>
                  <a:pt x="347" y="16"/>
                  <a:pt x="348" y="9"/>
                  <a:pt x="346" y="3"/>
                </a:cubicBezTo>
                <a:cubicBezTo>
                  <a:pt x="347" y="9"/>
                  <a:pt x="346" y="15"/>
                  <a:pt x="345" y="21"/>
                </a:cubicBezTo>
                <a:cubicBezTo>
                  <a:pt x="345" y="20"/>
                  <a:pt x="345" y="18"/>
                  <a:pt x="345" y="16"/>
                </a:cubicBezTo>
                <a:cubicBezTo>
                  <a:pt x="344" y="19"/>
                  <a:pt x="345" y="25"/>
                  <a:pt x="343" y="28"/>
                </a:cubicBezTo>
                <a:cubicBezTo>
                  <a:pt x="343" y="27"/>
                  <a:pt x="341" y="6"/>
                  <a:pt x="341" y="2"/>
                </a:cubicBezTo>
                <a:cubicBezTo>
                  <a:pt x="340" y="5"/>
                  <a:pt x="339" y="21"/>
                  <a:pt x="339" y="28"/>
                </a:cubicBezTo>
                <a:cubicBezTo>
                  <a:pt x="339" y="28"/>
                  <a:pt x="339" y="28"/>
                  <a:pt x="339" y="28"/>
                </a:cubicBezTo>
                <a:cubicBezTo>
                  <a:pt x="338" y="25"/>
                  <a:pt x="337" y="24"/>
                  <a:pt x="336" y="30"/>
                </a:cubicBezTo>
                <a:cubicBezTo>
                  <a:pt x="336" y="27"/>
                  <a:pt x="335" y="25"/>
                  <a:pt x="334" y="23"/>
                </a:cubicBezTo>
                <a:cubicBezTo>
                  <a:pt x="333" y="25"/>
                  <a:pt x="333" y="26"/>
                  <a:pt x="333" y="28"/>
                </a:cubicBezTo>
                <a:cubicBezTo>
                  <a:pt x="332" y="27"/>
                  <a:pt x="332" y="26"/>
                  <a:pt x="331" y="25"/>
                </a:cubicBezTo>
                <a:cubicBezTo>
                  <a:pt x="331" y="20"/>
                  <a:pt x="330" y="15"/>
                  <a:pt x="330" y="11"/>
                </a:cubicBezTo>
                <a:cubicBezTo>
                  <a:pt x="331" y="14"/>
                  <a:pt x="330" y="17"/>
                  <a:pt x="330" y="20"/>
                </a:cubicBezTo>
                <a:cubicBezTo>
                  <a:pt x="328" y="15"/>
                  <a:pt x="329" y="9"/>
                  <a:pt x="327" y="3"/>
                </a:cubicBezTo>
                <a:cubicBezTo>
                  <a:pt x="325" y="8"/>
                  <a:pt x="325" y="15"/>
                  <a:pt x="325" y="20"/>
                </a:cubicBezTo>
                <a:cubicBezTo>
                  <a:pt x="325" y="19"/>
                  <a:pt x="323" y="9"/>
                  <a:pt x="323" y="5"/>
                </a:cubicBezTo>
                <a:cubicBezTo>
                  <a:pt x="322" y="13"/>
                  <a:pt x="321" y="29"/>
                  <a:pt x="321" y="30"/>
                </a:cubicBezTo>
                <a:cubicBezTo>
                  <a:pt x="321" y="30"/>
                  <a:pt x="320" y="19"/>
                  <a:pt x="320" y="16"/>
                </a:cubicBezTo>
                <a:cubicBezTo>
                  <a:pt x="320" y="16"/>
                  <a:pt x="319" y="17"/>
                  <a:pt x="319" y="18"/>
                </a:cubicBezTo>
                <a:cubicBezTo>
                  <a:pt x="318" y="12"/>
                  <a:pt x="317" y="6"/>
                  <a:pt x="315" y="0"/>
                </a:cubicBezTo>
                <a:cubicBezTo>
                  <a:pt x="316" y="9"/>
                  <a:pt x="317" y="19"/>
                  <a:pt x="317" y="28"/>
                </a:cubicBezTo>
                <a:cubicBezTo>
                  <a:pt x="316" y="30"/>
                  <a:pt x="314" y="24"/>
                  <a:pt x="312" y="19"/>
                </a:cubicBezTo>
                <a:cubicBezTo>
                  <a:pt x="310" y="27"/>
                  <a:pt x="312" y="35"/>
                  <a:pt x="312" y="43"/>
                </a:cubicBezTo>
                <a:cubicBezTo>
                  <a:pt x="312" y="43"/>
                  <a:pt x="312" y="43"/>
                  <a:pt x="312" y="43"/>
                </a:cubicBezTo>
                <a:cubicBezTo>
                  <a:pt x="309" y="34"/>
                  <a:pt x="307" y="24"/>
                  <a:pt x="305" y="15"/>
                </a:cubicBezTo>
                <a:cubicBezTo>
                  <a:pt x="306" y="20"/>
                  <a:pt x="307" y="26"/>
                  <a:pt x="307" y="32"/>
                </a:cubicBezTo>
                <a:cubicBezTo>
                  <a:pt x="307" y="31"/>
                  <a:pt x="302" y="20"/>
                  <a:pt x="299" y="15"/>
                </a:cubicBezTo>
                <a:cubicBezTo>
                  <a:pt x="298" y="12"/>
                  <a:pt x="296" y="10"/>
                  <a:pt x="295" y="7"/>
                </a:cubicBezTo>
                <a:cubicBezTo>
                  <a:pt x="297" y="14"/>
                  <a:pt x="298" y="22"/>
                  <a:pt x="300" y="29"/>
                </a:cubicBezTo>
                <a:cubicBezTo>
                  <a:pt x="302" y="34"/>
                  <a:pt x="302" y="39"/>
                  <a:pt x="303" y="44"/>
                </a:cubicBezTo>
                <a:cubicBezTo>
                  <a:pt x="299" y="33"/>
                  <a:pt x="290" y="19"/>
                  <a:pt x="290" y="8"/>
                </a:cubicBezTo>
                <a:cubicBezTo>
                  <a:pt x="289" y="13"/>
                  <a:pt x="286" y="38"/>
                  <a:pt x="285" y="38"/>
                </a:cubicBezTo>
                <a:cubicBezTo>
                  <a:pt x="281" y="33"/>
                  <a:pt x="282" y="26"/>
                  <a:pt x="280" y="20"/>
                </a:cubicBezTo>
                <a:cubicBezTo>
                  <a:pt x="279" y="23"/>
                  <a:pt x="279" y="25"/>
                  <a:pt x="279" y="27"/>
                </a:cubicBezTo>
                <a:cubicBezTo>
                  <a:pt x="278" y="25"/>
                  <a:pt x="277" y="23"/>
                  <a:pt x="275" y="22"/>
                </a:cubicBezTo>
                <a:cubicBezTo>
                  <a:pt x="276" y="25"/>
                  <a:pt x="277" y="30"/>
                  <a:pt x="278" y="35"/>
                </a:cubicBezTo>
                <a:cubicBezTo>
                  <a:pt x="278" y="40"/>
                  <a:pt x="278" y="45"/>
                  <a:pt x="277" y="49"/>
                </a:cubicBezTo>
                <a:cubicBezTo>
                  <a:pt x="276" y="48"/>
                  <a:pt x="275" y="43"/>
                  <a:pt x="273" y="40"/>
                </a:cubicBezTo>
                <a:cubicBezTo>
                  <a:pt x="272" y="41"/>
                  <a:pt x="272" y="43"/>
                  <a:pt x="272" y="44"/>
                </a:cubicBezTo>
                <a:cubicBezTo>
                  <a:pt x="271" y="39"/>
                  <a:pt x="270" y="34"/>
                  <a:pt x="268" y="29"/>
                </a:cubicBezTo>
                <a:cubicBezTo>
                  <a:pt x="268" y="36"/>
                  <a:pt x="271" y="44"/>
                  <a:pt x="271" y="52"/>
                </a:cubicBezTo>
                <a:cubicBezTo>
                  <a:pt x="271" y="51"/>
                  <a:pt x="270" y="50"/>
                  <a:pt x="270" y="49"/>
                </a:cubicBezTo>
                <a:cubicBezTo>
                  <a:pt x="269" y="44"/>
                  <a:pt x="267" y="38"/>
                  <a:pt x="265" y="33"/>
                </a:cubicBezTo>
                <a:cubicBezTo>
                  <a:pt x="264" y="31"/>
                  <a:pt x="264" y="30"/>
                  <a:pt x="263" y="28"/>
                </a:cubicBezTo>
                <a:cubicBezTo>
                  <a:pt x="263" y="29"/>
                  <a:pt x="263" y="29"/>
                  <a:pt x="264" y="30"/>
                </a:cubicBezTo>
                <a:cubicBezTo>
                  <a:pt x="263" y="29"/>
                  <a:pt x="263" y="28"/>
                  <a:pt x="263" y="28"/>
                </a:cubicBezTo>
                <a:cubicBezTo>
                  <a:pt x="263" y="31"/>
                  <a:pt x="263" y="35"/>
                  <a:pt x="263" y="39"/>
                </a:cubicBezTo>
                <a:cubicBezTo>
                  <a:pt x="262" y="37"/>
                  <a:pt x="261" y="34"/>
                  <a:pt x="260" y="32"/>
                </a:cubicBezTo>
                <a:cubicBezTo>
                  <a:pt x="261" y="37"/>
                  <a:pt x="263" y="42"/>
                  <a:pt x="263" y="48"/>
                </a:cubicBezTo>
                <a:cubicBezTo>
                  <a:pt x="263" y="51"/>
                  <a:pt x="263" y="53"/>
                  <a:pt x="263" y="56"/>
                </a:cubicBezTo>
                <a:cubicBezTo>
                  <a:pt x="263" y="57"/>
                  <a:pt x="263" y="57"/>
                  <a:pt x="263" y="58"/>
                </a:cubicBezTo>
                <a:cubicBezTo>
                  <a:pt x="259" y="55"/>
                  <a:pt x="259" y="45"/>
                  <a:pt x="259" y="40"/>
                </a:cubicBezTo>
                <a:cubicBezTo>
                  <a:pt x="258" y="41"/>
                  <a:pt x="257" y="52"/>
                  <a:pt x="258" y="56"/>
                </a:cubicBezTo>
                <a:cubicBezTo>
                  <a:pt x="255" y="50"/>
                  <a:pt x="250" y="38"/>
                  <a:pt x="248" y="35"/>
                </a:cubicBezTo>
                <a:cubicBezTo>
                  <a:pt x="249" y="39"/>
                  <a:pt x="250" y="42"/>
                  <a:pt x="251" y="46"/>
                </a:cubicBezTo>
                <a:cubicBezTo>
                  <a:pt x="247" y="39"/>
                  <a:pt x="242" y="32"/>
                  <a:pt x="239" y="27"/>
                </a:cubicBezTo>
                <a:cubicBezTo>
                  <a:pt x="244" y="37"/>
                  <a:pt x="250" y="50"/>
                  <a:pt x="253" y="63"/>
                </a:cubicBezTo>
                <a:cubicBezTo>
                  <a:pt x="252" y="61"/>
                  <a:pt x="251" y="59"/>
                  <a:pt x="250" y="57"/>
                </a:cubicBezTo>
                <a:cubicBezTo>
                  <a:pt x="250" y="60"/>
                  <a:pt x="251" y="63"/>
                  <a:pt x="252" y="66"/>
                </a:cubicBezTo>
                <a:cubicBezTo>
                  <a:pt x="251" y="65"/>
                  <a:pt x="250" y="63"/>
                  <a:pt x="249" y="62"/>
                </a:cubicBezTo>
                <a:cubicBezTo>
                  <a:pt x="250" y="63"/>
                  <a:pt x="250" y="65"/>
                  <a:pt x="250" y="67"/>
                </a:cubicBezTo>
                <a:cubicBezTo>
                  <a:pt x="249" y="63"/>
                  <a:pt x="246" y="59"/>
                  <a:pt x="244" y="56"/>
                </a:cubicBezTo>
                <a:cubicBezTo>
                  <a:pt x="245" y="60"/>
                  <a:pt x="248" y="64"/>
                  <a:pt x="249" y="68"/>
                </a:cubicBezTo>
                <a:cubicBezTo>
                  <a:pt x="249" y="69"/>
                  <a:pt x="249" y="70"/>
                  <a:pt x="249" y="72"/>
                </a:cubicBezTo>
                <a:cubicBezTo>
                  <a:pt x="248" y="67"/>
                  <a:pt x="246" y="63"/>
                  <a:pt x="243" y="59"/>
                </a:cubicBezTo>
                <a:cubicBezTo>
                  <a:pt x="243" y="62"/>
                  <a:pt x="244" y="65"/>
                  <a:pt x="244" y="68"/>
                </a:cubicBezTo>
                <a:cubicBezTo>
                  <a:pt x="244" y="68"/>
                  <a:pt x="243" y="67"/>
                  <a:pt x="242" y="66"/>
                </a:cubicBezTo>
                <a:cubicBezTo>
                  <a:pt x="243" y="69"/>
                  <a:pt x="247" y="76"/>
                  <a:pt x="247" y="77"/>
                </a:cubicBezTo>
                <a:cubicBezTo>
                  <a:pt x="247" y="78"/>
                  <a:pt x="247" y="79"/>
                  <a:pt x="247" y="80"/>
                </a:cubicBezTo>
                <a:cubicBezTo>
                  <a:pt x="245" y="75"/>
                  <a:pt x="243" y="71"/>
                  <a:pt x="241" y="67"/>
                </a:cubicBezTo>
                <a:cubicBezTo>
                  <a:pt x="242" y="70"/>
                  <a:pt x="243" y="73"/>
                  <a:pt x="244" y="77"/>
                </a:cubicBezTo>
                <a:cubicBezTo>
                  <a:pt x="243" y="76"/>
                  <a:pt x="241" y="74"/>
                  <a:pt x="240" y="71"/>
                </a:cubicBezTo>
                <a:cubicBezTo>
                  <a:pt x="242" y="75"/>
                  <a:pt x="245" y="88"/>
                  <a:pt x="245" y="90"/>
                </a:cubicBezTo>
                <a:cubicBezTo>
                  <a:pt x="244" y="90"/>
                  <a:pt x="240" y="81"/>
                  <a:pt x="239" y="76"/>
                </a:cubicBezTo>
                <a:cubicBezTo>
                  <a:pt x="240" y="84"/>
                  <a:pt x="241" y="91"/>
                  <a:pt x="241" y="98"/>
                </a:cubicBezTo>
                <a:cubicBezTo>
                  <a:pt x="241" y="98"/>
                  <a:pt x="241" y="98"/>
                  <a:pt x="241" y="99"/>
                </a:cubicBezTo>
                <a:cubicBezTo>
                  <a:pt x="240" y="89"/>
                  <a:pt x="236" y="84"/>
                  <a:pt x="231" y="77"/>
                </a:cubicBezTo>
                <a:cubicBezTo>
                  <a:pt x="234" y="86"/>
                  <a:pt x="236" y="93"/>
                  <a:pt x="237" y="102"/>
                </a:cubicBezTo>
                <a:cubicBezTo>
                  <a:pt x="235" y="99"/>
                  <a:pt x="234" y="97"/>
                  <a:pt x="234" y="94"/>
                </a:cubicBezTo>
                <a:cubicBezTo>
                  <a:pt x="234" y="98"/>
                  <a:pt x="235" y="102"/>
                  <a:pt x="234" y="106"/>
                </a:cubicBezTo>
                <a:cubicBezTo>
                  <a:pt x="233" y="104"/>
                  <a:pt x="232" y="101"/>
                  <a:pt x="232" y="99"/>
                </a:cubicBezTo>
                <a:cubicBezTo>
                  <a:pt x="232" y="105"/>
                  <a:pt x="231" y="112"/>
                  <a:pt x="231" y="118"/>
                </a:cubicBezTo>
                <a:cubicBezTo>
                  <a:pt x="230" y="114"/>
                  <a:pt x="230" y="111"/>
                  <a:pt x="229" y="108"/>
                </a:cubicBezTo>
                <a:cubicBezTo>
                  <a:pt x="230" y="114"/>
                  <a:pt x="228" y="131"/>
                  <a:pt x="227" y="132"/>
                </a:cubicBezTo>
                <a:cubicBezTo>
                  <a:pt x="227" y="130"/>
                  <a:pt x="227" y="128"/>
                  <a:pt x="227" y="126"/>
                </a:cubicBezTo>
                <a:cubicBezTo>
                  <a:pt x="224" y="133"/>
                  <a:pt x="224" y="141"/>
                  <a:pt x="224" y="150"/>
                </a:cubicBezTo>
                <a:cubicBezTo>
                  <a:pt x="224" y="150"/>
                  <a:pt x="224" y="151"/>
                  <a:pt x="224" y="152"/>
                </a:cubicBezTo>
                <a:cubicBezTo>
                  <a:pt x="223" y="147"/>
                  <a:pt x="223" y="143"/>
                  <a:pt x="222" y="139"/>
                </a:cubicBezTo>
                <a:cubicBezTo>
                  <a:pt x="221" y="143"/>
                  <a:pt x="222" y="149"/>
                  <a:pt x="222" y="153"/>
                </a:cubicBezTo>
                <a:cubicBezTo>
                  <a:pt x="223" y="159"/>
                  <a:pt x="223" y="165"/>
                  <a:pt x="225" y="171"/>
                </a:cubicBezTo>
                <a:cubicBezTo>
                  <a:pt x="225" y="170"/>
                  <a:pt x="225" y="170"/>
                  <a:pt x="224" y="170"/>
                </a:cubicBezTo>
                <a:cubicBezTo>
                  <a:pt x="222" y="164"/>
                  <a:pt x="220" y="157"/>
                  <a:pt x="218" y="152"/>
                </a:cubicBezTo>
                <a:cubicBezTo>
                  <a:pt x="219" y="157"/>
                  <a:pt x="220" y="162"/>
                  <a:pt x="221" y="167"/>
                </a:cubicBezTo>
                <a:cubicBezTo>
                  <a:pt x="218" y="166"/>
                  <a:pt x="214" y="171"/>
                  <a:pt x="214" y="177"/>
                </a:cubicBezTo>
                <a:cubicBezTo>
                  <a:pt x="214" y="184"/>
                  <a:pt x="220" y="198"/>
                  <a:pt x="220" y="203"/>
                </a:cubicBezTo>
                <a:cubicBezTo>
                  <a:pt x="220" y="208"/>
                  <a:pt x="222" y="221"/>
                  <a:pt x="225" y="230"/>
                </a:cubicBezTo>
                <a:cubicBezTo>
                  <a:pt x="227" y="237"/>
                  <a:pt x="226" y="241"/>
                  <a:pt x="228" y="245"/>
                </a:cubicBezTo>
                <a:cubicBezTo>
                  <a:pt x="229" y="246"/>
                  <a:pt x="229" y="246"/>
                  <a:pt x="229" y="247"/>
                </a:cubicBezTo>
                <a:cubicBezTo>
                  <a:pt x="230" y="248"/>
                  <a:pt x="231" y="250"/>
                  <a:pt x="231" y="251"/>
                </a:cubicBezTo>
                <a:cubicBezTo>
                  <a:pt x="232" y="252"/>
                  <a:pt x="232" y="253"/>
                  <a:pt x="233" y="254"/>
                </a:cubicBezTo>
                <a:cubicBezTo>
                  <a:pt x="234" y="256"/>
                  <a:pt x="235" y="258"/>
                  <a:pt x="236" y="260"/>
                </a:cubicBezTo>
                <a:cubicBezTo>
                  <a:pt x="239" y="264"/>
                  <a:pt x="245" y="269"/>
                  <a:pt x="248" y="270"/>
                </a:cubicBezTo>
                <a:cubicBezTo>
                  <a:pt x="249" y="281"/>
                  <a:pt x="255" y="304"/>
                  <a:pt x="261" y="314"/>
                </a:cubicBezTo>
                <a:cubicBezTo>
                  <a:pt x="261" y="315"/>
                  <a:pt x="262" y="317"/>
                  <a:pt x="263" y="318"/>
                </a:cubicBezTo>
                <a:cubicBezTo>
                  <a:pt x="263" y="318"/>
                  <a:pt x="263" y="319"/>
                  <a:pt x="263" y="320"/>
                </a:cubicBezTo>
                <a:cubicBezTo>
                  <a:pt x="268" y="328"/>
                  <a:pt x="276" y="340"/>
                  <a:pt x="284" y="351"/>
                </a:cubicBezTo>
                <a:cubicBezTo>
                  <a:pt x="290" y="379"/>
                  <a:pt x="289" y="413"/>
                  <a:pt x="256" y="434"/>
                </a:cubicBezTo>
                <a:cubicBezTo>
                  <a:pt x="242" y="440"/>
                  <a:pt x="214" y="453"/>
                  <a:pt x="180" y="461"/>
                </a:cubicBezTo>
                <a:cubicBezTo>
                  <a:pt x="147" y="469"/>
                  <a:pt x="93" y="485"/>
                  <a:pt x="71" y="562"/>
                </a:cubicBezTo>
                <a:cubicBezTo>
                  <a:pt x="62" y="596"/>
                  <a:pt x="64" y="618"/>
                  <a:pt x="69" y="658"/>
                </a:cubicBezTo>
                <a:cubicBezTo>
                  <a:pt x="57" y="746"/>
                  <a:pt x="47" y="812"/>
                  <a:pt x="46" y="862"/>
                </a:cubicBezTo>
                <a:cubicBezTo>
                  <a:pt x="46" y="894"/>
                  <a:pt x="39" y="915"/>
                  <a:pt x="36" y="929"/>
                </a:cubicBezTo>
                <a:cubicBezTo>
                  <a:pt x="19" y="976"/>
                  <a:pt x="23" y="1098"/>
                  <a:pt x="21" y="1130"/>
                </a:cubicBezTo>
                <a:cubicBezTo>
                  <a:pt x="17" y="1185"/>
                  <a:pt x="13" y="1185"/>
                  <a:pt x="13" y="1191"/>
                </a:cubicBezTo>
                <a:cubicBezTo>
                  <a:pt x="13" y="1216"/>
                  <a:pt x="8" y="1227"/>
                  <a:pt x="4" y="1239"/>
                </a:cubicBezTo>
                <a:cubicBezTo>
                  <a:pt x="4" y="1241"/>
                  <a:pt x="3" y="1243"/>
                  <a:pt x="3" y="1245"/>
                </a:cubicBezTo>
                <a:cubicBezTo>
                  <a:pt x="3" y="1245"/>
                  <a:pt x="5" y="1303"/>
                  <a:pt x="3" y="1321"/>
                </a:cubicBezTo>
                <a:cubicBezTo>
                  <a:pt x="0" y="1339"/>
                  <a:pt x="2" y="1350"/>
                  <a:pt x="3" y="1362"/>
                </a:cubicBezTo>
                <a:cubicBezTo>
                  <a:pt x="4" y="1373"/>
                  <a:pt x="14" y="1390"/>
                  <a:pt x="17" y="1404"/>
                </a:cubicBezTo>
                <a:cubicBezTo>
                  <a:pt x="23" y="1434"/>
                  <a:pt x="31" y="1434"/>
                  <a:pt x="36" y="1444"/>
                </a:cubicBezTo>
                <a:cubicBezTo>
                  <a:pt x="42" y="1454"/>
                  <a:pt x="57" y="1461"/>
                  <a:pt x="59" y="1464"/>
                </a:cubicBezTo>
                <a:cubicBezTo>
                  <a:pt x="61" y="1467"/>
                  <a:pt x="69" y="1474"/>
                  <a:pt x="76" y="1473"/>
                </a:cubicBezTo>
                <a:cubicBezTo>
                  <a:pt x="83" y="1471"/>
                  <a:pt x="82" y="1462"/>
                  <a:pt x="82" y="1462"/>
                </a:cubicBezTo>
                <a:cubicBezTo>
                  <a:pt x="82" y="1462"/>
                  <a:pt x="85" y="1463"/>
                  <a:pt x="88" y="1463"/>
                </a:cubicBezTo>
                <a:cubicBezTo>
                  <a:pt x="91" y="1463"/>
                  <a:pt x="103" y="1464"/>
                  <a:pt x="106" y="1461"/>
                </a:cubicBezTo>
                <a:cubicBezTo>
                  <a:pt x="114" y="1453"/>
                  <a:pt x="103" y="1444"/>
                  <a:pt x="103" y="1444"/>
                </a:cubicBezTo>
                <a:cubicBezTo>
                  <a:pt x="111" y="1443"/>
                  <a:pt x="111" y="1443"/>
                  <a:pt x="111" y="1443"/>
                </a:cubicBezTo>
                <a:cubicBezTo>
                  <a:pt x="120" y="1437"/>
                  <a:pt x="109" y="1426"/>
                  <a:pt x="109" y="1426"/>
                </a:cubicBezTo>
                <a:cubicBezTo>
                  <a:pt x="109" y="1423"/>
                  <a:pt x="88" y="1425"/>
                  <a:pt x="88" y="1422"/>
                </a:cubicBezTo>
                <a:cubicBezTo>
                  <a:pt x="88" y="1420"/>
                  <a:pt x="110" y="1413"/>
                  <a:pt x="109" y="1412"/>
                </a:cubicBezTo>
                <a:cubicBezTo>
                  <a:pt x="108" y="1385"/>
                  <a:pt x="86" y="1409"/>
                  <a:pt x="83" y="1405"/>
                </a:cubicBezTo>
                <a:cubicBezTo>
                  <a:pt x="76" y="1394"/>
                  <a:pt x="70" y="1405"/>
                  <a:pt x="68" y="1393"/>
                </a:cubicBezTo>
                <a:cubicBezTo>
                  <a:pt x="67" y="1382"/>
                  <a:pt x="61" y="1380"/>
                  <a:pt x="63" y="1377"/>
                </a:cubicBezTo>
                <a:cubicBezTo>
                  <a:pt x="68" y="1368"/>
                  <a:pt x="60" y="1358"/>
                  <a:pt x="63" y="1351"/>
                </a:cubicBezTo>
                <a:cubicBezTo>
                  <a:pt x="66" y="1345"/>
                  <a:pt x="59" y="1330"/>
                  <a:pt x="59" y="1330"/>
                </a:cubicBezTo>
                <a:cubicBezTo>
                  <a:pt x="59" y="1330"/>
                  <a:pt x="69" y="1336"/>
                  <a:pt x="73" y="1349"/>
                </a:cubicBezTo>
                <a:cubicBezTo>
                  <a:pt x="78" y="1361"/>
                  <a:pt x="91" y="1382"/>
                  <a:pt x="105" y="1372"/>
                </a:cubicBezTo>
                <a:cubicBezTo>
                  <a:pt x="119" y="1362"/>
                  <a:pt x="100" y="1330"/>
                  <a:pt x="88" y="1318"/>
                </a:cubicBezTo>
                <a:cubicBezTo>
                  <a:pt x="82" y="1311"/>
                  <a:pt x="82" y="1302"/>
                  <a:pt x="83" y="1293"/>
                </a:cubicBezTo>
                <a:cubicBezTo>
                  <a:pt x="83" y="1293"/>
                  <a:pt x="85" y="1278"/>
                  <a:pt x="84" y="1273"/>
                </a:cubicBezTo>
                <a:cubicBezTo>
                  <a:pt x="84" y="1262"/>
                  <a:pt x="75" y="1249"/>
                  <a:pt x="77" y="1246"/>
                </a:cubicBezTo>
                <a:cubicBezTo>
                  <a:pt x="78" y="1243"/>
                  <a:pt x="82" y="1225"/>
                  <a:pt x="84" y="1211"/>
                </a:cubicBezTo>
                <a:cubicBezTo>
                  <a:pt x="86" y="1197"/>
                  <a:pt x="119" y="1069"/>
                  <a:pt x="123" y="1041"/>
                </a:cubicBezTo>
                <a:cubicBezTo>
                  <a:pt x="132" y="989"/>
                  <a:pt x="143" y="974"/>
                  <a:pt x="138" y="938"/>
                </a:cubicBezTo>
                <a:cubicBezTo>
                  <a:pt x="139" y="912"/>
                  <a:pt x="148" y="841"/>
                  <a:pt x="150" y="828"/>
                </a:cubicBezTo>
                <a:cubicBezTo>
                  <a:pt x="151" y="825"/>
                  <a:pt x="151" y="812"/>
                  <a:pt x="152" y="803"/>
                </a:cubicBezTo>
                <a:cubicBezTo>
                  <a:pt x="153" y="798"/>
                  <a:pt x="154" y="789"/>
                  <a:pt x="154" y="778"/>
                </a:cubicBezTo>
                <a:cubicBezTo>
                  <a:pt x="154" y="779"/>
                  <a:pt x="154" y="779"/>
                  <a:pt x="154" y="779"/>
                </a:cubicBezTo>
                <a:cubicBezTo>
                  <a:pt x="155" y="791"/>
                  <a:pt x="165" y="815"/>
                  <a:pt x="167" y="848"/>
                </a:cubicBezTo>
                <a:cubicBezTo>
                  <a:pt x="166" y="875"/>
                  <a:pt x="172" y="939"/>
                  <a:pt x="174" y="964"/>
                </a:cubicBezTo>
                <a:cubicBezTo>
                  <a:pt x="183" y="1124"/>
                  <a:pt x="150" y="1163"/>
                  <a:pt x="149" y="1194"/>
                </a:cubicBezTo>
                <a:cubicBezTo>
                  <a:pt x="153" y="1328"/>
                  <a:pt x="110" y="1503"/>
                  <a:pt x="183" y="1729"/>
                </a:cubicBezTo>
                <a:cubicBezTo>
                  <a:pt x="187" y="1741"/>
                  <a:pt x="187" y="1785"/>
                  <a:pt x="191" y="1808"/>
                </a:cubicBezTo>
                <a:cubicBezTo>
                  <a:pt x="192" y="1814"/>
                  <a:pt x="203" y="1841"/>
                  <a:pt x="204" y="1878"/>
                </a:cubicBezTo>
                <a:cubicBezTo>
                  <a:pt x="205" y="1938"/>
                  <a:pt x="199" y="2015"/>
                  <a:pt x="200" y="2058"/>
                </a:cubicBezTo>
                <a:cubicBezTo>
                  <a:pt x="203" y="2128"/>
                  <a:pt x="229" y="2192"/>
                  <a:pt x="239" y="2237"/>
                </a:cubicBezTo>
                <a:cubicBezTo>
                  <a:pt x="249" y="2282"/>
                  <a:pt x="253" y="2318"/>
                  <a:pt x="251" y="2327"/>
                </a:cubicBezTo>
                <a:cubicBezTo>
                  <a:pt x="250" y="2334"/>
                  <a:pt x="248" y="2349"/>
                  <a:pt x="254" y="2362"/>
                </a:cubicBezTo>
                <a:cubicBezTo>
                  <a:pt x="254" y="2363"/>
                  <a:pt x="236" y="2408"/>
                  <a:pt x="226" y="2416"/>
                </a:cubicBezTo>
                <a:cubicBezTo>
                  <a:pt x="216" y="2424"/>
                  <a:pt x="214" y="2431"/>
                  <a:pt x="207" y="2435"/>
                </a:cubicBezTo>
                <a:cubicBezTo>
                  <a:pt x="199" y="2440"/>
                  <a:pt x="195" y="2444"/>
                  <a:pt x="193" y="2453"/>
                </a:cubicBezTo>
                <a:cubicBezTo>
                  <a:pt x="190" y="2460"/>
                  <a:pt x="183" y="2470"/>
                  <a:pt x="188" y="2475"/>
                </a:cubicBezTo>
                <a:cubicBezTo>
                  <a:pt x="189" y="2476"/>
                  <a:pt x="190" y="2476"/>
                  <a:pt x="191" y="2477"/>
                </a:cubicBezTo>
                <a:cubicBezTo>
                  <a:pt x="191" y="2477"/>
                  <a:pt x="191" y="2477"/>
                  <a:pt x="191" y="2477"/>
                </a:cubicBezTo>
                <a:cubicBezTo>
                  <a:pt x="191" y="2479"/>
                  <a:pt x="191" y="2482"/>
                  <a:pt x="192" y="2483"/>
                </a:cubicBezTo>
                <a:cubicBezTo>
                  <a:pt x="195" y="2489"/>
                  <a:pt x="200" y="2490"/>
                  <a:pt x="207" y="2490"/>
                </a:cubicBezTo>
                <a:cubicBezTo>
                  <a:pt x="208" y="2488"/>
                  <a:pt x="208" y="2488"/>
                  <a:pt x="208" y="2488"/>
                </a:cubicBezTo>
                <a:cubicBezTo>
                  <a:pt x="208" y="2491"/>
                  <a:pt x="208" y="2493"/>
                  <a:pt x="210" y="2495"/>
                </a:cubicBezTo>
                <a:cubicBezTo>
                  <a:pt x="215" y="2502"/>
                  <a:pt x="229" y="2506"/>
                  <a:pt x="236" y="2499"/>
                </a:cubicBezTo>
                <a:cubicBezTo>
                  <a:pt x="244" y="2504"/>
                  <a:pt x="259" y="2505"/>
                  <a:pt x="265" y="2497"/>
                </a:cubicBezTo>
                <a:cubicBezTo>
                  <a:pt x="270" y="2510"/>
                  <a:pt x="287" y="2508"/>
                  <a:pt x="298" y="2506"/>
                </a:cubicBezTo>
                <a:cubicBezTo>
                  <a:pt x="309" y="2503"/>
                  <a:pt x="313" y="2496"/>
                  <a:pt x="319" y="2491"/>
                </a:cubicBezTo>
                <a:cubicBezTo>
                  <a:pt x="325" y="2486"/>
                  <a:pt x="330" y="2481"/>
                  <a:pt x="328" y="2468"/>
                </a:cubicBezTo>
                <a:cubicBezTo>
                  <a:pt x="326" y="2456"/>
                  <a:pt x="328" y="2455"/>
                  <a:pt x="329" y="2440"/>
                </a:cubicBezTo>
                <a:cubicBezTo>
                  <a:pt x="330" y="2431"/>
                  <a:pt x="337" y="2428"/>
                  <a:pt x="338" y="2413"/>
                </a:cubicBezTo>
                <a:cubicBezTo>
                  <a:pt x="339" y="2401"/>
                  <a:pt x="331" y="2351"/>
                  <a:pt x="332" y="2344"/>
                </a:cubicBezTo>
                <a:cubicBezTo>
                  <a:pt x="334" y="2328"/>
                  <a:pt x="324" y="2315"/>
                  <a:pt x="320" y="2289"/>
                </a:cubicBezTo>
                <a:cubicBezTo>
                  <a:pt x="317" y="2263"/>
                  <a:pt x="326" y="2174"/>
                  <a:pt x="326" y="2158"/>
                </a:cubicBezTo>
                <a:cubicBezTo>
                  <a:pt x="326" y="2127"/>
                  <a:pt x="341" y="2077"/>
                  <a:pt x="337" y="2014"/>
                </a:cubicBezTo>
                <a:cubicBezTo>
                  <a:pt x="335" y="1978"/>
                  <a:pt x="319" y="1868"/>
                  <a:pt x="319" y="1843"/>
                </a:cubicBezTo>
                <a:cubicBezTo>
                  <a:pt x="319" y="1839"/>
                  <a:pt x="318" y="1811"/>
                  <a:pt x="319" y="1806"/>
                </a:cubicBezTo>
                <a:cubicBezTo>
                  <a:pt x="324" y="1790"/>
                  <a:pt x="336" y="1587"/>
                  <a:pt x="336" y="1585"/>
                </a:cubicBezTo>
                <a:cubicBezTo>
                  <a:pt x="338" y="1561"/>
                  <a:pt x="353" y="1416"/>
                  <a:pt x="353" y="1416"/>
                </a:cubicBezTo>
                <a:cubicBezTo>
                  <a:pt x="359" y="1416"/>
                  <a:pt x="359" y="1416"/>
                  <a:pt x="359" y="1416"/>
                </a:cubicBezTo>
                <a:cubicBezTo>
                  <a:pt x="359" y="1416"/>
                  <a:pt x="377" y="1558"/>
                  <a:pt x="379" y="1582"/>
                </a:cubicBezTo>
                <a:cubicBezTo>
                  <a:pt x="379" y="1584"/>
                  <a:pt x="390" y="1790"/>
                  <a:pt x="394" y="1806"/>
                </a:cubicBezTo>
                <a:cubicBezTo>
                  <a:pt x="396" y="1811"/>
                  <a:pt x="395" y="1839"/>
                  <a:pt x="395" y="1843"/>
                </a:cubicBezTo>
                <a:cubicBezTo>
                  <a:pt x="395" y="1868"/>
                  <a:pt x="379" y="1978"/>
                  <a:pt x="377" y="2014"/>
                </a:cubicBezTo>
                <a:cubicBezTo>
                  <a:pt x="373" y="2077"/>
                  <a:pt x="387" y="2127"/>
                  <a:pt x="387" y="2158"/>
                </a:cubicBezTo>
                <a:cubicBezTo>
                  <a:pt x="387" y="2174"/>
                  <a:pt x="396" y="2263"/>
                  <a:pt x="393" y="2289"/>
                </a:cubicBezTo>
                <a:cubicBezTo>
                  <a:pt x="390" y="2315"/>
                  <a:pt x="380" y="2328"/>
                  <a:pt x="382" y="2344"/>
                </a:cubicBezTo>
                <a:cubicBezTo>
                  <a:pt x="383" y="2351"/>
                  <a:pt x="375" y="2401"/>
                  <a:pt x="375" y="2413"/>
                </a:cubicBezTo>
                <a:cubicBezTo>
                  <a:pt x="376" y="2428"/>
                  <a:pt x="384" y="2431"/>
                  <a:pt x="384" y="2440"/>
                </a:cubicBezTo>
                <a:cubicBezTo>
                  <a:pt x="386" y="2455"/>
                  <a:pt x="387" y="2456"/>
                  <a:pt x="385" y="2468"/>
                </a:cubicBezTo>
                <a:cubicBezTo>
                  <a:pt x="384" y="2481"/>
                  <a:pt x="388" y="2486"/>
                  <a:pt x="394" y="2491"/>
                </a:cubicBezTo>
                <a:cubicBezTo>
                  <a:pt x="400" y="2496"/>
                  <a:pt x="405" y="2503"/>
                  <a:pt x="416" y="2506"/>
                </a:cubicBezTo>
                <a:cubicBezTo>
                  <a:pt x="426" y="2508"/>
                  <a:pt x="444" y="2510"/>
                  <a:pt x="448" y="2497"/>
                </a:cubicBezTo>
                <a:cubicBezTo>
                  <a:pt x="454" y="2505"/>
                  <a:pt x="470" y="2504"/>
                  <a:pt x="478" y="2499"/>
                </a:cubicBezTo>
                <a:cubicBezTo>
                  <a:pt x="484" y="2506"/>
                  <a:pt x="499" y="2502"/>
                  <a:pt x="504" y="2495"/>
                </a:cubicBezTo>
                <a:cubicBezTo>
                  <a:pt x="505" y="2493"/>
                  <a:pt x="506" y="2491"/>
                  <a:pt x="506" y="2489"/>
                </a:cubicBezTo>
                <a:cubicBezTo>
                  <a:pt x="507" y="2490"/>
                  <a:pt x="507" y="2490"/>
                  <a:pt x="507" y="2490"/>
                </a:cubicBezTo>
                <a:cubicBezTo>
                  <a:pt x="513" y="2490"/>
                  <a:pt x="521" y="2488"/>
                  <a:pt x="522" y="2483"/>
                </a:cubicBezTo>
                <a:cubicBezTo>
                  <a:pt x="523" y="2482"/>
                  <a:pt x="523" y="2479"/>
                  <a:pt x="523" y="2477"/>
                </a:cubicBezTo>
                <a:cubicBezTo>
                  <a:pt x="523" y="2477"/>
                  <a:pt x="523" y="2477"/>
                  <a:pt x="523" y="2477"/>
                </a:cubicBezTo>
                <a:cubicBezTo>
                  <a:pt x="524" y="2476"/>
                  <a:pt x="525" y="2476"/>
                  <a:pt x="525" y="2475"/>
                </a:cubicBezTo>
                <a:cubicBezTo>
                  <a:pt x="531" y="2470"/>
                  <a:pt x="523" y="2460"/>
                  <a:pt x="521" y="2453"/>
                </a:cubicBezTo>
                <a:cubicBezTo>
                  <a:pt x="518" y="2444"/>
                  <a:pt x="514" y="2440"/>
                  <a:pt x="507" y="2435"/>
                </a:cubicBezTo>
                <a:cubicBezTo>
                  <a:pt x="500" y="2431"/>
                  <a:pt x="497" y="2424"/>
                  <a:pt x="488" y="2416"/>
                </a:cubicBezTo>
                <a:cubicBezTo>
                  <a:pt x="478" y="2408"/>
                  <a:pt x="460" y="2363"/>
                  <a:pt x="460" y="2362"/>
                </a:cubicBezTo>
                <a:cubicBezTo>
                  <a:pt x="466" y="2349"/>
                  <a:pt x="464" y="2334"/>
                  <a:pt x="462" y="2327"/>
                </a:cubicBezTo>
                <a:cubicBezTo>
                  <a:pt x="460" y="2318"/>
                  <a:pt x="464" y="2282"/>
                  <a:pt x="474" y="2237"/>
                </a:cubicBezTo>
                <a:cubicBezTo>
                  <a:pt x="484" y="2192"/>
                  <a:pt x="510" y="2128"/>
                  <a:pt x="513" y="2058"/>
                </a:cubicBezTo>
                <a:cubicBezTo>
                  <a:pt x="515" y="2015"/>
                  <a:pt x="509" y="1938"/>
                  <a:pt x="510" y="1878"/>
                </a:cubicBezTo>
                <a:cubicBezTo>
                  <a:pt x="511" y="1841"/>
                  <a:pt x="521" y="1814"/>
                  <a:pt x="522" y="1808"/>
                </a:cubicBezTo>
                <a:cubicBezTo>
                  <a:pt x="527" y="1785"/>
                  <a:pt x="527" y="1741"/>
                  <a:pt x="530" y="1729"/>
                </a:cubicBezTo>
                <a:cubicBezTo>
                  <a:pt x="587" y="1523"/>
                  <a:pt x="569" y="1347"/>
                  <a:pt x="567" y="1304"/>
                </a:cubicBezTo>
                <a:cubicBezTo>
                  <a:pt x="567" y="1304"/>
                  <a:pt x="569" y="1185"/>
                  <a:pt x="567" y="1170"/>
                </a:cubicBezTo>
                <a:cubicBezTo>
                  <a:pt x="530" y="1051"/>
                  <a:pt x="549" y="969"/>
                  <a:pt x="546" y="961"/>
                </a:cubicBezTo>
                <a:cubicBezTo>
                  <a:pt x="547" y="935"/>
                  <a:pt x="555" y="874"/>
                  <a:pt x="554" y="847"/>
                </a:cubicBezTo>
                <a:cubicBezTo>
                  <a:pt x="556" y="815"/>
                  <a:pt x="559" y="791"/>
                  <a:pt x="560" y="779"/>
                </a:cubicBezTo>
                <a:cubicBezTo>
                  <a:pt x="560" y="778"/>
                  <a:pt x="560" y="778"/>
                  <a:pt x="560" y="778"/>
                </a:cubicBezTo>
                <a:cubicBezTo>
                  <a:pt x="560" y="782"/>
                  <a:pt x="560" y="786"/>
                  <a:pt x="560" y="790"/>
                </a:cubicBezTo>
                <a:cubicBezTo>
                  <a:pt x="560" y="793"/>
                  <a:pt x="560" y="793"/>
                  <a:pt x="560" y="793"/>
                </a:cubicBezTo>
                <a:cubicBezTo>
                  <a:pt x="561" y="797"/>
                  <a:pt x="561" y="797"/>
                  <a:pt x="561" y="797"/>
                </a:cubicBezTo>
                <a:cubicBezTo>
                  <a:pt x="561" y="799"/>
                  <a:pt x="561" y="801"/>
                  <a:pt x="562" y="803"/>
                </a:cubicBezTo>
                <a:cubicBezTo>
                  <a:pt x="563" y="812"/>
                  <a:pt x="565" y="826"/>
                  <a:pt x="565" y="826"/>
                </a:cubicBezTo>
                <a:cubicBezTo>
                  <a:pt x="580" y="946"/>
                  <a:pt x="580" y="946"/>
                  <a:pt x="580" y="946"/>
                </a:cubicBezTo>
                <a:cubicBezTo>
                  <a:pt x="575" y="982"/>
                  <a:pt x="587" y="997"/>
                  <a:pt x="596" y="1049"/>
                </a:cubicBezTo>
                <a:cubicBezTo>
                  <a:pt x="600" y="1076"/>
                  <a:pt x="632" y="1205"/>
                  <a:pt x="634" y="1219"/>
                </a:cubicBezTo>
                <a:cubicBezTo>
                  <a:pt x="636" y="1232"/>
                  <a:pt x="641" y="1247"/>
                  <a:pt x="643" y="1250"/>
                </a:cubicBezTo>
                <a:cubicBezTo>
                  <a:pt x="644" y="1253"/>
                  <a:pt x="638" y="1268"/>
                  <a:pt x="636" y="1281"/>
                </a:cubicBezTo>
                <a:cubicBezTo>
                  <a:pt x="635" y="1282"/>
                  <a:pt x="635" y="1283"/>
                  <a:pt x="635" y="1285"/>
                </a:cubicBezTo>
                <a:cubicBezTo>
                  <a:pt x="635" y="1285"/>
                  <a:pt x="635" y="1285"/>
                  <a:pt x="635" y="1286"/>
                </a:cubicBezTo>
                <a:cubicBezTo>
                  <a:pt x="634" y="1290"/>
                  <a:pt x="635" y="1293"/>
                  <a:pt x="636" y="1298"/>
                </a:cubicBezTo>
                <a:cubicBezTo>
                  <a:pt x="637" y="1307"/>
                  <a:pt x="638" y="1316"/>
                  <a:pt x="632" y="1322"/>
                </a:cubicBezTo>
                <a:cubicBezTo>
                  <a:pt x="620" y="1334"/>
                  <a:pt x="601" y="1368"/>
                  <a:pt x="615" y="1378"/>
                </a:cubicBezTo>
                <a:cubicBezTo>
                  <a:pt x="630" y="1389"/>
                  <a:pt x="643" y="1364"/>
                  <a:pt x="647" y="1352"/>
                </a:cubicBezTo>
                <a:cubicBezTo>
                  <a:pt x="652" y="1339"/>
                  <a:pt x="660" y="1337"/>
                  <a:pt x="660" y="1337"/>
                </a:cubicBezTo>
                <a:cubicBezTo>
                  <a:pt x="660" y="1337"/>
                  <a:pt x="652" y="1351"/>
                  <a:pt x="655" y="1358"/>
                </a:cubicBezTo>
                <a:cubicBezTo>
                  <a:pt x="658" y="1364"/>
                  <a:pt x="650" y="1375"/>
                  <a:pt x="655" y="1383"/>
                </a:cubicBezTo>
                <a:cubicBezTo>
                  <a:pt x="657" y="1386"/>
                  <a:pt x="651" y="1388"/>
                  <a:pt x="650" y="1400"/>
                </a:cubicBezTo>
                <a:cubicBezTo>
                  <a:pt x="648" y="1411"/>
                  <a:pt x="642" y="1400"/>
                  <a:pt x="635" y="1412"/>
                </a:cubicBezTo>
                <a:cubicBezTo>
                  <a:pt x="632" y="1415"/>
                  <a:pt x="611" y="1391"/>
                  <a:pt x="609" y="1419"/>
                </a:cubicBezTo>
                <a:cubicBezTo>
                  <a:pt x="609" y="1421"/>
                  <a:pt x="630" y="1427"/>
                  <a:pt x="630" y="1429"/>
                </a:cubicBezTo>
                <a:cubicBezTo>
                  <a:pt x="630" y="1431"/>
                  <a:pt x="609" y="1430"/>
                  <a:pt x="609" y="1433"/>
                </a:cubicBezTo>
                <a:cubicBezTo>
                  <a:pt x="609" y="1433"/>
                  <a:pt x="598" y="1444"/>
                  <a:pt x="607" y="1450"/>
                </a:cubicBezTo>
                <a:cubicBezTo>
                  <a:pt x="615" y="1451"/>
                  <a:pt x="615" y="1451"/>
                  <a:pt x="615" y="1451"/>
                </a:cubicBezTo>
                <a:cubicBezTo>
                  <a:pt x="615" y="1451"/>
                  <a:pt x="604" y="1459"/>
                  <a:pt x="612" y="1468"/>
                </a:cubicBezTo>
                <a:cubicBezTo>
                  <a:pt x="615" y="1471"/>
                  <a:pt x="627" y="1469"/>
                  <a:pt x="630" y="1469"/>
                </a:cubicBezTo>
                <a:cubicBezTo>
                  <a:pt x="633" y="1469"/>
                  <a:pt x="636" y="1469"/>
                  <a:pt x="636" y="1469"/>
                </a:cubicBezTo>
                <a:cubicBezTo>
                  <a:pt x="636" y="1469"/>
                  <a:pt x="635" y="1478"/>
                  <a:pt x="642" y="1479"/>
                </a:cubicBezTo>
                <a:cubicBezTo>
                  <a:pt x="649" y="1480"/>
                  <a:pt x="657" y="1474"/>
                  <a:pt x="659" y="1470"/>
                </a:cubicBezTo>
                <a:cubicBezTo>
                  <a:pt x="661" y="1467"/>
                  <a:pt x="676" y="1460"/>
                  <a:pt x="682" y="1450"/>
                </a:cubicBezTo>
                <a:cubicBezTo>
                  <a:pt x="687" y="1441"/>
                  <a:pt x="695" y="1440"/>
                  <a:pt x="701" y="1411"/>
                </a:cubicBezTo>
                <a:cubicBezTo>
                  <a:pt x="704" y="1397"/>
                  <a:pt x="714" y="1379"/>
                  <a:pt x="715" y="1368"/>
                </a:cubicBezTo>
                <a:cubicBezTo>
                  <a:pt x="716" y="1357"/>
                  <a:pt x="718" y="1346"/>
                  <a:pt x="715" y="1328"/>
                </a:cubicBezTo>
                <a:close/>
                <a:moveTo>
                  <a:pt x="455" y="271"/>
                </a:moveTo>
                <a:cubicBezTo>
                  <a:pt x="454" y="273"/>
                  <a:pt x="454" y="273"/>
                  <a:pt x="454" y="273"/>
                </a:cubicBezTo>
                <a:cubicBezTo>
                  <a:pt x="454" y="272"/>
                  <a:pt x="454" y="272"/>
                  <a:pt x="454" y="271"/>
                </a:cubicBezTo>
                <a:cubicBezTo>
                  <a:pt x="455" y="271"/>
                  <a:pt x="455" y="271"/>
                  <a:pt x="455" y="271"/>
                </a:cubicBezTo>
                <a:close/>
              </a:path>
            </a:pathLst>
          </a:custGeom>
          <a:solidFill>
            <a:schemeClr val="bg1"/>
          </a:solidFill>
          <a:ln w="3175" cap="rnd">
            <a:solidFill>
              <a:schemeClr val="tx1">
                <a:lumMod val="50000"/>
                <a:lumOff val="50000"/>
              </a:schemeClr>
            </a:solidFill>
            <a:prstDash val="lgDash"/>
            <a:round/>
            <a:headEnd/>
            <a:tailEnd/>
          </a:ln>
        </p:spPr>
        <p:txBody>
          <a:bodyPr/>
          <a:lstStyle/>
          <a:p>
            <a:endParaRPr lang="en-US">
              <a:solidFill>
                <a:srgbClr val="92D050"/>
              </a:solidFill>
            </a:endParaRPr>
          </a:p>
        </p:txBody>
      </p:sp>
      <p:sp>
        <p:nvSpPr>
          <p:cNvPr id="34" name="Freeform 35">
            <a:extLst>
              <a:ext uri="{FF2B5EF4-FFF2-40B4-BE49-F238E27FC236}">
                <a16:creationId xmlns:a16="http://schemas.microsoft.com/office/drawing/2014/main" id="{67CC291F-824C-28D6-4440-856C678854A4}"/>
              </a:ext>
            </a:extLst>
          </p:cNvPr>
          <p:cNvSpPr>
            <a:spLocks noEditPoints="1"/>
          </p:cNvSpPr>
          <p:nvPr/>
        </p:nvSpPr>
        <p:spPr bwMode="auto">
          <a:xfrm>
            <a:off x="8449769" y="1095406"/>
            <a:ext cx="216098" cy="776238"/>
          </a:xfrm>
          <a:custGeom>
            <a:avLst/>
            <a:gdLst>
              <a:gd name="T0" fmla="*/ 2147483647 w 718"/>
              <a:gd name="T1" fmla="*/ 2147483647 h 2510"/>
              <a:gd name="T2" fmla="*/ 2147483647 w 718"/>
              <a:gd name="T3" fmla="*/ 2147483647 h 2510"/>
              <a:gd name="T4" fmla="*/ 2147483647 w 718"/>
              <a:gd name="T5" fmla="*/ 2147483647 h 2510"/>
              <a:gd name="T6" fmla="*/ 2147483647 w 718"/>
              <a:gd name="T7" fmla="*/ 2147483647 h 2510"/>
              <a:gd name="T8" fmla="*/ 2147483647 w 718"/>
              <a:gd name="T9" fmla="*/ 2147483647 h 2510"/>
              <a:gd name="T10" fmla="*/ 2147483647 w 718"/>
              <a:gd name="T11" fmla="*/ 2147483647 h 2510"/>
              <a:gd name="T12" fmla="*/ 2147483647 w 718"/>
              <a:gd name="T13" fmla="*/ 2147483647 h 2510"/>
              <a:gd name="T14" fmla="*/ 2147483647 w 718"/>
              <a:gd name="T15" fmla="*/ 2147483647 h 2510"/>
              <a:gd name="T16" fmla="*/ 2147483647 w 718"/>
              <a:gd name="T17" fmla="*/ 2147483647 h 2510"/>
              <a:gd name="T18" fmla="*/ 2147483647 w 718"/>
              <a:gd name="T19" fmla="*/ 2147483647 h 2510"/>
              <a:gd name="T20" fmla="*/ 2147483647 w 718"/>
              <a:gd name="T21" fmla="*/ 2147483647 h 2510"/>
              <a:gd name="T22" fmla="*/ 2147483647 w 718"/>
              <a:gd name="T23" fmla="*/ 2147483647 h 2510"/>
              <a:gd name="T24" fmla="*/ 2147483647 w 718"/>
              <a:gd name="T25" fmla="*/ 2147483647 h 2510"/>
              <a:gd name="T26" fmla="*/ 2147483647 w 718"/>
              <a:gd name="T27" fmla="*/ 2147483647 h 2510"/>
              <a:gd name="T28" fmla="*/ 2147483647 w 718"/>
              <a:gd name="T29" fmla="*/ 2147483647 h 2510"/>
              <a:gd name="T30" fmla="*/ 2147483647 w 718"/>
              <a:gd name="T31" fmla="*/ 2147483647 h 2510"/>
              <a:gd name="T32" fmla="*/ 2147483647 w 718"/>
              <a:gd name="T33" fmla="*/ 2147483647 h 2510"/>
              <a:gd name="T34" fmla="*/ 2147483647 w 718"/>
              <a:gd name="T35" fmla="*/ 2147483647 h 2510"/>
              <a:gd name="T36" fmla="*/ 2147483647 w 718"/>
              <a:gd name="T37" fmla="*/ 2147483647 h 2510"/>
              <a:gd name="T38" fmla="*/ 2147483647 w 718"/>
              <a:gd name="T39" fmla="*/ 2147483647 h 2510"/>
              <a:gd name="T40" fmla="*/ 2147483647 w 718"/>
              <a:gd name="T41" fmla="*/ 2147483647 h 2510"/>
              <a:gd name="T42" fmla="*/ 2147483647 w 718"/>
              <a:gd name="T43" fmla="*/ 2147483647 h 2510"/>
              <a:gd name="T44" fmla="*/ 2147483647 w 718"/>
              <a:gd name="T45" fmla="*/ 2147483647 h 2510"/>
              <a:gd name="T46" fmla="*/ 2147483647 w 718"/>
              <a:gd name="T47" fmla="*/ 2147483647 h 2510"/>
              <a:gd name="T48" fmla="*/ 2147483647 w 718"/>
              <a:gd name="T49" fmla="*/ 2147483647 h 2510"/>
              <a:gd name="T50" fmla="*/ 2147483647 w 718"/>
              <a:gd name="T51" fmla="*/ 2147483647 h 2510"/>
              <a:gd name="T52" fmla="*/ 2147483647 w 718"/>
              <a:gd name="T53" fmla="*/ 2147483647 h 2510"/>
              <a:gd name="T54" fmla="*/ 2147483647 w 718"/>
              <a:gd name="T55" fmla="*/ 2147483647 h 2510"/>
              <a:gd name="T56" fmla="*/ 2147483647 w 718"/>
              <a:gd name="T57" fmla="*/ 2147483647 h 2510"/>
              <a:gd name="T58" fmla="*/ 2147483647 w 718"/>
              <a:gd name="T59" fmla="*/ 2147483647 h 2510"/>
              <a:gd name="T60" fmla="*/ 2147483647 w 718"/>
              <a:gd name="T61" fmla="*/ 2147483647 h 2510"/>
              <a:gd name="T62" fmla="*/ 2147483647 w 718"/>
              <a:gd name="T63" fmla="*/ 2147483647 h 2510"/>
              <a:gd name="T64" fmla="*/ 2147483647 w 718"/>
              <a:gd name="T65" fmla="*/ 2147483647 h 2510"/>
              <a:gd name="T66" fmla="*/ 2147483647 w 718"/>
              <a:gd name="T67" fmla="*/ 2147483647 h 2510"/>
              <a:gd name="T68" fmla="*/ 2147483647 w 718"/>
              <a:gd name="T69" fmla="*/ 2147483647 h 2510"/>
              <a:gd name="T70" fmla="*/ 2147483647 w 718"/>
              <a:gd name="T71" fmla="*/ 2147483647 h 2510"/>
              <a:gd name="T72" fmla="*/ 2147483647 w 718"/>
              <a:gd name="T73" fmla="*/ 2147483647 h 2510"/>
              <a:gd name="T74" fmla="*/ 2147483647 w 718"/>
              <a:gd name="T75" fmla="*/ 2147483647 h 2510"/>
              <a:gd name="T76" fmla="*/ 2147483647 w 718"/>
              <a:gd name="T77" fmla="*/ 2147483647 h 2510"/>
              <a:gd name="T78" fmla="*/ 2147483647 w 718"/>
              <a:gd name="T79" fmla="*/ 2147483647 h 2510"/>
              <a:gd name="T80" fmla="*/ 2147483647 w 718"/>
              <a:gd name="T81" fmla="*/ 2147483647 h 2510"/>
              <a:gd name="T82" fmla="*/ 2147483647 w 718"/>
              <a:gd name="T83" fmla="*/ 2147483647 h 2510"/>
              <a:gd name="T84" fmla="*/ 2147483647 w 718"/>
              <a:gd name="T85" fmla="*/ 2147483647 h 2510"/>
              <a:gd name="T86" fmla="*/ 2147483647 w 718"/>
              <a:gd name="T87" fmla="*/ 2147483647 h 2510"/>
              <a:gd name="T88" fmla="*/ 2147483647 w 718"/>
              <a:gd name="T89" fmla="*/ 2147483647 h 2510"/>
              <a:gd name="T90" fmla="*/ 2147483647 w 718"/>
              <a:gd name="T91" fmla="*/ 2147483647 h 2510"/>
              <a:gd name="T92" fmla="*/ 2147483647 w 718"/>
              <a:gd name="T93" fmla="*/ 2147483647 h 2510"/>
              <a:gd name="T94" fmla="*/ 2147483647 w 718"/>
              <a:gd name="T95" fmla="*/ 2147483647 h 2510"/>
              <a:gd name="T96" fmla="*/ 2147483647 w 718"/>
              <a:gd name="T97" fmla="*/ 2147483647 h 2510"/>
              <a:gd name="T98" fmla="*/ 2147483647 w 718"/>
              <a:gd name="T99" fmla="*/ 2147483647 h 2510"/>
              <a:gd name="T100" fmla="*/ 2147483647 w 718"/>
              <a:gd name="T101" fmla="*/ 2147483647 h 2510"/>
              <a:gd name="T102" fmla="*/ 2147483647 w 718"/>
              <a:gd name="T103" fmla="*/ 2147483647 h 2510"/>
              <a:gd name="T104" fmla="*/ 2147483647 w 718"/>
              <a:gd name="T105" fmla="*/ 2147483647 h 2510"/>
              <a:gd name="T106" fmla="*/ 2147483647 w 718"/>
              <a:gd name="T107" fmla="*/ 2147483647 h 2510"/>
              <a:gd name="T108" fmla="*/ 2147483647 w 718"/>
              <a:gd name="T109" fmla="*/ 2147483647 h 2510"/>
              <a:gd name="T110" fmla="*/ 2147483647 w 718"/>
              <a:gd name="T111" fmla="*/ 2147483647 h 2510"/>
              <a:gd name="T112" fmla="*/ 2147483647 w 718"/>
              <a:gd name="T113" fmla="*/ 2147483647 h 2510"/>
              <a:gd name="T114" fmla="*/ 2147483647 w 718"/>
              <a:gd name="T115" fmla="*/ 2147483647 h 2510"/>
              <a:gd name="T116" fmla="*/ 2147483647 w 718"/>
              <a:gd name="T117" fmla="*/ 2147483647 h 2510"/>
              <a:gd name="T118" fmla="*/ 2147483647 w 718"/>
              <a:gd name="T119" fmla="*/ 2147483647 h 2510"/>
              <a:gd name="T120" fmla="*/ 2147483647 w 718"/>
              <a:gd name="T121" fmla="*/ 2147483647 h 2510"/>
              <a:gd name="T122" fmla="*/ 2147483647 w 718"/>
              <a:gd name="T123" fmla="*/ 2147483647 h 2510"/>
              <a:gd name="T124" fmla="*/ 2147483647 w 718"/>
              <a:gd name="T125" fmla="*/ 2147483647 h 25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718"/>
              <a:gd name="T190" fmla="*/ 0 h 2510"/>
              <a:gd name="T191" fmla="*/ 718 w 718"/>
              <a:gd name="T192" fmla="*/ 2510 h 25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718" h="2510">
                <a:moveTo>
                  <a:pt x="715" y="1328"/>
                </a:moveTo>
                <a:cubicBezTo>
                  <a:pt x="714" y="1318"/>
                  <a:pt x="714" y="1296"/>
                  <a:pt x="714" y="1278"/>
                </a:cubicBezTo>
                <a:cubicBezTo>
                  <a:pt x="714" y="1274"/>
                  <a:pt x="715" y="1271"/>
                  <a:pt x="715" y="1271"/>
                </a:cubicBezTo>
                <a:cubicBezTo>
                  <a:pt x="715" y="1262"/>
                  <a:pt x="717" y="1259"/>
                  <a:pt x="714" y="1247"/>
                </a:cubicBezTo>
                <a:cubicBezTo>
                  <a:pt x="711" y="1235"/>
                  <a:pt x="705" y="1223"/>
                  <a:pt x="705" y="1199"/>
                </a:cubicBezTo>
                <a:cubicBezTo>
                  <a:pt x="705" y="1193"/>
                  <a:pt x="701" y="1193"/>
                  <a:pt x="697" y="1137"/>
                </a:cubicBezTo>
                <a:cubicBezTo>
                  <a:pt x="695" y="1105"/>
                  <a:pt x="699" y="983"/>
                  <a:pt x="682" y="937"/>
                </a:cubicBezTo>
                <a:cubicBezTo>
                  <a:pt x="679" y="922"/>
                  <a:pt x="672" y="902"/>
                  <a:pt x="673" y="869"/>
                </a:cubicBezTo>
                <a:cubicBezTo>
                  <a:pt x="672" y="823"/>
                  <a:pt x="662" y="764"/>
                  <a:pt x="652" y="685"/>
                </a:cubicBezTo>
                <a:cubicBezTo>
                  <a:pt x="654" y="683"/>
                  <a:pt x="654" y="683"/>
                  <a:pt x="654" y="683"/>
                </a:cubicBezTo>
                <a:cubicBezTo>
                  <a:pt x="652" y="668"/>
                  <a:pt x="652" y="655"/>
                  <a:pt x="652" y="643"/>
                </a:cubicBezTo>
                <a:cubicBezTo>
                  <a:pt x="654" y="623"/>
                  <a:pt x="655" y="607"/>
                  <a:pt x="652" y="589"/>
                </a:cubicBezTo>
                <a:cubicBezTo>
                  <a:pt x="651" y="582"/>
                  <a:pt x="650" y="576"/>
                  <a:pt x="649" y="568"/>
                </a:cubicBezTo>
                <a:cubicBezTo>
                  <a:pt x="645" y="550"/>
                  <a:pt x="638" y="535"/>
                  <a:pt x="629" y="523"/>
                </a:cubicBezTo>
                <a:cubicBezTo>
                  <a:pt x="610" y="489"/>
                  <a:pt x="588" y="479"/>
                  <a:pt x="565" y="473"/>
                </a:cubicBezTo>
                <a:cubicBezTo>
                  <a:pt x="551" y="467"/>
                  <a:pt x="540" y="464"/>
                  <a:pt x="536" y="463"/>
                </a:cubicBezTo>
                <a:cubicBezTo>
                  <a:pt x="508" y="455"/>
                  <a:pt x="454" y="436"/>
                  <a:pt x="438" y="426"/>
                </a:cubicBezTo>
                <a:cubicBezTo>
                  <a:pt x="415" y="412"/>
                  <a:pt x="414" y="377"/>
                  <a:pt x="418" y="350"/>
                </a:cubicBezTo>
                <a:cubicBezTo>
                  <a:pt x="428" y="339"/>
                  <a:pt x="437" y="325"/>
                  <a:pt x="440" y="318"/>
                </a:cubicBezTo>
                <a:cubicBezTo>
                  <a:pt x="446" y="307"/>
                  <a:pt x="453" y="285"/>
                  <a:pt x="454" y="273"/>
                </a:cubicBezTo>
                <a:cubicBezTo>
                  <a:pt x="455" y="272"/>
                  <a:pt x="455" y="272"/>
                  <a:pt x="455" y="271"/>
                </a:cubicBezTo>
                <a:cubicBezTo>
                  <a:pt x="458" y="270"/>
                  <a:pt x="464" y="265"/>
                  <a:pt x="467" y="262"/>
                </a:cubicBezTo>
                <a:cubicBezTo>
                  <a:pt x="470" y="258"/>
                  <a:pt x="471" y="253"/>
                  <a:pt x="474" y="249"/>
                </a:cubicBezTo>
                <a:cubicBezTo>
                  <a:pt x="477" y="244"/>
                  <a:pt x="476" y="240"/>
                  <a:pt x="478" y="231"/>
                </a:cubicBezTo>
                <a:cubicBezTo>
                  <a:pt x="481" y="223"/>
                  <a:pt x="483" y="210"/>
                  <a:pt x="483" y="205"/>
                </a:cubicBezTo>
                <a:cubicBezTo>
                  <a:pt x="483" y="200"/>
                  <a:pt x="489" y="186"/>
                  <a:pt x="489" y="179"/>
                </a:cubicBezTo>
                <a:cubicBezTo>
                  <a:pt x="489" y="177"/>
                  <a:pt x="489" y="175"/>
                  <a:pt x="488" y="173"/>
                </a:cubicBezTo>
                <a:cubicBezTo>
                  <a:pt x="488" y="172"/>
                  <a:pt x="487" y="170"/>
                  <a:pt x="486" y="170"/>
                </a:cubicBezTo>
                <a:cubicBezTo>
                  <a:pt x="485" y="169"/>
                  <a:pt x="484" y="169"/>
                  <a:pt x="484" y="169"/>
                </a:cubicBezTo>
                <a:cubicBezTo>
                  <a:pt x="483" y="169"/>
                  <a:pt x="482" y="169"/>
                  <a:pt x="481" y="169"/>
                </a:cubicBezTo>
                <a:cubicBezTo>
                  <a:pt x="481" y="169"/>
                  <a:pt x="477" y="180"/>
                  <a:pt x="474" y="188"/>
                </a:cubicBezTo>
                <a:cubicBezTo>
                  <a:pt x="476" y="182"/>
                  <a:pt x="477" y="176"/>
                  <a:pt x="478" y="170"/>
                </a:cubicBezTo>
                <a:cubicBezTo>
                  <a:pt x="479" y="164"/>
                  <a:pt x="481" y="155"/>
                  <a:pt x="479" y="150"/>
                </a:cubicBezTo>
                <a:cubicBezTo>
                  <a:pt x="478" y="157"/>
                  <a:pt x="474" y="163"/>
                  <a:pt x="473" y="169"/>
                </a:cubicBezTo>
                <a:cubicBezTo>
                  <a:pt x="473" y="169"/>
                  <a:pt x="473" y="168"/>
                  <a:pt x="473" y="167"/>
                </a:cubicBezTo>
                <a:cubicBezTo>
                  <a:pt x="476" y="160"/>
                  <a:pt x="476" y="133"/>
                  <a:pt x="475" y="131"/>
                </a:cubicBezTo>
                <a:cubicBezTo>
                  <a:pt x="474" y="132"/>
                  <a:pt x="473" y="134"/>
                  <a:pt x="472" y="136"/>
                </a:cubicBezTo>
                <a:cubicBezTo>
                  <a:pt x="472" y="131"/>
                  <a:pt x="473" y="126"/>
                  <a:pt x="473" y="121"/>
                </a:cubicBezTo>
                <a:cubicBezTo>
                  <a:pt x="472" y="123"/>
                  <a:pt x="472" y="125"/>
                  <a:pt x="471" y="127"/>
                </a:cubicBezTo>
                <a:cubicBezTo>
                  <a:pt x="471" y="123"/>
                  <a:pt x="473" y="116"/>
                  <a:pt x="472" y="110"/>
                </a:cubicBezTo>
                <a:cubicBezTo>
                  <a:pt x="471" y="113"/>
                  <a:pt x="471" y="116"/>
                  <a:pt x="470" y="119"/>
                </a:cubicBezTo>
                <a:cubicBezTo>
                  <a:pt x="471" y="116"/>
                  <a:pt x="471" y="112"/>
                  <a:pt x="471" y="108"/>
                </a:cubicBezTo>
                <a:cubicBezTo>
                  <a:pt x="471" y="108"/>
                  <a:pt x="470" y="109"/>
                  <a:pt x="470" y="109"/>
                </a:cubicBezTo>
                <a:cubicBezTo>
                  <a:pt x="472" y="103"/>
                  <a:pt x="472" y="95"/>
                  <a:pt x="473" y="90"/>
                </a:cubicBezTo>
                <a:cubicBezTo>
                  <a:pt x="472" y="92"/>
                  <a:pt x="466" y="102"/>
                  <a:pt x="466" y="104"/>
                </a:cubicBezTo>
                <a:cubicBezTo>
                  <a:pt x="466" y="98"/>
                  <a:pt x="469" y="92"/>
                  <a:pt x="469" y="86"/>
                </a:cubicBezTo>
                <a:cubicBezTo>
                  <a:pt x="468" y="92"/>
                  <a:pt x="465" y="98"/>
                  <a:pt x="463" y="104"/>
                </a:cubicBezTo>
                <a:cubicBezTo>
                  <a:pt x="463" y="103"/>
                  <a:pt x="466" y="94"/>
                  <a:pt x="467" y="90"/>
                </a:cubicBezTo>
                <a:cubicBezTo>
                  <a:pt x="466" y="91"/>
                  <a:pt x="466" y="92"/>
                  <a:pt x="465" y="93"/>
                </a:cubicBezTo>
                <a:cubicBezTo>
                  <a:pt x="465" y="92"/>
                  <a:pt x="465" y="91"/>
                  <a:pt x="465" y="89"/>
                </a:cubicBezTo>
                <a:cubicBezTo>
                  <a:pt x="462" y="93"/>
                  <a:pt x="459" y="102"/>
                  <a:pt x="459" y="102"/>
                </a:cubicBezTo>
                <a:cubicBezTo>
                  <a:pt x="461" y="95"/>
                  <a:pt x="463" y="89"/>
                  <a:pt x="464" y="82"/>
                </a:cubicBezTo>
                <a:cubicBezTo>
                  <a:pt x="466" y="79"/>
                  <a:pt x="467" y="76"/>
                  <a:pt x="470" y="74"/>
                </a:cubicBezTo>
                <a:cubicBezTo>
                  <a:pt x="465" y="77"/>
                  <a:pt x="462" y="81"/>
                  <a:pt x="460" y="86"/>
                </a:cubicBezTo>
                <a:cubicBezTo>
                  <a:pt x="460" y="79"/>
                  <a:pt x="460" y="58"/>
                  <a:pt x="461" y="54"/>
                </a:cubicBezTo>
                <a:cubicBezTo>
                  <a:pt x="459" y="58"/>
                  <a:pt x="454" y="67"/>
                  <a:pt x="453" y="67"/>
                </a:cubicBezTo>
                <a:cubicBezTo>
                  <a:pt x="453" y="58"/>
                  <a:pt x="453" y="48"/>
                  <a:pt x="456" y="40"/>
                </a:cubicBezTo>
                <a:cubicBezTo>
                  <a:pt x="452" y="50"/>
                  <a:pt x="448" y="73"/>
                  <a:pt x="448" y="73"/>
                </a:cubicBezTo>
                <a:cubicBezTo>
                  <a:pt x="448" y="61"/>
                  <a:pt x="448" y="49"/>
                  <a:pt x="450" y="37"/>
                </a:cubicBezTo>
                <a:cubicBezTo>
                  <a:pt x="448" y="41"/>
                  <a:pt x="447" y="46"/>
                  <a:pt x="446" y="51"/>
                </a:cubicBezTo>
                <a:cubicBezTo>
                  <a:pt x="446" y="46"/>
                  <a:pt x="446" y="42"/>
                  <a:pt x="446" y="37"/>
                </a:cubicBezTo>
                <a:cubicBezTo>
                  <a:pt x="445" y="40"/>
                  <a:pt x="445" y="43"/>
                  <a:pt x="443" y="45"/>
                </a:cubicBezTo>
                <a:cubicBezTo>
                  <a:pt x="444" y="37"/>
                  <a:pt x="444" y="28"/>
                  <a:pt x="443" y="20"/>
                </a:cubicBezTo>
                <a:cubicBezTo>
                  <a:pt x="440" y="25"/>
                  <a:pt x="440" y="33"/>
                  <a:pt x="439" y="39"/>
                </a:cubicBezTo>
                <a:cubicBezTo>
                  <a:pt x="439" y="40"/>
                  <a:pt x="438" y="42"/>
                  <a:pt x="438" y="44"/>
                </a:cubicBezTo>
                <a:cubicBezTo>
                  <a:pt x="438" y="43"/>
                  <a:pt x="438" y="43"/>
                  <a:pt x="438" y="42"/>
                </a:cubicBezTo>
                <a:cubicBezTo>
                  <a:pt x="436" y="46"/>
                  <a:pt x="435" y="49"/>
                  <a:pt x="435" y="53"/>
                </a:cubicBezTo>
                <a:cubicBezTo>
                  <a:pt x="434" y="54"/>
                  <a:pt x="434" y="54"/>
                  <a:pt x="434" y="55"/>
                </a:cubicBezTo>
                <a:cubicBezTo>
                  <a:pt x="435" y="47"/>
                  <a:pt x="436" y="35"/>
                  <a:pt x="434" y="28"/>
                </a:cubicBezTo>
                <a:cubicBezTo>
                  <a:pt x="432" y="32"/>
                  <a:pt x="432" y="37"/>
                  <a:pt x="431" y="42"/>
                </a:cubicBezTo>
                <a:cubicBezTo>
                  <a:pt x="431" y="39"/>
                  <a:pt x="431" y="37"/>
                  <a:pt x="430" y="34"/>
                </a:cubicBezTo>
                <a:cubicBezTo>
                  <a:pt x="430" y="32"/>
                  <a:pt x="430" y="31"/>
                  <a:pt x="430" y="29"/>
                </a:cubicBezTo>
                <a:cubicBezTo>
                  <a:pt x="430" y="31"/>
                  <a:pt x="429" y="33"/>
                  <a:pt x="429" y="35"/>
                </a:cubicBezTo>
                <a:cubicBezTo>
                  <a:pt x="429" y="36"/>
                  <a:pt x="428" y="37"/>
                  <a:pt x="428" y="38"/>
                </a:cubicBezTo>
                <a:cubicBezTo>
                  <a:pt x="428" y="38"/>
                  <a:pt x="428" y="39"/>
                  <a:pt x="428" y="39"/>
                </a:cubicBezTo>
                <a:cubicBezTo>
                  <a:pt x="426" y="34"/>
                  <a:pt x="426" y="27"/>
                  <a:pt x="426" y="21"/>
                </a:cubicBezTo>
                <a:cubicBezTo>
                  <a:pt x="424" y="23"/>
                  <a:pt x="423" y="26"/>
                  <a:pt x="422" y="30"/>
                </a:cubicBezTo>
                <a:cubicBezTo>
                  <a:pt x="421" y="26"/>
                  <a:pt x="421" y="23"/>
                  <a:pt x="421" y="19"/>
                </a:cubicBezTo>
                <a:cubicBezTo>
                  <a:pt x="420" y="23"/>
                  <a:pt x="419" y="27"/>
                  <a:pt x="419" y="31"/>
                </a:cubicBezTo>
                <a:cubicBezTo>
                  <a:pt x="418" y="29"/>
                  <a:pt x="418" y="27"/>
                  <a:pt x="417" y="26"/>
                </a:cubicBezTo>
                <a:cubicBezTo>
                  <a:pt x="417" y="23"/>
                  <a:pt x="417" y="20"/>
                  <a:pt x="417" y="17"/>
                </a:cubicBezTo>
                <a:cubicBezTo>
                  <a:pt x="412" y="22"/>
                  <a:pt x="415" y="35"/>
                  <a:pt x="413" y="42"/>
                </a:cubicBezTo>
                <a:cubicBezTo>
                  <a:pt x="413" y="42"/>
                  <a:pt x="413" y="42"/>
                  <a:pt x="413" y="42"/>
                </a:cubicBezTo>
                <a:cubicBezTo>
                  <a:pt x="412" y="41"/>
                  <a:pt x="412" y="39"/>
                  <a:pt x="412" y="37"/>
                </a:cubicBezTo>
                <a:cubicBezTo>
                  <a:pt x="412" y="32"/>
                  <a:pt x="414" y="26"/>
                  <a:pt x="413" y="21"/>
                </a:cubicBezTo>
                <a:cubicBezTo>
                  <a:pt x="412" y="23"/>
                  <a:pt x="410" y="28"/>
                  <a:pt x="410" y="29"/>
                </a:cubicBezTo>
                <a:cubicBezTo>
                  <a:pt x="409" y="27"/>
                  <a:pt x="409" y="25"/>
                  <a:pt x="409" y="23"/>
                </a:cubicBezTo>
                <a:cubicBezTo>
                  <a:pt x="409" y="25"/>
                  <a:pt x="409" y="27"/>
                  <a:pt x="409" y="29"/>
                </a:cubicBezTo>
                <a:cubicBezTo>
                  <a:pt x="407" y="26"/>
                  <a:pt x="409" y="22"/>
                  <a:pt x="406" y="19"/>
                </a:cubicBezTo>
                <a:cubicBezTo>
                  <a:pt x="403" y="23"/>
                  <a:pt x="402" y="36"/>
                  <a:pt x="402" y="37"/>
                </a:cubicBezTo>
                <a:cubicBezTo>
                  <a:pt x="400" y="31"/>
                  <a:pt x="400" y="21"/>
                  <a:pt x="401" y="14"/>
                </a:cubicBezTo>
                <a:cubicBezTo>
                  <a:pt x="400" y="20"/>
                  <a:pt x="398" y="26"/>
                  <a:pt x="397" y="32"/>
                </a:cubicBezTo>
                <a:cubicBezTo>
                  <a:pt x="397" y="27"/>
                  <a:pt x="397" y="21"/>
                  <a:pt x="397" y="16"/>
                </a:cubicBezTo>
                <a:cubicBezTo>
                  <a:pt x="396" y="19"/>
                  <a:pt x="396" y="23"/>
                  <a:pt x="395" y="26"/>
                </a:cubicBezTo>
                <a:cubicBezTo>
                  <a:pt x="394" y="29"/>
                  <a:pt x="393" y="32"/>
                  <a:pt x="394" y="36"/>
                </a:cubicBezTo>
                <a:cubicBezTo>
                  <a:pt x="393" y="33"/>
                  <a:pt x="392" y="22"/>
                  <a:pt x="391" y="20"/>
                </a:cubicBezTo>
                <a:cubicBezTo>
                  <a:pt x="391" y="23"/>
                  <a:pt x="390" y="26"/>
                  <a:pt x="390" y="27"/>
                </a:cubicBezTo>
                <a:cubicBezTo>
                  <a:pt x="389" y="31"/>
                  <a:pt x="388" y="34"/>
                  <a:pt x="387" y="38"/>
                </a:cubicBezTo>
                <a:cubicBezTo>
                  <a:pt x="388" y="34"/>
                  <a:pt x="388" y="31"/>
                  <a:pt x="388" y="27"/>
                </a:cubicBezTo>
                <a:cubicBezTo>
                  <a:pt x="388" y="21"/>
                  <a:pt x="388" y="14"/>
                  <a:pt x="388" y="8"/>
                </a:cubicBezTo>
                <a:cubicBezTo>
                  <a:pt x="388" y="12"/>
                  <a:pt x="388" y="17"/>
                  <a:pt x="387" y="22"/>
                </a:cubicBezTo>
                <a:cubicBezTo>
                  <a:pt x="387" y="21"/>
                  <a:pt x="387" y="21"/>
                  <a:pt x="386" y="20"/>
                </a:cubicBezTo>
                <a:cubicBezTo>
                  <a:pt x="385" y="24"/>
                  <a:pt x="382" y="34"/>
                  <a:pt x="381" y="34"/>
                </a:cubicBezTo>
                <a:cubicBezTo>
                  <a:pt x="382" y="25"/>
                  <a:pt x="384" y="15"/>
                  <a:pt x="382" y="6"/>
                </a:cubicBezTo>
                <a:cubicBezTo>
                  <a:pt x="382" y="9"/>
                  <a:pt x="381" y="12"/>
                  <a:pt x="381" y="15"/>
                </a:cubicBezTo>
                <a:cubicBezTo>
                  <a:pt x="381" y="13"/>
                  <a:pt x="381" y="12"/>
                  <a:pt x="380" y="10"/>
                </a:cubicBezTo>
                <a:cubicBezTo>
                  <a:pt x="380" y="14"/>
                  <a:pt x="378" y="30"/>
                  <a:pt x="376" y="35"/>
                </a:cubicBezTo>
                <a:cubicBezTo>
                  <a:pt x="376" y="30"/>
                  <a:pt x="377" y="24"/>
                  <a:pt x="377" y="19"/>
                </a:cubicBezTo>
                <a:cubicBezTo>
                  <a:pt x="377" y="15"/>
                  <a:pt x="377" y="11"/>
                  <a:pt x="376" y="8"/>
                </a:cubicBezTo>
                <a:cubicBezTo>
                  <a:pt x="376" y="9"/>
                  <a:pt x="376" y="10"/>
                  <a:pt x="376" y="11"/>
                </a:cubicBezTo>
                <a:cubicBezTo>
                  <a:pt x="375" y="11"/>
                  <a:pt x="375" y="10"/>
                  <a:pt x="375" y="9"/>
                </a:cubicBezTo>
                <a:cubicBezTo>
                  <a:pt x="374" y="12"/>
                  <a:pt x="374" y="15"/>
                  <a:pt x="373" y="18"/>
                </a:cubicBezTo>
                <a:cubicBezTo>
                  <a:pt x="373" y="16"/>
                  <a:pt x="373" y="13"/>
                  <a:pt x="373" y="10"/>
                </a:cubicBezTo>
                <a:cubicBezTo>
                  <a:pt x="372" y="16"/>
                  <a:pt x="369" y="34"/>
                  <a:pt x="368" y="37"/>
                </a:cubicBezTo>
                <a:cubicBezTo>
                  <a:pt x="367" y="27"/>
                  <a:pt x="371" y="16"/>
                  <a:pt x="368" y="6"/>
                </a:cubicBezTo>
                <a:cubicBezTo>
                  <a:pt x="366" y="10"/>
                  <a:pt x="365" y="29"/>
                  <a:pt x="364" y="33"/>
                </a:cubicBezTo>
                <a:cubicBezTo>
                  <a:pt x="364" y="28"/>
                  <a:pt x="362" y="11"/>
                  <a:pt x="361" y="9"/>
                </a:cubicBezTo>
                <a:cubicBezTo>
                  <a:pt x="360" y="12"/>
                  <a:pt x="360" y="16"/>
                  <a:pt x="359" y="19"/>
                </a:cubicBezTo>
                <a:cubicBezTo>
                  <a:pt x="356" y="13"/>
                  <a:pt x="358" y="6"/>
                  <a:pt x="357" y="0"/>
                </a:cubicBezTo>
                <a:cubicBezTo>
                  <a:pt x="355" y="6"/>
                  <a:pt x="356" y="17"/>
                  <a:pt x="352" y="22"/>
                </a:cubicBezTo>
                <a:cubicBezTo>
                  <a:pt x="350" y="17"/>
                  <a:pt x="351" y="11"/>
                  <a:pt x="350" y="6"/>
                </a:cubicBezTo>
                <a:cubicBezTo>
                  <a:pt x="349" y="12"/>
                  <a:pt x="349" y="17"/>
                  <a:pt x="348" y="23"/>
                </a:cubicBezTo>
                <a:cubicBezTo>
                  <a:pt x="347" y="16"/>
                  <a:pt x="348" y="9"/>
                  <a:pt x="346" y="3"/>
                </a:cubicBezTo>
                <a:cubicBezTo>
                  <a:pt x="347" y="9"/>
                  <a:pt x="346" y="15"/>
                  <a:pt x="345" y="21"/>
                </a:cubicBezTo>
                <a:cubicBezTo>
                  <a:pt x="345" y="20"/>
                  <a:pt x="345" y="18"/>
                  <a:pt x="345" y="16"/>
                </a:cubicBezTo>
                <a:cubicBezTo>
                  <a:pt x="344" y="19"/>
                  <a:pt x="345" y="25"/>
                  <a:pt x="343" y="28"/>
                </a:cubicBezTo>
                <a:cubicBezTo>
                  <a:pt x="343" y="27"/>
                  <a:pt x="341" y="6"/>
                  <a:pt x="341" y="2"/>
                </a:cubicBezTo>
                <a:cubicBezTo>
                  <a:pt x="340" y="5"/>
                  <a:pt x="339" y="21"/>
                  <a:pt x="339" y="28"/>
                </a:cubicBezTo>
                <a:cubicBezTo>
                  <a:pt x="339" y="28"/>
                  <a:pt x="339" y="28"/>
                  <a:pt x="339" y="28"/>
                </a:cubicBezTo>
                <a:cubicBezTo>
                  <a:pt x="338" y="25"/>
                  <a:pt x="337" y="24"/>
                  <a:pt x="336" y="30"/>
                </a:cubicBezTo>
                <a:cubicBezTo>
                  <a:pt x="336" y="27"/>
                  <a:pt x="335" y="25"/>
                  <a:pt x="334" y="23"/>
                </a:cubicBezTo>
                <a:cubicBezTo>
                  <a:pt x="333" y="25"/>
                  <a:pt x="333" y="26"/>
                  <a:pt x="333" y="28"/>
                </a:cubicBezTo>
                <a:cubicBezTo>
                  <a:pt x="332" y="27"/>
                  <a:pt x="332" y="26"/>
                  <a:pt x="331" y="25"/>
                </a:cubicBezTo>
                <a:cubicBezTo>
                  <a:pt x="331" y="20"/>
                  <a:pt x="330" y="15"/>
                  <a:pt x="330" y="11"/>
                </a:cubicBezTo>
                <a:cubicBezTo>
                  <a:pt x="331" y="14"/>
                  <a:pt x="330" y="17"/>
                  <a:pt x="330" y="20"/>
                </a:cubicBezTo>
                <a:cubicBezTo>
                  <a:pt x="328" y="15"/>
                  <a:pt x="329" y="9"/>
                  <a:pt x="327" y="3"/>
                </a:cubicBezTo>
                <a:cubicBezTo>
                  <a:pt x="325" y="8"/>
                  <a:pt x="325" y="15"/>
                  <a:pt x="325" y="20"/>
                </a:cubicBezTo>
                <a:cubicBezTo>
                  <a:pt x="325" y="19"/>
                  <a:pt x="323" y="9"/>
                  <a:pt x="323" y="5"/>
                </a:cubicBezTo>
                <a:cubicBezTo>
                  <a:pt x="322" y="13"/>
                  <a:pt x="321" y="29"/>
                  <a:pt x="321" y="30"/>
                </a:cubicBezTo>
                <a:cubicBezTo>
                  <a:pt x="321" y="30"/>
                  <a:pt x="320" y="19"/>
                  <a:pt x="320" y="16"/>
                </a:cubicBezTo>
                <a:cubicBezTo>
                  <a:pt x="320" y="16"/>
                  <a:pt x="319" y="17"/>
                  <a:pt x="319" y="18"/>
                </a:cubicBezTo>
                <a:cubicBezTo>
                  <a:pt x="318" y="12"/>
                  <a:pt x="317" y="6"/>
                  <a:pt x="315" y="0"/>
                </a:cubicBezTo>
                <a:cubicBezTo>
                  <a:pt x="316" y="9"/>
                  <a:pt x="317" y="19"/>
                  <a:pt x="317" y="28"/>
                </a:cubicBezTo>
                <a:cubicBezTo>
                  <a:pt x="316" y="30"/>
                  <a:pt x="314" y="24"/>
                  <a:pt x="312" y="19"/>
                </a:cubicBezTo>
                <a:cubicBezTo>
                  <a:pt x="310" y="27"/>
                  <a:pt x="312" y="35"/>
                  <a:pt x="312" y="43"/>
                </a:cubicBezTo>
                <a:cubicBezTo>
                  <a:pt x="312" y="43"/>
                  <a:pt x="312" y="43"/>
                  <a:pt x="312" y="43"/>
                </a:cubicBezTo>
                <a:cubicBezTo>
                  <a:pt x="309" y="34"/>
                  <a:pt x="307" y="24"/>
                  <a:pt x="305" y="15"/>
                </a:cubicBezTo>
                <a:cubicBezTo>
                  <a:pt x="306" y="20"/>
                  <a:pt x="307" y="26"/>
                  <a:pt x="307" y="32"/>
                </a:cubicBezTo>
                <a:cubicBezTo>
                  <a:pt x="307" y="31"/>
                  <a:pt x="302" y="20"/>
                  <a:pt x="299" y="15"/>
                </a:cubicBezTo>
                <a:cubicBezTo>
                  <a:pt x="298" y="12"/>
                  <a:pt x="296" y="10"/>
                  <a:pt x="295" y="7"/>
                </a:cubicBezTo>
                <a:cubicBezTo>
                  <a:pt x="297" y="14"/>
                  <a:pt x="298" y="22"/>
                  <a:pt x="300" y="29"/>
                </a:cubicBezTo>
                <a:cubicBezTo>
                  <a:pt x="302" y="34"/>
                  <a:pt x="302" y="39"/>
                  <a:pt x="303" y="44"/>
                </a:cubicBezTo>
                <a:cubicBezTo>
                  <a:pt x="299" y="33"/>
                  <a:pt x="290" y="19"/>
                  <a:pt x="290" y="8"/>
                </a:cubicBezTo>
                <a:cubicBezTo>
                  <a:pt x="289" y="13"/>
                  <a:pt x="286" y="38"/>
                  <a:pt x="285" y="38"/>
                </a:cubicBezTo>
                <a:cubicBezTo>
                  <a:pt x="281" y="33"/>
                  <a:pt x="282" y="26"/>
                  <a:pt x="280" y="20"/>
                </a:cubicBezTo>
                <a:cubicBezTo>
                  <a:pt x="279" y="23"/>
                  <a:pt x="279" y="25"/>
                  <a:pt x="279" y="27"/>
                </a:cubicBezTo>
                <a:cubicBezTo>
                  <a:pt x="278" y="25"/>
                  <a:pt x="277" y="23"/>
                  <a:pt x="275" y="22"/>
                </a:cubicBezTo>
                <a:cubicBezTo>
                  <a:pt x="276" y="25"/>
                  <a:pt x="277" y="30"/>
                  <a:pt x="278" y="35"/>
                </a:cubicBezTo>
                <a:cubicBezTo>
                  <a:pt x="278" y="40"/>
                  <a:pt x="278" y="45"/>
                  <a:pt x="277" y="49"/>
                </a:cubicBezTo>
                <a:cubicBezTo>
                  <a:pt x="276" y="48"/>
                  <a:pt x="275" y="43"/>
                  <a:pt x="273" y="40"/>
                </a:cubicBezTo>
                <a:cubicBezTo>
                  <a:pt x="272" y="41"/>
                  <a:pt x="272" y="43"/>
                  <a:pt x="272" y="44"/>
                </a:cubicBezTo>
                <a:cubicBezTo>
                  <a:pt x="271" y="39"/>
                  <a:pt x="270" y="34"/>
                  <a:pt x="268" y="29"/>
                </a:cubicBezTo>
                <a:cubicBezTo>
                  <a:pt x="268" y="36"/>
                  <a:pt x="271" y="44"/>
                  <a:pt x="271" y="52"/>
                </a:cubicBezTo>
                <a:cubicBezTo>
                  <a:pt x="271" y="51"/>
                  <a:pt x="270" y="50"/>
                  <a:pt x="270" y="49"/>
                </a:cubicBezTo>
                <a:cubicBezTo>
                  <a:pt x="269" y="44"/>
                  <a:pt x="267" y="38"/>
                  <a:pt x="265" y="33"/>
                </a:cubicBezTo>
                <a:cubicBezTo>
                  <a:pt x="264" y="31"/>
                  <a:pt x="264" y="30"/>
                  <a:pt x="263" y="28"/>
                </a:cubicBezTo>
                <a:cubicBezTo>
                  <a:pt x="263" y="29"/>
                  <a:pt x="263" y="29"/>
                  <a:pt x="264" y="30"/>
                </a:cubicBezTo>
                <a:cubicBezTo>
                  <a:pt x="263" y="29"/>
                  <a:pt x="263" y="28"/>
                  <a:pt x="263" y="28"/>
                </a:cubicBezTo>
                <a:cubicBezTo>
                  <a:pt x="263" y="31"/>
                  <a:pt x="263" y="35"/>
                  <a:pt x="263" y="39"/>
                </a:cubicBezTo>
                <a:cubicBezTo>
                  <a:pt x="262" y="37"/>
                  <a:pt x="261" y="34"/>
                  <a:pt x="260" y="32"/>
                </a:cubicBezTo>
                <a:cubicBezTo>
                  <a:pt x="261" y="37"/>
                  <a:pt x="263" y="42"/>
                  <a:pt x="263" y="48"/>
                </a:cubicBezTo>
                <a:cubicBezTo>
                  <a:pt x="263" y="51"/>
                  <a:pt x="263" y="53"/>
                  <a:pt x="263" y="56"/>
                </a:cubicBezTo>
                <a:cubicBezTo>
                  <a:pt x="263" y="57"/>
                  <a:pt x="263" y="57"/>
                  <a:pt x="263" y="58"/>
                </a:cubicBezTo>
                <a:cubicBezTo>
                  <a:pt x="259" y="55"/>
                  <a:pt x="259" y="45"/>
                  <a:pt x="259" y="40"/>
                </a:cubicBezTo>
                <a:cubicBezTo>
                  <a:pt x="258" y="41"/>
                  <a:pt x="257" y="52"/>
                  <a:pt x="258" y="56"/>
                </a:cubicBezTo>
                <a:cubicBezTo>
                  <a:pt x="255" y="50"/>
                  <a:pt x="250" y="38"/>
                  <a:pt x="248" y="35"/>
                </a:cubicBezTo>
                <a:cubicBezTo>
                  <a:pt x="249" y="39"/>
                  <a:pt x="250" y="42"/>
                  <a:pt x="251" y="46"/>
                </a:cubicBezTo>
                <a:cubicBezTo>
                  <a:pt x="247" y="39"/>
                  <a:pt x="242" y="32"/>
                  <a:pt x="239" y="27"/>
                </a:cubicBezTo>
                <a:cubicBezTo>
                  <a:pt x="244" y="37"/>
                  <a:pt x="250" y="50"/>
                  <a:pt x="253" y="63"/>
                </a:cubicBezTo>
                <a:cubicBezTo>
                  <a:pt x="252" y="61"/>
                  <a:pt x="251" y="59"/>
                  <a:pt x="250" y="57"/>
                </a:cubicBezTo>
                <a:cubicBezTo>
                  <a:pt x="250" y="60"/>
                  <a:pt x="251" y="63"/>
                  <a:pt x="252" y="66"/>
                </a:cubicBezTo>
                <a:cubicBezTo>
                  <a:pt x="251" y="65"/>
                  <a:pt x="250" y="63"/>
                  <a:pt x="249" y="62"/>
                </a:cubicBezTo>
                <a:cubicBezTo>
                  <a:pt x="250" y="63"/>
                  <a:pt x="250" y="65"/>
                  <a:pt x="250" y="67"/>
                </a:cubicBezTo>
                <a:cubicBezTo>
                  <a:pt x="249" y="63"/>
                  <a:pt x="246" y="59"/>
                  <a:pt x="244" y="56"/>
                </a:cubicBezTo>
                <a:cubicBezTo>
                  <a:pt x="245" y="60"/>
                  <a:pt x="248" y="64"/>
                  <a:pt x="249" y="68"/>
                </a:cubicBezTo>
                <a:cubicBezTo>
                  <a:pt x="249" y="69"/>
                  <a:pt x="249" y="70"/>
                  <a:pt x="249" y="72"/>
                </a:cubicBezTo>
                <a:cubicBezTo>
                  <a:pt x="248" y="67"/>
                  <a:pt x="246" y="63"/>
                  <a:pt x="243" y="59"/>
                </a:cubicBezTo>
                <a:cubicBezTo>
                  <a:pt x="243" y="62"/>
                  <a:pt x="244" y="65"/>
                  <a:pt x="244" y="68"/>
                </a:cubicBezTo>
                <a:cubicBezTo>
                  <a:pt x="244" y="68"/>
                  <a:pt x="243" y="67"/>
                  <a:pt x="242" y="66"/>
                </a:cubicBezTo>
                <a:cubicBezTo>
                  <a:pt x="243" y="69"/>
                  <a:pt x="247" y="76"/>
                  <a:pt x="247" y="77"/>
                </a:cubicBezTo>
                <a:cubicBezTo>
                  <a:pt x="247" y="78"/>
                  <a:pt x="247" y="79"/>
                  <a:pt x="247" y="80"/>
                </a:cubicBezTo>
                <a:cubicBezTo>
                  <a:pt x="245" y="75"/>
                  <a:pt x="243" y="71"/>
                  <a:pt x="241" y="67"/>
                </a:cubicBezTo>
                <a:cubicBezTo>
                  <a:pt x="242" y="70"/>
                  <a:pt x="243" y="73"/>
                  <a:pt x="244" y="77"/>
                </a:cubicBezTo>
                <a:cubicBezTo>
                  <a:pt x="243" y="76"/>
                  <a:pt x="241" y="74"/>
                  <a:pt x="240" y="71"/>
                </a:cubicBezTo>
                <a:cubicBezTo>
                  <a:pt x="242" y="75"/>
                  <a:pt x="245" y="88"/>
                  <a:pt x="245" y="90"/>
                </a:cubicBezTo>
                <a:cubicBezTo>
                  <a:pt x="244" y="90"/>
                  <a:pt x="240" y="81"/>
                  <a:pt x="239" y="76"/>
                </a:cubicBezTo>
                <a:cubicBezTo>
                  <a:pt x="240" y="84"/>
                  <a:pt x="241" y="91"/>
                  <a:pt x="241" y="98"/>
                </a:cubicBezTo>
                <a:cubicBezTo>
                  <a:pt x="241" y="98"/>
                  <a:pt x="241" y="98"/>
                  <a:pt x="241" y="99"/>
                </a:cubicBezTo>
                <a:cubicBezTo>
                  <a:pt x="240" y="89"/>
                  <a:pt x="236" y="84"/>
                  <a:pt x="231" y="77"/>
                </a:cubicBezTo>
                <a:cubicBezTo>
                  <a:pt x="234" y="86"/>
                  <a:pt x="236" y="93"/>
                  <a:pt x="237" y="102"/>
                </a:cubicBezTo>
                <a:cubicBezTo>
                  <a:pt x="235" y="99"/>
                  <a:pt x="234" y="97"/>
                  <a:pt x="234" y="94"/>
                </a:cubicBezTo>
                <a:cubicBezTo>
                  <a:pt x="234" y="98"/>
                  <a:pt x="235" y="102"/>
                  <a:pt x="234" y="106"/>
                </a:cubicBezTo>
                <a:cubicBezTo>
                  <a:pt x="233" y="104"/>
                  <a:pt x="232" y="101"/>
                  <a:pt x="232" y="99"/>
                </a:cubicBezTo>
                <a:cubicBezTo>
                  <a:pt x="232" y="105"/>
                  <a:pt x="231" y="112"/>
                  <a:pt x="231" y="118"/>
                </a:cubicBezTo>
                <a:cubicBezTo>
                  <a:pt x="230" y="114"/>
                  <a:pt x="230" y="111"/>
                  <a:pt x="229" y="108"/>
                </a:cubicBezTo>
                <a:cubicBezTo>
                  <a:pt x="230" y="114"/>
                  <a:pt x="228" y="131"/>
                  <a:pt x="227" y="132"/>
                </a:cubicBezTo>
                <a:cubicBezTo>
                  <a:pt x="227" y="130"/>
                  <a:pt x="227" y="128"/>
                  <a:pt x="227" y="126"/>
                </a:cubicBezTo>
                <a:cubicBezTo>
                  <a:pt x="224" y="133"/>
                  <a:pt x="224" y="141"/>
                  <a:pt x="224" y="150"/>
                </a:cubicBezTo>
                <a:cubicBezTo>
                  <a:pt x="224" y="150"/>
                  <a:pt x="224" y="151"/>
                  <a:pt x="224" y="152"/>
                </a:cubicBezTo>
                <a:cubicBezTo>
                  <a:pt x="223" y="147"/>
                  <a:pt x="223" y="143"/>
                  <a:pt x="222" y="139"/>
                </a:cubicBezTo>
                <a:cubicBezTo>
                  <a:pt x="221" y="143"/>
                  <a:pt x="222" y="149"/>
                  <a:pt x="222" y="153"/>
                </a:cubicBezTo>
                <a:cubicBezTo>
                  <a:pt x="223" y="159"/>
                  <a:pt x="223" y="165"/>
                  <a:pt x="225" y="171"/>
                </a:cubicBezTo>
                <a:cubicBezTo>
                  <a:pt x="225" y="170"/>
                  <a:pt x="225" y="170"/>
                  <a:pt x="224" y="170"/>
                </a:cubicBezTo>
                <a:cubicBezTo>
                  <a:pt x="222" y="164"/>
                  <a:pt x="220" y="157"/>
                  <a:pt x="218" y="152"/>
                </a:cubicBezTo>
                <a:cubicBezTo>
                  <a:pt x="219" y="157"/>
                  <a:pt x="220" y="162"/>
                  <a:pt x="221" y="167"/>
                </a:cubicBezTo>
                <a:cubicBezTo>
                  <a:pt x="218" y="166"/>
                  <a:pt x="214" y="171"/>
                  <a:pt x="214" y="177"/>
                </a:cubicBezTo>
                <a:cubicBezTo>
                  <a:pt x="214" y="184"/>
                  <a:pt x="220" y="198"/>
                  <a:pt x="220" y="203"/>
                </a:cubicBezTo>
                <a:cubicBezTo>
                  <a:pt x="220" y="208"/>
                  <a:pt x="222" y="221"/>
                  <a:pt x="225" y="230"/>
                </a:cubicBezTo>
                <a:cubicBezTo>
                  <a:pt x="227" y="237"/>
                  <a:pt x="226" y="241"/>
                  <a:pt x="228" y="245"/>
                </a:cubicBezTo>
                <a:cubicBezTo>
                  <a:pt x="229" y="246"/>
                  <a:pt x="229" y="246"/>
                  <a:pt x="229" y="247"/>
                </a:cubicBezTo>
                <a:cubicBezTo>
                  <a:pt x="230" y="248"/>
                  <a:pt x="231" y="250"/>
                  <a:pt x="231" y="251"/>
                </a:cubicBezTo>
                <a:cubicBezTo>
                  <a:pt x="232" y="252"/>
                  <a:pt x="232" y="253"/>
                  <a:pt x="233" y="254"/>
                </a:cubicBezTo>
                <a:cubicBezTo>
                  <a:pt x="234" y="256"/>
                  <a:pt x="235" y="258"/>
                  <a:pt x="236" y="260"/>
                </a:cubicBezTo>
                <a:cubicBezTo>
                  <a:pt x="239" y="264"/>
                  <a:pt x="245" y="269"/>
                  <a:pt x="248" y="270"/>
                </a:cubicBezTo>
                <a:cubicBezTo>
                  <a:pt x="249" y="281"/>
                  <a:pt x="255" y="304"/>
                  <a:pt x="261" y="314"/>
                </a:cubicBezTo>
                <a:cubicBezTo>
                  <a:pt x="261" y="315"/>
                  <a:pt x="262" y="317"/>
                  <a:pt x="263" y="318"/>
                </a:cubicBezTo>
                <a:cubicBezTo>
                  <a:pt x="263" y="318"/>
                  <a:pt x="263" y="319"/>
                  <a:pt x="263" y="320"/>
                </a:cubicBezTo>
                <a:cubicBezTo>
                  <a:pt x="268" y="328"/>
                  <a:pt x="276" y="340"/>
                  <a:pt x="284" y="351"/>
                </a:cubicBezTo>
                <a:cubicBezTo>
                  <a:pt x="290" y="379"/>
                  <a:pt x="289" y="413"/>
                  <a:pt x="256" y="434"/>
                </a:cubicBezTo>
                <a:cubicBezTo>
                  <a:pt x="242" y="440"/>
                  <a:pt x="214" y="453"/>
                  <a:pt x="180" y="461"/>
                </a:cubicBezTo>
                <a:cubicBezTo>
                  <a:pt x="147" y="469"/>
                  <a:pt x="93" y="485"/>
                  <a:pt x="71" y="562"/>
                </a:cubicBezTo>
                <a:cubicBezTo>
                  <a:pt x="62" y="596"/>
                  <a:pt x="64" y="618"/>
                  <a:pt x="69" y="658"/>
                </a:cubicBezTo>
                <a:cubicBezTo>
                  <a:pt x="57" y="746"/>
                  <a:pt x="47" y="812"/>
                  <a:pt x="46" y="862"/>
                </a:cubicBezTo>
                <a:cubicBezTo>
                  <a:pt x="46" y="894"/>
                  <a:pt x="39" y="915"/>
                  <a:pt x="36" y="929"/>
                </a:cubicBezTo>
                <a:cubicBezTo>
                  <a:pt x="19" y="976"/>
                  <a:pt x="23" y="1098"/>
                  <a:pt x="21" y="1130"/>
                </a:cubicBezTo>
                <a:cubicBezTo>
                  <a:pt x="17" y="1185"/>
                  <a:pt x="13" y="1185"/>
                  <a:pt x="13" y="1191"/>
                </a:cubicBezTo>
                <a:cubicBezTo>
                  <a:pt x="13" y="1216"/>
                  <a:pt x="8" y="1227"/>
                  <a:pt x="4" y="1239"/>
                </a:cubicBezTo>
                <a:cubicBezTo>
                  <a:pt x="4" y="1241"/>
                  <a:pt x="3" y="1243"/>
                  <a:pt x="3" y="1245"/>
                </a:cubicBezTo>
                <a:cubicBezTo>
                  <a:pt x="3" y="1245"/>
                  <a:pt x="5" y="1303"/>
                  <a:pt x="3" y="1321"/>
                </a:cubicBezTo>
                <a:cubicBezTo>
                  <a:pt x="0" y="1339"/>
                  <a:pt x="2" y="1350"/>
                  <a:pt x="3" y="1362"/>
                </a:cubicBezTo>
                <a:cubicBezTo>
                  <a:pt x="4" y="1373"/>
                  <a:pt x="14" y="1390"/>
                  <a:pt x="17" y="1404"/>
                </a:cubicBezTo>
                <a:cubicBezTo>
                  <a:pt x="23" y="1434"/>
                  <a:pt x="31" y="1434"/>
                  <a:pt x="36" y="1444"/>
                </a:cubicBezTo>
                <a:cubicBezTo>
                  <a:pt x="42" y="1454"/>
                  <a:pt x="57" y="1461"/>
                  <a:pt x="59" y="1464"/>
                </a:cubicBezTo>
                <a:cubicBezTo>
                  <a:pt x="61" y="1467"/>
                  <a:pt x="69" y="1474"/>
                  <a:pt x="76" y="1473"/>
                </a:cubicBezTo>
                <a:cubicBezTo>
                  <a:pt x="83" y="1471"/>
                  <a:pt x="82" y="1462"/>
                  <a:pt x="82" y="1462"/>
                </a:cubicBezTo>
                <a:cubicBezTo>
                  <a:pt x="82" y="1462"/>
                  <a:pt x="85" y="1463"/>
                  <a:pt x="88" y="1463"/>
                </a:cubicBezTo>
                <a:cubicBezTo>
                  <a:pt x="91" y="1463"/>
                  <a:pt x="103" y="1464"/>
                  <a:pt x="106" y="1461"/>
                </a:cubicBezTo>
                <a:cubicBezTo>
                  <a:pt x="114" y="1453"/>
                  <a:pt x="103" y="1444"/>
                  <a:pt x="103" y="1444"/>
                </a:cubicBezTo>
                <a:cubicBezTo>
                  <a:pt x="111" y="1443"/>
                  <a:pt x="111" y="1443"/>
                  <a:pt x="111" y="1443"/>
                </a:cubicBezTo>
                <a:cubicBezTo>
                  <a:pt x="120" y="1437"/>
                  <a:pt x="109" y="1426"/>
                  <a:pt x="109" y="1426"/>
                </a:cubicBezTo>
                <a:cubicBezTo>
                  <a:pt x="109" y="1423"/>
                  <a:pt x="88" y="1425"/>
                  <a:pt x="88" y="1422"/>
                </a:cubicBezTo>
                <a:cubicBezTo>
                  <a:pt x="88" y="1420"/>
                  <a:pt x="110" y="1413"/>
                  <a:pt x="109" y="1412"/>
                </a:cubicBezTo>
                <a:cubicBezTo>
                  <a:pt x="108" y="1385"/>
                  <a:pt x="86" y="1409"/>
                  <a:pt x="83" y="1405"/>
                </a:cubicBezTo>
                <a:cubicBezTo>
                  <a:pt x="76" y="1394"/>
                  <a:pt x="70" y="1405"/>
                  <a:pt x="68" y="1393"/>
                </a:cubicBezTo>
                <a:cubicBezTo>
                  <a:pt x="67" y="1382"/>
                  <a:pt x="61" y="1380"/>
                  <a:pt x="63" y="1377"/>
                </a:cubicBezTo>
                <a:cubicBezTo>
                  <a:pt x="68" y="1368"/>
                  <a:pt x="60" y="1358"/>
                  <a:pt x="63" y="1351"/>
                </a:cubicBezTo>
                <a:cubicBezTo>
                  <a:pt x="66" y="1345"/>
                  <a:pt x="59" y="1330"/>
                  <a:pt x="59" y="1330"/>
                </a:cubicBezTo>
                <a:cubicBezTo>
                  <a:pt x="59" y="1330"/>
                  <a:pt x="69" y="1336"/>
                  <a:pt x="73" y="1349"/>
                </a:cubicBezTo>
                <a:cubicBezTo>
                  <a:pt x="78" y="1361"/>
                  <a:pt x="91" y="1382"/>
                  <a:pt x="105" y="1372"/>
                </a:cubicBezTo>
                <a:cubicBezTo>
                  <a:pt x="119" y="1362"/>
                  <a:pt x="100" y="1330"/>
                  <a:pt x="88" y="1318"/>
                </a:cubicBezTo>
                <a:cubicBezTo>
                  <a:pt x="82" y="1311"/>
                  <a:pt x="82" y="1302"/>
                  <a:pt x="83" y="1293"/>
                </a:cubicBezTo>
                <a:cubicBezTo>
                  <a:pt x="83" y="1293"/>
                  <a:pt x="85" y="1278"/>
                  <a:pt x="84" y="1273"/>
                </a:cubicBezTo>
                <a:cubicBezTo>
                  <a:pt x="84" y="1262"/>
                  <a:pt x="75" y="1249"/>
                  <a:pt x="77" y="1246"/>
                </a:cubicBezTo>
                <a:cubicBezTo>
                  <a:pt x="78" y="1243"/>
                  <a:pt x="82" y="1225"/>
                  <a:pt x="84" y="1211"/>
                </a:cubicBezTo>
                <a:cubicBezTo>
                  <a:pt x="86" y="1197"/>
                  <a:pt x="119" y="1069"/>
                  <a:pt x="123" y="1041"/>
                </a:cubicBezTo>
                <a:cubicBezTo>
                  <a:pt x="132" y="989"/>
                  <a:pt x="143" y="974"/>
                  <a:pt x="138" y="938"/>
                </a:cubicBezTo>
                <a:cubicBezTo>
                  <a:pt x="139" y="912"/>
                  <a:pt x="148" y="841"/>
                  <a:pt x="150" y="828"/>
                </a:cubicBezTo>
                <a:cubicBezTo>
                  <a:pt x="151" y="825"/>
                  <a:pt x="151" y="812"/>
                  <a:pt x="152" y="803"/>
                </a:cubicBezTo>
                <a:cubicBezTo>
                  <a:pt x="153" y="798"/>
                  <a:pt x="154" y="789"/>
                  <a:pt x="154" y="778"/>
                </a:cubicBezTo>
                <a:cubicBezTo>
                  <a:pt x="154" y="779"/>
                  <a:pt x="154" y="779"/>
                  <a:pt x="154" y="779"/>
                </a:cubicBezTo>
                <a:cubicBezTo>
                  <a:pt x="155" y="791"/>
                  <a:pt x="165" y="815"/>
                  <a:pt x="167" y="848"/>
                </a:cubicBezTo>
                <a:cubicBezTo>
                  <a:pt x="166" y="875"/>
                  <a:pt x="172" y="939"/>
                  <a:pt x="174" y="964"/>
                </a:cubicBezTo>
                <a:cubicBezTo>
                  <a:pt x="183" y="1124"/>
                  <a:pt x="150" y="1163"/>
                  <a:pt x="149" y="1194"/>
                </a:cubicBezTo>
                <a:cubicBezTo>
                  <a:pt x="153" y="1328"/>
                  <a:pt x="110" y="1503"/>
                  <a:pt x="183" y="1729"/>
                </a:cubicBezTo>
                <a:cubicBezTo>
                  <a:pt x="187" y="1741"/>
                  <a:pt x="187" y="1785"/>
                  <a:pt x="191" y="1808"/>
                </a:cubicBezTo>
                <a:cubicBezTo>
                  <a:pt x="192" y="1814"/>
                  <a:pt x="203" y="1841"/>
                  <a:pt x="204" y="1878"/>
                </a:cubicBezTo>
                <a:cubicBezTo>
                  <a:pt x="205" y="1938"/>
                  <a:pt x="199" y="2015"/>
                  <a:pt x="200" y="2058"/>
                </a:cubicBezTo>
                <a:cubicBezTo>
                  <a:pt x="203" y="2128"/>
                  <a:pt x="229" y="2192"/>
                  <a:pt x="239" y="2237"/>
                </a:cubicBezTo>
                <a:cubicBezTo>
                  <a:pt x="249" y="2282"/>
                  <a:pt x="253" y="2318"/>
                  <a:pt x="251" y="2327"/>
                </a:cubicBezTo>
                <a:cubicBezTo>
                  <a:pt x="250" y="2334"/>
                  <a:pt x="248" y="2349"/>
                  <a:pt x="254" y="2362"/>
                </a:cubicBezTo>
                <a:cubicBezTo>
                  <a:pt x="254" y="2363"/>
                  <a:pt x="236" y="2408"/>
                  <a:pt x="226" y="2416"/>
                </a:cubicBezTo>
                <a:cubicBezTo>
                  <a:pt x="216" y="2424"/>
                  <a:pt x="214" y="2431"/>
                  <a:pt x="207" y="2435"/>
                </a:cubicBezTo>
                <a:cubicBezTo>
                  <a:pt x="199" y="2440"/>
                  <a:pt x="195" y="2444"/>
                  <a:pt x="193" y="2453"/>
                </a:cubicBezTo>
                <a:cubicBezTo>
                  <a:pt x="190" y="2460"/>
                  <a:pt x="183" y="2470"/>
                  <a:pt x="188" y="2475"/>
                </a:cubicBezTo>
                <a:cubicBezTo>
                  <a:pt x="189" y="2476"/>
                  <a:pt x="190" y="2476"/>
                  <a:pt x="191" y="2477"/>
                </a:cubicBezTo>
                <a:cubicBezTo>
                  <a:pt x="191" y="2477"/>
                  <a:pt x="191" y="2477"/>
                  <a:pt x="191" y="2477"/>
                </a:cubicBezTo>
                <a:cubicBezTo>
                  <a:pt x="191" y="2479"/>
                  <a:pt x="191" y="2482"/>
                  <a:pt x="192" y="2483"/>
                </a:cubicBezTo>
                <a:cubicBezTo>
                  <a:pt x="195" y="2489"/>
                  <a:pt x="200" y="2490"/>
                  <a:pt x="207" y="2490"/>
                </a:cubicBezTo>
                <a:cubicBezTo>
                  <a:pt x="208" y="2488"/>
                  <a:pt x="208" y="2488"/>
                  <a:pt x="208" y="2488"/>
                </a:cubicBezTo>
                <a:cubicBezTo>
                  <a:pt x="208" y="2491"/>
                  <a:pt x="208" y="2493"/>
                  <a:pt x="210" y="2495"/>
                </a:cubicBezTo>
                <a:cubicBezTo>
                  <a:pt x="215" y="2502"/>
                  <a:pt x="229" y="2506"/>
                  <a:pt x="236" y="2499"/>
                </a:cubicBezTo>
                <a:cubicBezTo>
                  <a:pt x="244" y="2504"/>
                  <a:pt x="259" y="2505"/>
                  <a:pt x="265" y="2497"/>
                </a:cubicBezTo>
                <a:cubicBezTo>
                  <a:pt x="270" y="2510"/>
                  <a:pt x="287" y="2508"/>
                  <a:pt x="298" y="2506"/>
                </a:cubicBezTo>
                <a:cubicBezTo>
                  <a:pt x="309" y="2503"/>
                  <a:pt x="313" y="2496"/>
                  <a:pt x="319" y="2491"/>
                </a:cubicBezTo>
                <a:cubicBezTo>
                  <a:pt x="325" y="2486"/>
                  <a:pt x="330" y="2481"/>
                  <a:pt x="328" y="2468"/>
                </a:cubicBezTo>
                <a:cubicBezTo>
                  <a:pt x="326" y="2456"/>
                  <a:pt x="328" y="2455"/>
                  <a:pt x="329" y="2440"/>
                </a:cubicBezTo>
                <a:cubicBezTo>
                  <a:pt x="330" y="2431"/>
                  <a:pt x="337" y="2428"/>
                  <a:pt x="338" y="2413"/>
                </a:cubicBezTo>
                <a:cubicBezTo>
                  <a:pt x="339" y="2401"/>
                  <a:pt x="331" y="2351"/>
                  <a:pt x="332" y="2344"/>
                </a:cubicBezTo>
                <a:cubicBezTo>
                  <a:pt x="334" y="2328"/>
                  <a:pt x="324" y="2315"/>
                  <a:pt x="320" y="2289"/>
                </a:cubicBezTo>
                <a:cubicBezTo>
                  <a:pt x="317" y="2263"/>
                  <a:pt x="326" y="2174"/>
                  <a:pt x="326" y="2158"/>
                </a:cubicBezTo>
                <a:cubicBezTo>
                  <a:pt x="326" y="2127"/>
                  <a:pt x="341" y="2077"/>
                  <a:pt x="337" y="2014"/>
                </a:cubicBezTo>
                <a:cubicBezTo>
                  <a:pt x="335" y="1978"/>
                  <a:pt x="319" y="1868"/>
                  <a:pt x="319" y="1843"/>
                </a:cubicBezTo>
                <a:cubicBezTo>
                  <a:pt x="319" y="1839"/>
                  <a:pt x="318" y="1811"/>
                  <a:pt x="319" y="1806"/>
                </a:cubicBezTo>
                <a:cubicBezTo>
                  <a:pt x="324" y="1790"/>
                  <a:pt x="336" y="1587"/>
                  <a:pt x="336" y="1585"/>
                </a:cubicBezTo>
                <a:cubicBezTo>
                  <a:pt x="338" y="1561"/>
                  <a:pt x="353" y="1416"/>
                  <a:pt x="353" y="1416"/>
                </a:cubicBezTo>
                <a:cubicBezTo>
                  <a:pt x="359" y="1416"/>
                  <a:pt x="359" y="1416"/>
                  <a:pt x="359" y="1416"/>
                </a:cubicBezTo>
                <a:cubicBezTo>
                  <a:pt x="359" y="1416"/>
                  <a:pt x="377" y="1558"/>
                  <a:pt x="379" y="1582"/>
                </a:cubicBezTo>
                <a:cubicBezTo>
                  <a:pt x="379" y="1584"/>
                  <a:pt x="390" y="1790"/>
                  <a:pt x="394" y="1806"/>
                </a:cubicBezTo>
                <a:cubicBezTo>
                  <a:pt x="396" y="1811"/>
                  <a:pt x="395" y="1839"/>
                  <a:pt x="395" y="1843"/>
                </a:cubicBezTo>
                <a:cubicBezTo>
                  <a:pt x="395" y="1868"/>
                  <a:pt x="379" y="1978"/>
                  <a:pt x="377" y="2014"/>
                </a:cubicBezTo>
                <a:cubicBezTo>
                  <a:pt x="373" y="2077"/>
                  <a:pt x="387" y="2127"/>
                  <a:pt x="387" y="2158"/>
                </a:cubicBezTo>
                <a:cubicBezTo>
                  <a:pt x="387" y="2174"/>
                  <a:pt x="396" y="2263"/>
                  <a:pt x="393" y="2289"/>
                </a:cubicBezTo>
                <a:cubicBezTo>
                  <a:pt x="390" y="2315"/>
                  <a:pt x="380" y="2328"/>
                  <a:pt x="382" y="2344"/>
                </a:cubicBezTo>
                <a:cubicBezTo>
                  <a:pt x="383" y="2351"/>
                  <a:pt x="375" y="2401"/>
                  <a:pt x="375" y="2413"/>
                </a:cubicBezTo>
                <a:cubicBezTo>
                  <a:pt x="376" y="2428"/>
                  <a:pt x="384" y="2431"/>
                  <a:pt x="384" y="2440"/>
                </a:cubicBezTo>
                <a:cubicBezTo>
                  <a:pt x="386" y="2455"/>
                  <a:pt x="387" y="2456"/>
                  <a:pt x="385" y="2468"/>
                </a:cubicBezTo>
                <a:cubicBezTo>
                  <a:pt x="384" y="2481"/>
                  <a:pt x="388" y="2486"/>
                  <a:pt x="394" y="2491"/>
                </a:cubicBezTo>
                <a:cubicBezTo>
                  <a:pt x="400" y="2496"/>
                  <a:pt x="405" y="2503"/>
                  <a:pt x="416" y="2506"/>
                </a:cubicBezTo>
                <a:cubicBezTo>
                  <a:pt x="426" y="2508"/>
                  <a:pt x="444" y="2510"/>
                  <a:pt x="448" y="2497"/>
                </a:cubicBezTo>
                <a:cubicBezTo>
                  <a:pt x="454" y="2505"/>
                  <a:pt x="470" y="2504"/>
                  <a:pt x="478" y="2499"/>
                </a:cubicBezTo>
                <a:cubicBezTo>
                  <a:pt x="484" y="2506"/>
                  <a:pt x="499" y="2502"/>
                  <a:pt x="504" y="2495"/>
                </a:cubicBezTo>
                <a:cubicBezTo>
                  <a:pt x="505" y="2493"/>
                  <a:pt x="506" y="2491"/>
                  <a:pt x="506" y="2489"/>
                </a:cubicBezTo>
                <a:cubicBezTo>
                  <a:pt x="507" y="2490"/>
                  <a:pt x="507" y="2490"/>
                  <a:pt x="507" y="2490"/>
                </a:cubicBezTo>
                <a:cubicBezTo>
                  <a:pt x="513" y="2490"/>
                  <a:pt x="521" y="2488"/>
                  <a:pt x="522" y="2483"/>
                </a:cubicBezTo>
                <a:cubicBezTo>
                  <a:pt x="523" y="2482"/>
                  <a:pt x="523" y="2479"/>
                  <a:pt x="523" y="2477"/>
                </a:cubicBezTo>
                <a:cubicBezTo>
                  <a:pt x="523" y="2477"/>
                  <a:pt x="523" y="2477"/>
                  <a:pt x="523" y="2477"/>
                </a:cubicBezTo>
                <a:cubicBezTo>
                  <a:pt x="524" y="2476"/>
                  <a:pt x="525" y="2476"/>
                  <a:pt x="525" y="2475"/>
                </a:cubicBezTo>
                <a:cubicBezTo>
                  <a:pt x="531" y="2470"/>
                  <a:pt x="523" y="2460"/>
                  <a:pt x="521" y="2453"/>
                </a:cubicBezTo>
                <a:cubicBezTo>
                  <a:pt x="518" y="2444"/>
                  <a:pt x="514" y="2440"/>
                  <a:pt x="507" y="2435"/>
                </a:cubicBezTo>
                <a:cubicBezTo>
                  <a:pt x="500" y="2431"/>
                  <a:pt x="497" y="2424"/>
                  <a:pt x="488" y="2416"/>
                </a:cubicBezTo>
                <a:cubicBezTo>
                  <a:pt x="478" y="2408"/>
                  <a:pt x="460" y="2363"/>
                  <a:pt x="460" y="2362"/>
                </a:cubicBezTo>
                <a:cubicBezTo>
                  <a:pt x="466" y="2349"/>
                  <a:pt x="464" y="2334"/>
                  <a:pt x="462" y="2327"/>
                </a:cubicBezTo>
                <a:cubicBezTo>
                  <a:pt x="460" y="2318"/>
                  <a:pt x="464" y="2282"/>
                  <a:pt x="474" y="2237"/>
                </a:cubicBezTo>
                <a:cubicBezTo>
                  <a:pt x="484" y="2192"/>
                  <a:pt x="510" y="2128"/>
                  <a:pt x="513" y="2058"/>
                </a:cubicBezTo>
                <a:cubicBezTo>
                  <a:pt x="515" y="2015"/>
                  <a:pt x="509" y="1938"/>
                  <a:pt x="510" y="1878"/>
                </a:cubicBezTo>
                <a:cubicBezTo>
                  <a:pt x="511" y="1841"/>
                  <a:pt x="521" y="1814"/>
                  <a:pt x="522" y="1808"/>
                </a:cubicBezTo>
                <a:cubicBezTo>
                  <a:pt x="527" y="1785"/>
                  <a:pt x="527" y="1741"/>
                  <a:pt x="530" y="1729"/>
                </a:cubicBezTo>
                <a:cubicBezTo>
                  <a:pt x="587" y="1523"/>
                  <a:pt x="569" y="1347"/>
                  <a:pt x="567" y="1304"/>
                </a:cubicBezTo>
                <a:cubicBezTo>
                  <a:pt x="567" y="1304"/>
                  <a:pt x="569" y="1185"/>
                  <a:pt x="567" y="1170"/>
                </a:cubicBezTo>
                <a:cubicBezTo>
                  <a:pt x="530" y="1051"/>
                  <a:pt x="549" y="969"/>
                  <a:pt x="546" y="961"/>
                </a:cubicBezTo>
                <a:cubicBezTo>
                  <a:pt x="547" y="935"/>
                  <a:pt x="555" y="874"/>
                  <a:pt x="554" y="847"/>
                </a:cubicBezTo>
                <a:cubicBezTo>
                  <a:pt x="556" y="815"/>
                  <a:pt x="559" y="791"/>
                  <a:pt x="560" y="779"/>
                </a:cubicBezTo>
                <a:cubicBezTo>
                  <a:pt x="560" y="778"/>
                  <a:pt x="560" y="778"/>
                  <a:pt x="560" y="778"/>
                </a:cubicBezTo>
                <a:cubicBezTo>
                  <a:pt x="560" y="782"/>
                  <a:pt x="560" y="786"/>
                  <a:pt x="560" y="790"/>
                </a:cubicBezTo>
                <a:cubicBezTo>
                  <a:pt x="560" y="793"/>
                  <a:pt x="560" y="793"/>
                  <a:pt x="560" y="793"/>
                </a:cubicBezTo>
                <a:cubicBezTo>
                  <a:pt x="561" y="797"/>
                  <a:pt x="561" y="797"/>
                  <a:pt x="561" y="797"/>
                </a:cubicBezTo>
                <a:cubicBezTo>
                  <a:pt x="561" y="799"/>
                  <a:pt x="561" y="801"/>
                  <a:pt x="562" y="803"/>
                </a:cubicBezTo>
                <a:cubicBezTo>
                  <a:pt x="563" y="812"/>
                  <a:pt x="565" y="826"/>
                  <a:pt x="565" y="826"/>
                </a:cubicBezTo>
                <a:cubicBezTo>
                  <a:pt x="580" y="946"/>
                  <a:pt x="580" y="946"/>
                  <a:pt x="580" y="946"/>
                </a:cubicBezTo>
                <a:cubicBezTo>
                  <a:pt x="575" y="982"/>
                  <a:pt x="587" y="997"/>
                  <a:pt x="596" y="1049"/>
                </a:cubicBezTo>
                <a:cubicBezTo>
                  <a:pt x="600" y="1076"/>
                  <a:pt x="632" y="1205"/>
                  <a:pt x="634" y="1219"/>
                </a:cubicBezTo>
                <a:cubicBezTo>
                  <a:pt x="636" y="1232"/>
                  <a:pt x="641" y="1247"/>
                  <a:pt x="643" y="1250"/>
                </a:cubicBezTo>
                <a:cubicBezTo>
                  <a:pt x="644" y="1253"/>
                  <a:pt x="638" y="1268"/>
                  <a:pt x="636" y="1281"/>
                </a:cubicBezTo>
                <a:cubicBezTo>
                  <a:pt x="635" y="1282"/>
                  <a:pt x="635" y="1283"/>
                  <a:pt x="635" y="1285"/>
                </a:cubicBezTo>
                <a:cubicBezTo>
                  <a:pt x="635" y="1285"/>
                  <a:pt x="635" y="1285"/>
                  <a:pt x="635" y="1286"/>
                </a:cubicBezTo>
                <a:cubicBezTo>
                  <a:pt x="634" y="1290"/>
                  <a:pt x="635" y="1293"/>
                  <a:pt x="636" y="1298"/>
                </a:cubicBezTo>
                <a:cubicBezTo>
                  <a:pt x="637" y="1307"/>
                  <a:pt x="638" y="1316"/>
                  <a:pt x="632" y="1322"/>
                </a:cubicBezTo>
                <a:cubicBezTo>
                  <a:pt x="620" y="1334"/>
                  <a:pt x="601" y="1368"/>
                  <a:pt x="615" y="1378"/>
                </a:cubicBezTo>
                <a:cubicBezTo>
                  <a:pt x="630" y="1389"/>
                  <a:pt x="643" y="1364"/>
                  <a:pt x="647" y="1352"/>
                </a:cubicBezTo>
                <a:cubicBezTo>
                  <a:pt x="652" y="1339"/>
                  <a:pt x="660" y="1337"/>
                  <a:pt x="660" y="1337"/>
                </a:cubicBezTo>
                <a:cubicBezTo>
                  <a:pt x="660" y="1337"/>
                  <a:pt x="652" y="1351"/>
                  <a:pt x="655" y="1358"/>
                </a:cubicBezTo>
                <a:cubicBezTo>
                  <a:pt x="658" y="1364"/>
                  <a:pt x="650" y="1375"/>
                  <a:pt x="655" y="1383"/>
                </a:cubicBezTo>
                <a:cubicBezTo>
                  <a:pt x="657" y="1386"/>
                  <a:pt x="651" y="1388"/>
                  <a:pt x="650" y="1400"/>
                </a:cubicBezTo>
                <a:cubicBezTo>
                  <a:pt x="648" y="1411"/>
                  <a:pt x="642" y="1400"/>
                  <a:pt x="635" y="1412"/>
                </a:cubicBezTo>
                <a:cubicBezTo>
                  <a:pt x="632" y="1415"/>
                  <a:pt x="611" y="1391"/>
                  <a:pt x="609" y="1419"/>
                </a:cubicBezTo>
                <a:cubicBezTo>
                  <a:pt x="609" y="1421"/>
                  <a:pt x="630" y="1427"/>
                  <a:pt x="630" y="1429"/>
                </a:cubicBezTo>
                <a:cubicBezTo>
                  <a:pt x="630" y="1431"/>
                  <a:pt x="609" y="1430"/>
                  <a:pt x="609" y="1433"/>
                </a:cubicBezTo>
                <a:cubicBezTo>
                  <a:pt x="609" y="1433"/>
                  <a:pt x="598" y="1444"/>
                  <a:pt x="607" y="1450"/>
                </a:cubicBezTo>
                <a:cubicBezTo>
                  <a:pt x="615" y="1451"/>
                  <a:pt x="615" y="1451"/>
                  <a:pt x="615" y="1451"/>
                </a:cubicBezTo>
                <a:cubicBezTo>
                  <a:pt x="615" y="1451"/>
                  <a:pt x="604" y="1459"/>
                  <a:pt x="612" y="1468"/>
                </a:cubicBezTo>
                <a:cubicBezTo>
                  <a:pt x="615" y="1471"/>
                  <a:pt x="627" y="1469"/>
                  <a:pt x="630" y="1469"/>
                </a:cubicBezTo>
                <a:cubicBezTo>
                  <a:pt x="633" y="1469"/>
                  <a:pt x="636" y="1469"/>
                  <a:pt x="636" y="1469"/>
                </a:cubicBezTo>
                <a:cubicBezTo>
                  <a:pt x="636" y="1469"/>
                  <a:pt x="635" y="1478"/>
                  <a:pt x="642" y="1479"/>
                </a:cubicBezTo>
                <a:cubicBezTo>
                  <a:pt x="649" y="1480"/>
                  <a:pt x="657" y="1474"/>
                  <a:pt x="659" y="1470"/>
                </a:cubicBezTo>
                <a:cubicBezTo>
                  <a:pt x="661" y="1467"/>
                  <a:pt x="676" y="1460"/>
                  <a:pt x="682" y="1450"/>
                </a:cubicBezTo>
                <a:cubicBezTo>
                  <a:pt x="687" y="1441"/>
                  <a:pt x="695" y="1440"/>
                  <a:pt x="701" y="1411"/>
                </a:cubicBezTo>
                <a:cubicBezTo>
                  <a:pt x="704" y="1397"/>
                  <a:pt x="714" y="1379"/>
                  <a:pt x="715" y="1368"/>
                </a:cubicBezTo>
                <a:cubicBezTo>
                  <a:pt x="716" y="1357"/>
                  <a:pt x="718" y="1346"/>
                  <a:pt x="715" y="1328"/>
                </a:cubicBezTo>
                <a:close/>
                <a:moveTo>
                  <a:pt x="455" y="271"/>
                </a:moveTo>
                <a:cubicBezTo>
                  <a:pt x="454" y="273"/>
                  <a:pt x="454" y="273"/>
                  <a:pt x="454" y="273"/>
                </a:cubicBezTo>
                <a:cubicBezTo>
                  <a:pt x="454" y="272"/>
                  <a:pt x="454" y="272"/>
                  <a:pt x="454" y="271"/>
                </a:cubicBezTo>
                <a:cubicBezTo>
                  <a:pt x="455" y="271"/>
                  <a:pt x="455" y="271"/>
                  <a:pt x="455" y="271"/>
                </a:cubicBezTo>
                <a:close/>
              </a:path>
            </a:pathLst>
          </a:custGeom>
          <a:solidFill>
            <a:schemeClr val="bg1"/>
          </a:solidFill>
          <a:ln w="3175" cap="rnd">
            <a:solidFill>
              <a:schemeClr val="tx1">
                <a:lumMod val="50000"/>
                <a:lumOff val="50000"/>
              </a:schemeClr>
            </a:solidFill>
            <a:prstDash val="lgDash"/>
            <a:round/>
            <a:headEnd/>
            <a:tailEnd/>
          </a:ln>
        </p:spPr>
        <p:txBody>
          <a:bodyPr/>
          <a:lstStyle/>
          <a:p>
            <a:endParaRPr lang="en-US">
              <a:solidFill>
                <a:srgbClr val="92D050"/>
              </a:solidFill>
            </a:endParaRPr>
          </a:p>
        </p:txBody>
      </p:sp>
      <p:sp>
        <p:nvSpPr>
          <p:cNvPr id="35" name="TextBox 34">
            <a:extLst>
              <a:ext uri="{FF2B5EF4-FFF2-40B4-BE49-F238E27FC236}">
                <a16:creationId xmlns:a16="http://schemas.microsoft.com/office/drawing/2014/main" id="{8DEA5B31-AB0B-CC7C-FD1E-AE8D241E7F9B}"/>
              </a:ext>
            </a:extLst>
          </p:cNvPr>
          <p:cNvSpPr txBox="1"/>
          <p:nvPr/>
        </p:nvSpPr>
        <p:spPr>
          <a:xfrm>
            <a:off x="4485037" y="3308444"/>
            <a:ext cx="3297698" cy="523220"/>
          </a:xfrm>
          <a:prstGeom prst="rect">
            <a:avLst/>
          </a:prstGeom>
          <a:noFill/>
        </p:spPr>
        <p:txBody>
          <a:bodyPr wrap="none" rtlCol="0">
            <a:spAutoFit/>
          </a:bodyPr>
          <a:lstStyle/>
          <a:p>
            <a:r>
              <a:rPr lang="en-NL" sz="2800" dirty="0"/>
              <a:t>PRS</a:t>
            </a:r>
            <a:r>
              <a:rPr lang="en-NL" sz="2800" baseline="-25000" dirty="0"/>
              <a:t>HCM</a:t>
            </a:r>
            <a:r>
              <a:rPr lang="en-NL" sz="2800" dirty="0"/>
              <a:t> = </a:t>
            </a:r>
            <a:r>
              <a:rPr lang="en-NL" sz="2800" dirty="0">
                <a:latin typeface="Symbol" pitchFamily="2" charset="2"/>
              </a:rPr>
              <a:t>S [</a:t>
            </a:r>
            <a:r>
              <a:rPr lang="en-NL" sz="2800" dirty="0">
                <a:latin typeface="Calibri" panose="020F0502020204030204" pitchFamily="34" charset="0"/>
                <a:cs typeface="Calibri" panose="020F0502020204030204" pitchFamily="34" charset="0"/>
              </a:rPr>
              <a:t>SNP X </a:t>
            </a:r>
            <a:r>
              <a:rPr lang="en-NL" sz="2800" dirty="0">
                <a:latin typeface="Symbol" pitchFamily="2" charset="2"/>
              </a:rPr>
              <a:t>b</a:t>
            </a:r>
            <a:r>
              <a:rPr lang="en-NL" sz="2800" dirty="0">
                <a:latin typeface="Calibri" panose="020F0502020204030204" pitchFamily="34" charset="0"/>
                <a:cs typeface="Calibri" panose="020F0502020204030204" pitchFamily="34" charset="0"/>
              </a:rPr>
              <a:t>]</a:t>
            </a:r>
            <a:r>
              <a:rPr lang="en-NL" sz="2800" dirty="0"/>
              <a:t> </a:t>
            </a:r>
            <a:endParaRPr lang="en-NL" sz="2800" baseline="-25000" dirty="0"/>
          </a:p>
        </p:txBody>
      </p:sp>
      <p:pic>
        <p:nvPicPr>
          <p:cNvPr id="36" name="Picture 35" descr="A graph of a number of patients&#10;&#10;Description automatically generated">
            <a:extLst>
              <a:ext uri="{FF2B5EF4-FFF2-40B4-BE49-F238E27FC236}">
                <a16:creationId xmlns:a16="http://schemas.microsoft.com/office/drawing/2014/main" id="{8C32A3A6-8266-4B2C-A143-EBEEE6B2C4BE}"/>
              </a:ext>
            </a:extLst>
          </p:cNvPr>
          <p:cNvPicPr>
            <a:picLocks noChangeAspect="1"/>
          </p:cNvPicPr>
          <p:nvPr/>
        </p:nvPicPr>
        <p:blipFill>
          <a:blip r:embed="rId4"/>
          <a:stretch>
            <a:fillRect/>
          </a:stretch>
        </p:blipFill>
        <p:spPr>
          <a:xfrm>
            <a:off x="631005" y="2240975"/>
            <a:ext cx="5318741" cy="3674655"/>
          </a:xfrm>
          <a:prstGeom prst="rect">
            <a:avLst/>
          </a:prstGeom>
          <a:ln w="31750">
            <a:solidFill>
              <a:schemeClr val="tx1"/>
            </a:solidFill>
          </a:ln>
        </p:spPr>
      </p:pic>
      <p:pic>
        <p:nvPicPr>
          <p:cNvPr id="37" name="Picture 36" descr="A graph of a number of patients&#10;&#10;Description automatically generated with medium confidence">
            <a:extLst>
              <a:ext uri="{FF2B5EF4-FFF2-40B4-BE49-F238E27FC236}">
                <a16:creationId xmlns:a16="http://schemas.microsoft.com/office/drawing/2014/main" id="{F24B841F-33FA-8BE2-D215-7BB60ACB8382}"/>
              </a:ext>
            </a:extLst>
          </p:cNvPr>
          <p:cNvPicPr>
            <a:picLocks noChangeAspect="1"/>
          </p:cNvPicPr>
          <p:nvPr/>
        </p:nvPicPr>
        <p:blipFill>
          <a:blip r:embed="rId5"/>
          <a:stretch>
            <a:fillRect/>
          </a:stretch>
        </p:blipFill>
        <p:spPr>
          <a:xfrm>
            <a:off x="6316707" y="2222707"/>
            <a:ext cx="5047406" cy="3674655"/>
          </a:xfrm>
          <a:prstGeom prst="rect">
            <a:avLst/>
          </a:prstGeom>
          <a:ln w="31750">
            <a:solidFill>
              <a:schemeClr val="tx1"/>
            </a:solidFill>
          </a:ln>
        </p:spPr>
      </p:pic>
      <p:sp>
        <p:nvSpPr>
          <p:cNvPr id="39" name="TextBox 38">
            <a:extLst>
              <a:ext uri="{FF2B5EF4-FFF2-40B4-BE49-F238E27FC236}">
                <a16:creationId xmlns:a16="http://schemas.microsoft.com/office/drawing/2014/main" id="{C81A12FF-20B6-4861-1297-FFDE29CB3CB4}"/>
              </a:ext>
            </a:extLst>
          </p:cNvPr>
          <p:cNvSpPr txBox="1"/>
          <p:nvPr/>
        </p:nvSpPr>
        <p:spPr>
          <a:xfrm>
            <a:off x="1573608" y="1183069"/>
            <a:ext cx="9270099" cy="584775"/>
          </a:xfrm>
          <a:prstGeom prst="rect">
            <a:avLst/>
          </a:prstGeom>
          <a:solidFill>
            <a:schemeClr val="bg1"/>
          </a:solidFill>
          <a:ln w="50800">
            <a:solidFill>
              <a:srgbClr val="C00000"/>
            </a:solidFill>
          </a:ln>
        </p:spPr>
        <p:txBody>
          <a:bodyPr wrap="square" rtlCol="0">
            <a:spAutoFit/>
          </a:bodyPr>
          <a:lstStyle/>
          <a:p>
            <a:pPr algn="ctr"/>
            <a:r>
              <a:rPr lang="nl-NL" sz="3200" b="1" dirty="0" err="1">
                <a:solidFill>
                  <a:srgbClr val="800000"/>
                </a:solidFill>
              </a:rPr>
              <a:t>Genetic</a:t>
            </a:r>
            <a:r>
              <a:rPr lang="nl-NL" sz="3200" b="1" dirty="0">
                <a:solidFill>
                  <a:srgbClr val="800000"/>
                </a:solidFill>
              </a:rPr>
              <a:t> </a:t>
            </a:r>
            <a:r>
              <a:rPr lang="nl-NL" sz="3200" b="1" dirty="0" err="1">
                <a:solidFill>
                  <a:srgbClr val="800000"/>
                </a:solidFill>
              </a:rPr>
              <a:t>modifiers</a:t>
            </a:r>
            <a:r>
              <a:rPr lang="nl-NL" sz="3200" b="1" dirty="0">
                <a:solidFill>
                  <a:srgbClr val="800000"/>
                </a:solidFill>
              </a:rPr>
              <a:t> as risk </a:t>
            </a:r>
            <a:r>
              <a:rPr lang="nl-NL" sz="3200" b="1" dirty="0" err="1">
                <a:solidFill>
                  <a:srgbClr val="800000"/>
                </a:solidFill>
              </a:rPr>
              <a:t>modifiers</a:t>
            </a:r>
            <a:r>
              <a:rPr lang="nl-NL" sz="3200" b="1" dirty="0">
                <a:solidFill>
                  <a:srgbClr val="800000"/>
                </a:solidFill>
              </a:rPr>
              <a:t> in future?</a:t>
            </a:r>
            <a:endParaRPr lang="en-NL" sz="3200" b="1" dirty="0">
              <a:solidFill>
                <a:srgbClr val="800000"/>
              </a:solidFill>
            </a:endParaRPr>
          </a:p>
        </p:txBody>
      </p:sp>
      <p:sp>
        <p:nvSpPr>
          <p:cNvPr id="40" name="TextBox 39">
            <a:extLst>
              <a:ext uri="{FF2B5EF4-FFF2-40B4-BE49-F238E27FC236}">
                <a16:creationId xmlns:a16="http://schemas.microsoft.com/office/drawing/2014/main" id="{F1491697-D5B9-3C0E-3181-2B7F13CEAF3A}"/>
              </a:ext>
            </a:extLst>
          </p:cNvPr>
          <p:cNvSpPr txBox="1"/>
          <p:nvPr/>
        </p:nvSpPr>
        <p:spPr>
          <a:xfrm>
            <a:off x="6096000" y="6416689"/>
            <a:ext cx="5883155" cy="338554"/>
          </a:xfrm>
          <a:prstGeom prst="rect">
            <a:avLst/>
          </a:prstGeom>
          <a:noFill/>
        </p:spPr>
        <p:txBody>
          <a:bodyPr wrap="square" rtlCol="0">
            <a:spAutoFit/>
          </a:bodyPr>
          <a:lstStyle/>
          <a:p>
            <a:pPr algn="r"/>
            <a:r>
              <a:rPr lang="en-NL" sz="1600" i="1" dirty="0"/>
              <a:t>Zheng et al. Nat Genet. 2025;57:563–571.</a:t>
            </a:r>
            <a:endParaRPr lang="en-GB" sz="1600" i="1" dirty="0">
              <a:solidFill>
                <a:schemeClr val="bg2">
                  <a:lumMod val="25000"/>
                </a:schemeClr>
              </a:solidFill>
            </a:endParaRPr>
          </a:p>
        </p:txBody>
      </p:sp>
    </p:spTree>
    <p:extLst>
      <p:ext uri="{BB962C8B-B14F-4D97-AF65-F5344CB8AC3E}">
        <p14:creationId xmlns:p14="http://schemas.microsoft.com/office/powerpoint/2010/main" val="1232453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checkerboard(across)">
                                      <p:cBhvr>
                                        <p:cTn id="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CF2BFC-85FE-820C-A88C-6FF2FE05A4ED}"/>
              </a:ext>
            </a:extLst>
          </p:cNvPr>
          <p:cNvSpPr>
            <a:spLocks noGrp="1"/>
          </p:cNvSpPr>
          <p:nvPr>
            <p:ph idx="1"/>
          </p:nvPr>
        </p:nvSpPr>
        <p:spPr>
          <a:xfrm>
            <a:off x="566448" y="982246"/>
            <a:ext cx="11090099" cy="5668419"/>
          </a:xfrm>
        </p:spPr>
        <p:txBody>
          <a:bodyPr>
            <a:normAutofit lnSpcReduction="10000"/>
          </a:bodyPr>
          <a:lstStyle/>
          <a:p>
            <a:r>
              <a:rPr lang="en-NL" b="1" dirty="0"/>
              <a:t>NOW</a:t>
            </a:r>
            <a:r>
              <a:rPr lang="en-NL" dirty="0"/>
              <a:t> – risk factors for arrhythmic risk assessment</a:t>
            </a:r>
          </a:p>
          <a:p>
            <a:pPr lvl="1"/>
            <a:r>
              <a:rPr lang="en-NL" dirty="0"/>
              <a:t>Most left-sided NICM is ‘gene-elusive’ </a:t>
            </a:r>
            <a:r>
              <a:rPr lang="en-NL" dirty="0">
                <a:sym typeface="Wingdings" pitchFamily="2" charset="2"/>
              </a:rPr>
              <a:t> </a:t>
            </a:r>
            <a:r>
              <a:rPr lang="en-NL" dirty="0"/>
              <a:t>phenotype is crucial!</a:t>
            </a:r>
          </a:p>
          <a:p>
            <a:pPr lvl="1"/>
            <a:r>
              <a:rPr lang="en-NL" dirty="0"/>
              <a:t>Gene-negative =/= low risk!</a:t>
            </a:r>
          </a:p>
          <a:p>
            <a:pPr lvl="1"/>
            <a:r>
              <a:rPr lang="en-NL" dirty="0"/>
              <a:t>Guideline risk assessment: LVEF, LGE (yes/no), ventricular ectopy, syncope, PES</a:t>
            </a:r>
          </a:p>
          <a:p>
            <a:pPr lvl="1"/>
            <a:r>
              <a:rPr lang="en-NL" dirty="0"/>
              <a:t>Periodically revisit phenotypic diagnosis </a:t>
            </a:r>
            <a:r>
              <a:rPr lang="en-NL" i="1" dirty="0"/>
              <a:t>and</a:t>
            </a:r>
            <a:r>
              <a:rPr lang="en-NL" dirty="0"/>
              <a:t> genetics!</a:t>
            </a:r>
          </a:p>
          <a:p>
            <a:pPr marL="457200" lvl="1" indent="0">
              <a:buNone/>
            </a:pPr>
            <a:endParaRPr lang="en-NL" dirty="0"/>
          </a:p>
          <a:p>
            <a:r>
              <a:rPr lang="en-NL" b="1" dirty="0"/>
              <a:t>SOON</a:t>
            </a:r>
            <a:r>
              <a:rPr lang="en-NL" dirty="0"/>
              <a:t> – move from risk factors to deeper phenotyping</a:t>
            </a:r>
          </a:p>
          <a:p>
            <a:pPr lvl="1"/>
            <a:r>
              <a:rPr lang="en-NL" b="1" dirty="0"/>
              <a:t>LGE important driver </a:t>
            </a:r>
            <a:r>
              <a:rPr lang="en-NL" dirty="0"/>
              <a:t>&amp; more than yes/no: </a:t>
            </a:r>
            <a:r>
              <a:rPr lang="en-NL" i="1" dirty="0"/>
              <a:t>location and pattern/complexity matter</a:t>
            </a:r>
            <a:r>
              <a:rPr lang="en-NL" dirty="0"/>
              <a:t>!</a:t>
            </a:r>
          </a:p>
          <a:p>
            <a:pPr lvl="1"/>
            <a:r>
              <a:rPr lang="en-NL" dirty="0"/>
              <a:t>Additional phenotype details: </a:t>
            </a:r>
            <a:r>
              <a:rPr lang="en-NL" i="1" dirty="0"/>
              <a:t>active inflammation</a:t>
            </a:r>
            <a:r>
              <a:rPr lang="en-NL" dirty="0"/>
              <a:t>, </a:t>
            </a:r>
            <a:r>
              <a:rPr lang="en-NL" i="1" dirty="0"/>
              <a:t>RV</a:t>
            </a:r>
            <a:r>
              <a:rPr lang="en-NL" dirty="0"/>
              <a:t>, </a:t>
            </a:r>
            <a:r>
              <a:rPr lang="en-NL" i="1" dirty="0"/>
              <a:t>PVC burden, exercise ectopy?</a:t>
            </a:r>
          </a:p>
          <a:p>
            <a:pPr lvl="1"/>
            <a:r>
              <a:rPr lang="en-NL" dirty="0"/>
              <a:t>Combined quantitative risk models may be useful, but prospective validation needed</a:t>
            </a:r>
          </a:p>
          <a:p>
            <a:pPr marL="457200" lvl="1" indent="0">
              <a:buNone/>
            </a:pPr>
            <a:endParaRPr lang="en-NL" dirty="0"/>
          </a:p>
          <a:p>
            <a:r>
              <a:rPr lang="en-NL" b="1" dirty="0"/>
              <a:t>FUTURE</a:t>
            </a:r>
            <a:r>
              <a:rPr lang="en-NL" dirty="0"/>
              <a:t> – complex genetics and AI</a:t>
            </a:r>
          </a:p>
          <a:p>
            <a:pPr lvl="1"/>
            <a:r>
              <a:rPr lang="en-NL" dirty="0"/>
              <a:t>“Gene-negative” =/= genetically unexplained: PRS + intermediate effect variants?</a:t>
            </a:r>
          </a:p>
          <a:p>
            <a:pPr lvl="1"/>
            <a:r>
              <a:rPr lang="en-NL" dirty="0"/>
              <a:t>Multi-modal AI may capture even deeper phenotype: inform risk prediction?</a:t>
            </a:r>
          </a:p>
        </p:txBody>
      </p:sp>
      <p:sp>
        <p:nvSpPr>
          <p:cNvPr id="4" name="Title 1">
            <a:extLst>
              <a:ext uri="{FF2B5EF4-FFF2-40B4-BE49-F238E27FC236}">
                <a16:creationId xmlns:a16="http://schemas.microsoft.com/office/drawing/2014/main" id="{A0B1F399-157A-F4D0-E536-B7985FD2181D}"/>
              </a:ext>
            </a:extLst>
          </p:cNvPr>
          <p:cNvSpPr txBox="1">
            <a:spLocks/>
          </p:cNvSpPr>
          <p:nvPr/>
        </p:nvSpPr>
        <p:spPr>
          <a:xfrm>
            <a:off x="636125" y="38484"/>
            <a:ext cx="10919747" cy="867110"/>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r>
              <a:rPr lang="en-GB" dirty="0"/>
              <a:t>Take-home: evolving personalized phenotyping</a:t>
            </a:r>
          </a:p>
        </p:txBody>
      </p:sp>
    </p:spTree>
    <p:extLst>
      <p:ext uri="{BB962C8B-B14F-4D97-AF65-F5344CB8AC3E}">
        <p14:creationId xmlns:p14="http://schemas.microsoft.com/office/powerpoint/2010/main" val="40063977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FEF1D8-68CB-830C-174D-7DF8440ADF4F}"/>
            </a:ext>
          </a:extLst>
        </p:cNvPr>
        <p:cNvGrpSpPr/>
        <p:nvPr/>
      </p:nvGrpSpPr>
      <p:grpSpPr>
        <a:xfrm>
          <a:off x="0" y="0"/>
          <a:ext cx="0" cy="0"/>
          <a:chOff x="0" y="0"/>
          <a:chExt cx="0" cy="0"/>
        </a:xfrm>
      </p:grpSpPr>
      <p:sp>
        <p:nvSpPr>
          <p:cNvPr id="4" name="Oval 3">
            <a:extLst>
              <a:ext uri="{FF2B5EF4-FFF2-40B4-BE49-F238E27FC236}">
                <a16:creationId xmlns:a16="http://schemas.microsoft.com/office/drawing/2014/main" id="{2CC7FF42-94DA-A7BA-2E5A-4E05805EE9F4}"/>
              </a:ext>
            </a:extLst>
          </p:cNvPr>
          <p:cNvSpPr/>
          <p:nvPr/>
        </p:nvSpPr>
        <p:spPr>
          <a:xfrm>
            <a:off x="3175292" y="2673972"/>
            <a:ext cx="4096667" cy="2011680"/>
          </a:xfrm>
          <a:prstGeom prst="ellipse">
            <a:avLst/>
          </a:prstGeom>
          <a:solidFill>
            <a:srgbClr val="8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SCD/MVA </a:t>
            </a:r>
            <a:r>
              <a:rPr lang="nl-NL" sz="2400" b="1" dirty="0" err="1"/>
              <a:t>stratification</a:t>
            </a:r>
            <a:r>
              <a:rPr lang="nl-NL" sz="2400" b="1" dirty="0"/>
              <a:t> &amp; ICD </a:t>
            </a:r>
            <a:r>
              <a:rPr lang="nl-NL" sz="2400" b="1" dirty="0" err="1"/>
              <a:t>consideration</a:t>
            </a:r>
            <a:endParaRPr lang="en-NL" sz="2400" b="1" dirty="0"/>
          </a:p>
        </p:txBody>
      </p:sp>
      <p:sp>
        <p:nvSpPr>
          <p:cNvPr id="5" name="Oval 4">
            <a:extLst>
              <a:ext uri="{FF2B5EF4-FFF2-40B4-BE49-F238E27FC236}">
                <a16:creationId xmlns:a16="http://schemas.microsoft.com/office/drawing/2014/main" id="{3E9D4CDB-94BC-3B6A-16B3-99D7ADEC1E3B}"/>
              </a:ext>
            </a:extLst>
          </p:cNvPr>
          <p:cNvSpPr/>
          <p:nvPr/>
        </p:nvSpPr>
        <p:spPr>
          <a:xfrm>
            <a:off x="925509" y="2820986"/>
            <a:ext cx="1949196" cy="1700784"/>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LVEF</a:t>
            </a:r>
          </a:p>
          <a:p>
            <a:pPr algn="ctr"/>
            <a:r>
              <a:rPr lang="nl-NL" sz="2400" b="1" dirty="0"/>
              <a:t>&lt;35% </a:t>
            </a:r>
          </a:p>
          <a:p>
            <a:pPr algn="ctr"/>
            <a:r>
              <a:rPr lang="nl-NL" sz="2400" b="1" dirty="0"/>
              <a:t>w/ OMT</a:t>
            </a:r>
            <a:endParaRPr lang="en-NL" sz="2400" b="1" dirty="0"/>
          </a:p>
        </p:txBody>
      </p:sp>
      <p:sp>
        <p:nvSpPr>
          <p:cNvPr id="7" name="Oval 6">
            <a:extLst>
              <a:ext uri="{FF2B5EF4-FFF2-40B4-BE49-F238E27FC236}">
                <a16:creationId xmlns:a16="http://schemas.microsoft.com/office/drawing/2014/main" id="{8124B0F9-BA41-6A61-6725-ADE46BAA1F43}"/>
              </a:ext>
            </a:extLst>
          </p:cNvPr>
          <p:cNvSpPr/>
          <p:nvPr/>
        </p:nvSpPr>
        <p:spPr>
          <a:xfrm>
            <a:off x="5691209" y="4641630"/>
            <a:ext cx="1949196" cy="170078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err="1"/>
              <a:t>Sucp</a:t>
            </a:r>
            <a:r>
              <a:rPr lang="nl-NL" sz="2400" b="1" dirty="0"/>
              <a:t>. TLOC</a:t>
            </a:r>
            <a:endParaRPr lang="en-NL" sz="2400" b="1" dirty="0"/>
          </a:p>
        </p:txBody>
      </p:sp>
      <p:sp>
        <p:nvSpPr>
          <p:cNvPr id="14" name="Title 1">
            <a:extLst>
              <a:ext uri="{FF2B5EF4-FFF2-40B4-BE49-F238E27FC236}">
                <a16:creationId xmlns:a16="http://schemas.microsoft.com/office/drawing/2014/main" id="{8E352938-C430-D6B5-FA17-8307D77A9EB6}"/>
              </a:ext>
            </a:extLst>
          </p:cNvPr>
          <p:cNvSpPr txBox="1">
            <a:spLocks/>
          </p:cNvSpPr>
          <p:nvPr/>
        </p:nvSpPr>
        <p:spPr>
          <a:xfrm>
            <a:off x="961481" y="35392"/>
            <a:ext cx="10168128" cy="8671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r>
              <a:rPr lang="en-GB" dirty="0"/>
              <a:t>Primary prevention in NICM: future?</a:t>
            </a:r>
          </a:p>
        </p:txBody>
      </p:sp>
      <p:sp>
        <p:nvSpPr>
          <p:cNvPr id="2" name="Oval 1">
            <a:extLst>
              <a:ext uri="{FF2B5EF4-FFF2-40B4-BE49-F238E27FC236}">
                <a16:creationId xmlns:a16="http://schemas.microsoft.com/office/drawing/2014/main" id="{206CD6E6-0138-527B-C9C7-E902E8D92219}"/>
              </a:ext>
            </a:extLst>
          </p:cNvPr>
          <p:cNvSpPr/>
          <p:nvPr/>
        </p:nvSpPr>
        <p:spPr>
          <a:xfrm>
            <a:off x="3545920" y="851757"/>
            <a:ext cx="2060617" cy="1700784"/>
          </a:xfrm>
          <a:prstGeom prst="ellipse">
            <a:avLst/>
          </a:prstGeom>
          <a:solidFill>
            <a:srgbClr val="FFE4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err="1"/>
              <a:t>Other</a:t>
            </a:r>
            <a:r>
              <a:rPr lang="nl-NL" sz="2400" b="1" dirty="0"/>
              <a:t> </a:t>
            </a:r>
            <a:r>
              <a:rPr lang="nl-NL" sz="2400" b="1" dirty="0" err="1"/>
              <a:t>genetic</a:t>
            </a:r>
            <a:r>
              <a:rPr lang="nl-NL" sz="2400" b="1" dirty="0"/>
              <a:t> factors?</a:t>
            </a:r>
            <a:endParaRPr lang="en-NL" sz="2400" b="1" dirty="0"/>
          </a:p>
        </p:txBody>
      </p:sp>
      <p:sp>
        <p:nvSpPr>
          <p:cNvPr id="12" name="Oval 11">
            <a:extLst>
              <a:ext uri="{FF2B5EF4-FFF2-40B4-BE49-F238E27FC236}">
                <a16:creationId xmlns:a16="http://schemas.microsoft.com/office/drawing/2014/main" id="{9199B32C-728A-1D1A-E7D2-F60F0A858216}"/>
              </a:ext>
            </a:extLst>
          </p:cNvPr>
          <p:cNvSpPr/>
          <p:nvPr/>
        </p:nvSpPr>
        <p:spPr>
          <a:xfrm>
            <a:off x="3385851" y="4859362"/>
            <a:ext cx="2094800" cy="1700784"/>
          </a:xfrm>
          <a:prstGeom prst="ellipse">
            <a:avLst/>
          </a:prstGeom>
          <a:solidFill>
            <a:srgbClr val="FFE4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err="1"/>
              <a:t>Involved</a:t>
            </a:r>
            <a:endParaRPr lang="nl-NL" sz="2400" b="1" dirty="0"/>
          </a:p>
          <a:p>
            <a:pPr algn="ctr"/>
            <a:r>
              <a:rPr lang="nl-NL" sz="2400" b="1" dirty="0"/>
              <a:t>RV?</a:t>
            </a:r>
          </a:p>
        </p:txBody>
      </p:sp>
      <p:sp>
        <p:nvSpPr>
          <p:cNvPr id="13" name="Oval 12">
            <a:extLst>
              <a:ext uri="{FF2B5EF4-FFF2-40B4-BE49-F238E27FC236}">
                <a16:creationId xmlns:a16="http://schemas.microsoft.com/office/drawing/2014/main" id="{D424432D-0FC9-CABD-CE29-3BF56EB0B580}"/>
              </a:ext>
            </a:extLst>
          </p:cNvPr>
          <p:cNvSpPr/>
          <p:nvPr/>
        </p:nvSpPr>
        <p:spPr>
          <a:xfrm>
            <a:off x="7410170" y="3281271"/>
            <a:ext cx="1949196" cy="1700784"/>
          </a:xfrm>
          <a:prstGeom prst="ellipse">
            <a:avLst/>
          </a:prstGeom>
          <a:solidFill>
            <a:srgbClr val="FF7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LGE on </a:t>
            </a:r>
            <a:r>
              <a:rPr lang="nl-NL" sz="2400" b="1" dirty="0" err="1"/>
              <a:t>cMR</a:t>
            </a:r>
            <a:endParaRPr lang="en-NL" sz="2400" b="1" dirty="0"/>
          </a:p>
        </p:txBody>
      </p:sp>
      <p:sp>
        <p:nvSpPr>
          <p:cNvPr id="18" name="Oval 17">
            <a:extLst>
              <a:ext uri="{FF2B5EF4-FFF2-40B4-BE49-F238E27FC236}">
                <a16:creationId xmlns:a16="http://schemas.microsoft.com/office/drawing/2014/main" id="{B077B84F-DF6D-B3F0-CFD1-61572AFAAFE6}"/>
              </a:ext>
            </a:extLst>
          </p:cNvPr>
          <p:cNvSpPr/>
          <p:nvPr/>
        </p:nvSpPr>
        <p:spPr>
          <a:xfrm>
            <a:off x="7939006" y="1533790"/>
            <a:ext cx="1949196" cy="1700784"/>
          </a:xfrm>
          <a:prstGeom prst="ellipse">
            <a:avLst/>
          </a:prstGeom>
          <a:solidFill>
            <a:srgbClr val="FF7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err="1"/>
              <a:t>Induc</a:t>
            </a:r>
            <a:r>
              <a:rPr lang="nl-NL" sz="2400" b="1" dirty="0"/>
              <a:t>. VT on PES</a:t>
            </a:r>
            <a:endParaRPr lang="en-NL" sz="2400" b="1" dirty="0"/>
          </a:p>
        </p:txBody>
      </p:sp>
      <p:sp>
        <p:nvSpPr>
          <p:cNvPr id="19" name="Oval 18">
            <a:extLst>
              <a:ext uri="{FF2B5EF4-FFF2-40B4-BE49-F238E27FC236}">
                <a16:creationId xmlns:a16="http://schemas.microsoft.com/office/drawing/2014/main" id="{28517D37-CF6E-ECDD-A2EA-3DA4FFD92A96}"/>
              </a:ext>
            </a:extLst>
          </p:cNvPr>
          <p:cNvSpPr/>
          <p:nvPr/>
        </p:nvSpPr>
        <p:spPr>
          <a:xfrm>
            <a:off x="5940438" y="1089976"/>
            <a:ext cx="1949196" cy="1700784"/>
          </a:xfrm>
          <a:prstGeom prst="ellipse">
            <a:avLst/>
          </a:prstGeom>
          <a:solidFill>
            <a:srgbClr val="FF7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LVEF</a:t>
            </a:r>
          </a:p>
          <a:p>
            <a:pPr algn="ctr"/>
            <a:r>
              <a:rPr lang="nl-NL" sz="2400" b="1" dirty="0"/>
              <a:t>35-49% </a:t>
            </a:r>
          </a:p>
          <a:p>
            <a:pPr algn="ctr"/>
            <a:r>
              <a:rPr lang="nl-NL" sz="2400" b="1" dirty="0"/>
              <a:t>w/ OMT</a:t>
            </a:r>
            <a:endParaRPr lang="en-NL" sz="2400" b="1" dirty="0"/>
          </a:p>
        </p:txBody>
      </p:sp>
      <p:sp>
        <p:nvSpPr>
          <p:cNvPr id="20" name="Oval 19">
            <a:extLst>
              <a:ext uri="{FF2B5EF4-FFF2-40B4-BE49-F238E27FC236}">
                <a16:creationId xmlns:a16="http://schemas.microsoft.com/office/drawing/2014/main" id="{A7715F64-A211-DB67-FD0E-A31A38A92F8F}"/>
              </a:ext>
            </a:extLst>
          </p:cNvPr>
          <p:cNvSpPr/>
          <p:nvPr/>
        </p:nvSpPr>
        <p:spPr>
          <a:xfrm>
            <a:off x="9880809" y="2967461"/>
            <a:ext cx="2240405" cy="170078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err="1"/>
              <a:t>Other</a:t>
            </a:r>
            <a:r>
              <a:rPr lang="nl-NL" sz="2400" b="1" dirty="0"/>
              <a:t> risk gene P/LP variant</a:t>
            </a:r>
            <a:endParaRPr lang="en-NL" sz="2400" b="1" dirty="0"/>
          </a:p>
        </p:txBody>
      </p:sp>
      <p:sp>
        <p:nvSpPr>
          <p:cNvPr id="21" name="Oval 20">
            <a:extLst>
              <a:ext uri="{FF2B5EF4-FFF2-40B4-BE49-F238E27FC236}">
                <a16:creationId xmlns:a16="http://schemas.microsoft.com/office/drawing/2014/main" id="{D26178E8-D7D6-A2BC-51DD-E71AC05C7A75}"/>
              </a:ext>
            </a:extLst>
          </p:cNvPr>
          <p:cNvSpPr/>
          <p:nvPr/>
        </p:nvSpPr>
        <p:spPr>
          <a:xfrm>
            <a:off x="10001444" y="1021770"/>
            <a:ext cx="1949196" cy="1700784"/>
          </a:xfrm>
          <a:prstGeom prst="ellipse">
            <a:avLst/>
          </a:prstGeom>
          <a:solidFill>
            <a:srgbClr val="FF7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i="1" dirty="0"/>
              <a:t>LMNA </a:t>
            </a:r>
            <a:r>
              <a:rPr lang="nl-NL" sz="2400" b="1" dirty="0"/>
              <a:t>P/LP variant</a:t>
            </a:r>
            <a:endParaRPr lang="en-NL" sz="2400" b="1" i="1" dirty="0"/>
          </a:p>
        </p:txBody>
      </p:sp>
      <p:sp>
        <p:nvSpPr>
          <p:cNvPr id="22" name="Oval 21">
            <a:extLst>
              <a:ext uri="{FF2B5EF4-FFF2-40B4-BE49-F238E27FC236}">
                <a16:creationId xmlns:a16="http://schemas.microsoft.com/office/drawing/2014/main" id="{C0E92C54-3A95-A585-FB34-0197126C7337}"/>
              </a:ext>
            </a:extLst>
          </p:cNvPr>
          <p:cNvSpPr/>
          <p:nvPr/>
        </p:nvSpPr>
        <p:spPr>
          <a:xfrm>
            <a:off x="10026413" y="4834368"/>
            <a:ext cx="1949196" cy="1700784"/>
          </a:xfrm>
          <a:prstGeom prst="ellipse">
            <a:avLst/>
          </a:prstGeom>
          <a:solidFill>
            <a:srgbClr val="FFE4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NSVT, PVC </a:t>
            </a:r>
            <a:r>
              <a:rPr lang="nl-NL" sz="2400" b="1" dirty="0" err="1"/>
              <a:t>burden</a:t>
            </a:r>
            <a:endParaRPr lang="en-NL" sz="2400" b="1" dirty="0"/>
          </a:p>
        </p:txBody>
      </p:sp>
      <p:sp>
        <p:nvSpPr>
          <p:cNvPr id="23" name="Oval 22">
            <a:extLst>
              <a:ext uri="{FF2B5EF4-FFF2-40B4-BE49-F238E27FC236}">
                <a16:creationId xmlns:a16="http://schemas.microsoft.com/office/drawing/2014/main" id="{CDC2A5F3-3AB0-6A3F-5690-B8363DA76A16}"/>
              </a:ext>
            </a:extLst>
          </p:cNvPr>
          <p:cNvSpPr/>
          <p:nvPr/>
        </p:nvSpPr>
        <p:spPr>
          <a:xfrm>
            <a:off x="7939006" y="5057098"/>
            <a:ext cx="1949196" cy="1700784"/>
          </a:xfrm>
          <a:prstGeom prst="ellipse">
            <a:avLst/>
          </a:prstGeom>
          <a:solidFill>
            <a:srgbClr val="FFE4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Family </a:t>
            </a:r>
            <a:r>
              <a:rPr lang="nl-NL" sz="2400" b="1" dirty="0" err="1"/>
              <a:t>history</a:t>
            </a:r>
            <a:r>
              <a:rPr lang="nl-NL" sz="2400" b="1" dirty="0"/>
              <a:t> SCD</a:t>
            </a:r>
            <a:endParaRPr lang="en-NL" sz="2400" b="1" dirty="0"/>
          </a:p>
        </p:txBody>
      </p:sp>
    </p:spTree>
    <p:extLst>
      <p:ext uri="{BB962C8B-B14F-4D97-AF65-F5344CB8AC3E}">
        <p14:creationId xmlns:p14="http://schemas.microsoft.com/office/powerpoint/2010/main" val="421336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A309FE-C1E1-3687-01E0-FEC7823AEE42}"/>
            </a:ext>
          </a:extLst>
        </p:cNvPr>
        <p:cNvGrpSpPr/>
        <p:nvPr/>
      </p:nvGrpSpPr>
      <p:grpSpPr>
        <a:xfrm>
          <a:off x="0" y="0"/>
          <a:ext cx="0" cy="0"/>
          <a:chOff x="0" y="0"/>
          <a:chExt cx="0" cy="0"/>
        </a:xfrm>
      </p:grpSpPr>
      <p:sp>
        <p:nvSpPr>
          <p:cNvPr id="4" name="Oval 3">
            <a:extLst>
              <a:ext uri="{FF2B5EF4-FFF2-40B4-BE49-F238E27FC236}">
                <a16:creationId xmlns:a16="http://schemas.microsoft.com/office/drawing/2014/main" id="{CE4CCE27-B29C-D71E-27FE-156CF0AB58FD}"/>
              </a:ext>
            </a:extLst>
          </p:cNvPr>
          <p:cNvSpPr/>
          <p:nvPr/>
        </p:nvSpPr>
        <p:spPr>
          <a:xfrm>
            <a:off x="3175292" y="2673972"/>
            <a:ext cx="4096667" cy="2011680"/>
          </a:xfrm>
          <a:prstGeom prst="ellipse">
            <a:avLst/>
          </a:prstGeom>
          <a:solidFill>
            <a:srgbClr val="8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SCD/MVA </a:t>
            </a:r>
            <a:r>
              <a:rPr lang="nl-NL" sz="2400" b="1" dirty="0" err="1"/>
              <a:t>stratification</a:t>
            </a:r>
            <a:r>
              <a:rPr lang="nl-NL" sz="2400" b="1" dirty="0"/>
              <a:t> &amp; ICD </a:t>
            </a:r>
            <a:r>
              <a:rPr lang="nl-NL" sz="2400" b="1" dirty="0" err="1"/>
              <a:t>consideration</a:t>
            </a:r>
            <a:endParaRPr lang="en-NL" sz="2400" b="1" dirty="0"/>
          </a:p>
        </p:txBody>
      </p:sp>
      <p:sp>
        <p:nvSpPr>
          <p:cNvPr id="5" name="Oval 4">
            <a:extLst>
              <a:ext uri="{FF2B5EF4-FFF2-40B4-BE49-F238E27FC236}">
                <a16:creationId xmlns:a16="http://schemas.microsoft.com/office/drawing/2014/main" id="{75DC430C-C5D9-CCBE-8878-08667C8EAD8B}"/>
              </a:ext>
            </a:extLst>
          </p:cNvPr>
          <p:cNvSpPr/>
          <p:nvPr/>
        </p:nvSpPr>
        <p:spPr>
          <a:xfrm>
            <a:off x="925509" y="2820986"/>
            <a:ext cx="1949196" cy="1700784"/>
          </a:xfrm>
          <a:prstGeom prst="ellipse">
            <a:avLst/>
          </a:prstGeom>
          <a:solidFill>
            <a:srgbClr val="FF7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LVEF</a:t>
            </a:r>
          </a:p>
          <a:p>
            <a:pPr algn="ctr"/>
            <a:r>
              <a:rPr lang="nl-NL" sz="2400" b="1" dirty="0"/>
              <a:t>&lt;35% </a:t>
            </a:r>
          </a:p>
          <a:p>
            <a:pPr algn="ctr"/>
            <a:r>
              <a:rPr lang="nl-NL" sz="2400" b="1" dirty="0"/>
              <a:t>w/ OMT</a:t>
            </a:r>
            <a:endParaRPr lang="en-NL" sz="2400" b="1" dirty="0"/>
          </a:p>
        </p:txBody>
      </p:sp>
      <p:sp>
        <p:nvSpPr>
          <p:cNvPr id="7" name="Oval 6">
            <a:extLst>
              <a:ext uri="{FF2B5EF4-FFF2-40B4-BE49-F238E27FC236}">
                <a16:creationId xmlns:a16="http://schemas.microsoft.com/office/drawing/2014/main" id="{851E7F7E-5307-6EB3-E8C8-3FBFD91B2338}"/>
              </a:ext>
            </a:extLst>
          </p:cNvPr>
          <p:cNvSpPr/>
          <p:nvPr/>
        </p:nvSpPr>
        <p:spPr>
          <a:xfrm>
            <a:off x="5691209" y="4641630"/>
            <a:ext cx="1949196" cy="1700784"/>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err="1"/>
              <a:t>Sucp</a:t>
            </a:r>
            <a:r>
              <a:rPr lang="nl-NL" sz="2400" b="1" dirty="0"/>
              <a:t>. TLOC</a:t>
            </a:r>
            <a:endParaRPr lang="en-NL" sz="2400" b="1" dirty="0"/>
          </a:p>
        </p:txBody>
      </p:sp>
      <p:sp>
        <p:nvSpPr>
          <p:cNvPr id="14" name="Title 1">
            <a:extLst>
              <a:ext uri="{FF2B5EF4-FFF2-40B4-BE49-F238E27FC236}">
                <a16:creationId xmlns:a16="http://schemas.microsoft.com/office/drawing/2014/main" id="{4FDD9682-A4FA-3774-149B-F8AAC5775905}"/>
              </a:ext>
            </a:extLst>
          </p:cNvPr>
          <p:cNvSpPr txBox="1">
            <a:spLocks/>
          </p:cNvSpPr>
          <p:nvPr/>
        </p:nvSpPr>
        <p:spPr>
          <a:xfrm>
            <a:off x="961481" y="35392"/>
            <a:ext cx="10168128" cy="8671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a:lstStyle>
          <a:p>
            <a:pPr algn="ctr"/>
            <a:r>
              <a:rPr lang="en-GB" dirty="0"/>
              <a:t>Primary prevention in NICM: future?</a:t>
            </a:r>
          </a:p>
        </p:txBody>
      </p:sp>
      <p:sp>
        <p:nvSpPr>
          <p:cNvPr id="2" name="Oval 1">
            <a:extLst>
              <a:ext uri="{FF2B5EF4-FFF2-40B4-BE49-F238E27FC236}">
                <a16:creationId xmlns:a16="http://schemas.microsoft.com/office/drawing/2014/main" id="{B3D9BB56-1D76-C733-4D9F-7F2D738A6AAB}"/>
              </a:ext>
            </a:extLst>
          </p:cNvPr>
          <p:cNvSpPr/>
          <p:nvPr/>
        </p:nvSpPr>
        <p:spPr>
          <a:xfrm>
            <a:off x="3545920" y="851757"/>
            <a:ext cx="2060617" cy="1700784"/>
          </a:xfrm>
          <a:prstGeom prst="ellipse">
            <a:avLst/>
          </a:prstGeom>
          <a:solidFill>
            <a:srgbClr val="FFE4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err="1"/>
              <a:t>Other</a:t>
            </a:r>
            <a:r>
              <a:rPr lang="nl-NL" sz="2400" b="1" dirty="0"/>
              <a:t> </a:t>
            </a:r>
            <a:r>
              <a:rPr lang="nl-NL" sz="2400" b="1" dirty="0" err="1"/>
              <a:t>genetic</a:t>
            </a:r>
            <a:r>
              <a:rPr lang="nl-NL" sz="2400" b="1" dirty="0"/>
              <a:t> factors?</a:t>
            </a:r>
            <a:endParaRPr lang="en-NL" sz="2400" b="1" dirty="0"/>
          </a:p>
        </p:txBody>
      </p:sp>
      <p:sp>
        <p:nvSpPr>
          <p:cNvPr id="12" name="Oval 11">
            <a:extLst>
              <a:ext uri="{FF2B5EF4-FFF2-40B4-BE49-F238E27FC236}">
                <a16:creationId xmlns:a16="http://schemas.microsoft.com/office/drawing/2014/main" id="{E13AE91F-7F58-D180-0617-CD191B9359D5}"/>
              </a:ext>
            </a:extLst>
          </p:cNvPr>
          <p:cNvSpPr/>
          <p:nvPr/>
        </p:nvSpPr>
        <p:spPr>
          <a:xfrm>
            <a:off x="3385851" y="4859362"/>
            <a:ext cx="2094800" cy="1700784"/>
          </a:xfrm>
          <a:prstGeom prst="ellipse">
            <a:avLst/>
          </a:prstGeom>
          <a:solidFill>
            <a:srgbClr val="FFE4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err="1"/>
              <a:t>Involved</a:t>
            </a:r>
            <a:endParaRPr lang="nl-NL" sz="2400" b="1" dirty="0"/>
          </a:p>
          <a:p>
            <a:pPr algn="ctr"/>
            <a:r>
              <a:rPr lang="nl-NL" sz="2400" b="1" dirty="0"/>
              <a:t>RV?</a:t>
            </a:r>
          </a:p>
        </p:txBody>
      </p:sp>
      <p:sp>
        <p:nvSpPr>
          <p:cNvPr id="18" name="Oval 17">
            <a:extLst>
              <a:ext uri="{FF2B5EF4-FFF2-40B4-BE49-F238E27FC236}">
                <a16:creationId xmlns:a16="http://schemas.microsoft.com/office/drawing/2014/main" id="{EB537C14-EB2F-A066-FE50-55C27FD15286}"/>
              </a:ext>
            </a:extLst>
          </p:cNvPr>
          <p:cNvSpPr/>
          <p:nvPr/>
        </p:nvSpPr>
        <p:spPr>
          <a:xfrm>
            <a:off x="7939006" y="1533790"/>
            <a:ext cx="1949196" cy="1700784"/>
          </a:xfrm>
          <a:prstGeom prst="ellipse">
            <a:avLst/>
          </a:prstGeom>
          <a:solidFill>
            <a:srgbClr val="FF7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err="1"/>
              <a:t>Induc</a:t>
            </a:r>
            <a:r>
              <a:rPr lang="nl-NL" sz="2400" b="1" dirty="0"/>
              <a:t>. VT on PES</a:t>
            </a:r>
            <a:endParaRPr lang="en-NL" sz="2400" b="1" dirty="0"/>
          </a:p>
        </p:txBody>
      </p:sp>
      <p:sp>
        <p:nvSpPr>
          <p:cNvPr id="19" name="Oval 18">
            <a:extLst>
              <a:ext uri="{FF2B5EF4-FFF2-40B4-BE49-F238E27FC236}">
                <a16:creationId xmlns:a16="http://schemas.microsoft.com/office/drawing/2014/main" id="{88B8BC2E-5DC3-7D38-265D-D87E961E6E83}"/>
              </a:ext>
            </a:extLst>
          </p:cNvPr>
          <p:cNvSpPr/>
          <p:nvPr/>
        </p:nvSpPr>
        <p:spPr>
          <a:xfrm>
            <a:off x="5940438" y="1089976"/>
            <a:ext cx="1949196" cy="1700784"/>
          </a:xfrm>
          <a:prstGeom prst="ellipse">
            <a:avLst/>
          </a:prstGeom>
          <a:solidFill>
            <a:srgbClr val="FFE4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LVEF</a:t>
            </a:r>
          </a:p>
          <a:p>
            <a:pPr algn="ctr"/>
            <a:r>
              <a:rPr lang="nl-NL" sz="2400" b="1" dirty="0"/>
              <a:t>35-49% </a:t>
            </a:r>
          </a:p>
          <a:p>
            <a:pPr algn="ctr"/>
            <a:r>
              <a:rPr lang="nl-NL" sz="2400" b="1" dirty="0"/>
              <a:t>w/ OMT</a:t>
            </a:r>
            <a:endParaRPr lang="en-NL" sz="2400" b="1" dirty="0"/>
          </a:p>
        </p:txBody>
      </p:sp>
      <p:sp>
        <p:nvSpPr>
          <p:cNvPr id="20" name="Oval 19">
            <a:extLst>
              <a:ext uri="{FF2B5EF4-FFF2-40B4-BE49-F238E27FC236}">
                <a16:creationId xmlns:a16="http://schemas.microsoft.com/office/drawing/2014/main" id="{69249EF9-1FF7-8535-A696-6307F64BB8E4}"/>
              </a:ext>
            </a:extLst>
          </p:cNvPr>
          <p:cNvSpPr/>
          <p:nvPr/>
        </p:nvSpPr>
        <p:spPr>
          <a:xfrm>
            <a:off x="9880809" y="2967461"/>
            <a:ext cx="2240405" cy="1700784"/>
          </a:xfrm>
          <a:prstGeom prst="ellipse">
            <a:avLst/>
          </a:prstGeom>
          <a:solidFill>
            <a:srgbClr val="FF7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err="1"/>
              <a:t>Other</a:t>
            </a:r>
            <a:r>
              <a:rPr lang="nl-NL" sz="2400" b="1" dirty="0"/>
              <a:t> risk gene P/LP variant</a:t>
            </a:r>
            <a:endParaRPr lang="en-NL" sz="2400" b="1" dirty="0"/>
          </a:p>
        </p:txBody>
      </p:sp>
      <p:sp>
        <p:nvSpPr>
          <p:cNvPr id="21" name="Oval 20">
            <a:extLst>
              <a:ext uri="{FF2B5EF4-FFF2-40B4-BE49-F238E27FC236}">
                <a16:creationId xmlns:a16="http://schemas.microsoft.com/office/drawing/2014/main" id="{3FEA8C64-A75E-502A-E31A-E9219F3F8F90}"/>
              </a:ext>
            </a:extLst>
          </p:cNvPr>
          <p:cNvSpPr/>
          <p:nvPr/>
        </p:nvSpPr>
        <p:spPr>
          <a:xfrm>
            <a:off x="10001444" y="1021770"/>
            <a:ext cx="1949196" cy="1700784"/>
          </a:xfrm>
          <a:prstGeom prst="ellipse">
            <a:avLst/>
          </a:prstGeom>
          <a:solidFill>
            <a:srgbClr val="FF7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i="1" dirty="0"/>
              <a:t>LMNA </a:t>
            </a:r>
            <a:r>
              <a:rPr lang="nl-NL" sz="2400" b="1" dirty="0"/>
              <a:t>P/LP variant</a:t>
            </a:r>
            <a:endParaRPr lang="en-NL" sz="2400" b="1" i="1" dirty="0"/>
          </a:p>
        </p:txBody>
      </p:sp>
      <p:sp>
        <p:nvSpPr>
          <p:cNvPr id="22" name="Oval 21">
            <a:extLst>
              <a:ext uri="{FF2B5EF4-FFF2-40B4-BE49-F238E27FC236}">
                <a16:creationId xmlns:a16="http://schemas.microsoft.com/office/drawing/2014/main" id="{4E25517D-B84F-66B7-985A-60F5F55D674D}"/>
              </a:ext>
            </a:extLst>
          </p:cNvPr>
          <p:cNvSpPr/>
          <p:nvPr/>
        </p:nvSpPr>
        <p:spPr>
          <a:xfrm>
            <a:off x="10026413" y="4834368"/>
            <a:ext cx="1949196" cy="1700784"/>
          </a:xfrm>
          <a:prstGeom prst="ellipse">
            <a:avLst/>
          </a:prstGeom>
          <a:solidFill>
            <a:srgbClr val="FFE4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NSVT, PVC </a:t>
            </a:r>
            <a:r>
              <a:rPr lang="nl-NL" sz="2400" b="1" dirty="0" err="1"/>
              <a:t>burden</a:t>
            </a:r>
            <a:endParaRPr lang="en-NL" sz="2400" b="1" dirty="0"/>
          </a:p>
        </p:txBody>
      </p:sp>
      <p:sp>
        <p:nvSpPr>
          <p:cNvPr id="23" name="Oval 22">
            <a:extLst>
              <a:ext uri="{FF2B5EF4-FFF2-40B4-BE49-F238E27FC236}">
                <a16:creationId xmlns:a16="http://schemas.microsoft.com/office/drawing/2014/main" id="{8F1FF43A-04B5-383B-8F13-2BF69F56ACF6}"/>
              </a:ext>
            </a:extLst>
          </p:cNvPr>
          <p:cNvSpPr/>
          <p:nvPr/>
        </p:nvSpPr>
        <p:spPr>
          <a:xfrm>
            <a:off x="7939006" y="5057098"/>
            <a:ext cx="1949196" cy="1700784"/>
          </a:xfrm>
          <a:prstGeom prst="ellipse">
            <a:avLst/>
          </a:prstGeom>
          <a:solidFill>
            <a:srgbClr val="FFE4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Family </a:t>
            </a:r>
            <a:r>
              <a:rPr lang="nl-NL" sz="2400" b="1" dirty="0" err="1"/>
              <a:t>history</a:t>
            </a:r>
            <a:r>
              <a:rPr lang="nl-NL" sz="2400" b="1" dirty="0"/>
              <a:t> SCD</a:t>
            </a:r>
            <a:endParaRPr lang="en-NL" sz="2400" b="1" dirty="0"/>
          </a:p>
        </p:txBody>
      </p:sp>
      <p:sp>
        <p:nvSpPr>
          <p:cNvPr id="13" name="Oval 12">
            <a:extLst>
              <a:ext uri="{FF2B5EF4-FFF2-40B4-BE49-F238E27FC236}">
                <a16:creationId xmlns:a16="http://schemas.microsoft.com/office/drawing/2014/main" id="{8F5895A7-44B6-B8B2-A788-DCE175824152}"/>
              </a:ext>
            </a:extLst>
          </p:cNvPr>
          <p:cNvSpPr/>
          <p:nvPr/>
        </p:nvSpPr>
        <p:spPr>
          <a:xfrm>
            <a:off x="7271959" y="3089889"/>
            <a:ext cx="2616243" cy="2111895"/>
          </a:xfrm>
          <a:prstGeom prst="ellipse">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b="1" dirty="0"/>
              <a:t>LGE </a:t>
            </a:r>
            <a:r>
              <a:rPr lang="nl-NL" sz="2400" b="1" dirty="0" err="1"/>
              <a:t>pattern</a:t>
            </a:r>
            <a:r>
              <a:rPr lang="nl-NL" sz="2400" b="1" dirty="0"/>
              <a:t>+</a:t>
            </a:r>
          </a:p>
          <a:p>
            <a:pPr algn="ctr"/>
            <a:r>
              <a:rPr lang="nl-NL" sz="2400" b="1" dirty="0" err="1"/>
              <a:t>location</a:t>
            </a:r>
            <a:r>
              <a:rPr lang="nl-NL" sz="2400" b="1" dirty="0"/>
              <a:t> </a:t>
            </a:r>
          </a:p>
          <a:p>
            <a:pPr algn="ctr"/>
            <a:r>
              <a:rPr lang="nl-NL" sz="2400" b="1" dirty="0"/>
              <a:t>on </a:t>
            </a:r>
            <a:r>
              <a:rPr lang="nl-NL" sz="2400" b="1" dirty="0" err="1"/>
              <a:t>cMR</a:t>
            </a:r>
            <a:endParaRPr lang="en-NL" sz="2400" b="1" dirty="0"/>
          </a:p>
        </p:txBody>
      </p:sp>
    </p:spTree>
    <p:extLst>
      <p:ext uri="{BB962C8B-B14F-4D97-AF65-F5344CB8AC3E}">
        <p14:creationId xmlns:p14="http://schemas.microsoft.com/office/powerpoint/2010/main" val="23691271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C34F68-CC9C-D0C3-5F92-F9646D9A9472}"/>
            </a:ext>
          </a:extLst>
        </p:cNvPr>
        <p:cNvGrpSpPr/>
        <p:nvPr/>
      </p:nvGrpSpPr>
      <p:grpSpPr>
        <a:xfrm>
          <a:off x="0" y="0"/>
          <a:ext cx="0" cy="0"/>
          <a:chOff x="0" y="0"/>
          <a:chExt cx="0" cy="0"/>
        </a:xfrm>
      </p:grpSpPr>
      <p:pic>
        <p:nvPicPr>
          <p:cNvPr id="13" name="Picture 12" descr="A blue and white drawing of a dna strand&#10;&#10;Description automatically generated">
            <a:extLst>
              <a:ext uri="{FF2B5EF4-FFF2-40B4-BE49-F238E27FC236}">
                <a16:creationId xmlns:a16="http://schemas.microsoft.com/office/drawing/2014/main" id="{1F48104D-8E24-D861-E0B5-1356852FFAB3}"/>
              </a:ext>
            </a:extLst>
          </p:cNvPr>
          <p:cNvPicPr>
            <a:picLocks noChangeAspect="1"/>
          </p:cNvPicPr>
          <p:nvPr/>
        </p:nvPicPr>
        <p:blipFill>
          <a:blip r:embed="rId2"/>
          <a:stretch>
            <a:fillRect/>
          </a:stretch>
        </p:blipFill>
        <p:spPr>
          <a:xfrm>
            <a:off x="9965804" y="22985"/>
            <a:ext cx="2547116" cy="6835015"/>
          </a:xfrm>
          <a:prstGeom prst="rect">
            <a:avLst/>
          </a:prstGeom>
          <a:ln>
            <a:noFill/>
          </a:ln>
          <a:effectLst>
            <a:softEdge rad="112500"/>
          </a:effectLst>
        </p:spPr>
      </p:pic>
      <p:sp>
        <p:nvSpPr>
          <p:cNvPr id="2" name="Title 1">
            <a:extLst>
              <a:ext uri="{FF2B5EF4-FFF2-40B4-BE49-F238E27FC236}">
                <a16:creationId xmlns:a16="http://schemas.microsoft.com/office/drawing/2014/main" id="{369EF579-0092-565F-8C66-57D78A293BA4}"/>
              </a:ext>
            </a:extLst>
          </p:cNvPr>
          <p:cNvSpPr>
            <a:spLocks noGrp="1"/>
          </p:cNvSpPr>
          <p:nvPr>
            <p:ph type="ctrTitle"/>
          </p:nvPr>
        </p:nvSpPr>
        <p:spPr>
          <a:xfrm>
            <a:off x="2149433" y="2381505"/>
            <a:ext cx="7893133" cy="1036035"/>
          </a:xfrm>
        </p:spPr>
        <p:txBody>
          <a:bodyPr anchor="b">
            <a:normAutofit/>
          </a:bodyPr>
          <a:lstStyle/>
          <a:p>
            <a:r>
              <a:rPr lang="en-NL" sz="4800" dirty="0"/>
              <a:t>Thanks for your attention!</a:t>
            </a:r>
          </a:p>
        </p:txBody>
      </p:sp>
      <p:pic>
        <p:nvPicPr>
          <p:cNvPr id="3" name="Picture 2" descr="ERNs - JARDIN Joint Action">
            <a:extLst>
              <a:ext uri="{FF2B5EF4-FFF2-40B4-BE49-F238E27FC236}">
                <a16:creationId xmlns:a16="http://schemas.microsoft.com/office/drawing/2014/main" id="{98C8BB04-57CD-3406-DADB-3652276324DC}"/>
              </a:ext>
            </a:extLst>
          </p:cNvPr>
          <p:cNvPicPr>
            <a:picLocks noChangeAspect="1"/>
          </p:cNvPicPr>
          <p:nvPr/>
        </p:nvPicPr>
        <p:blipFill>
          <a:blip r:embed="rId3"/>
          <a:srcRect l="10673" t="30430" r="11268" b="30149"/>
          <a:stretch>
            <a:fillRect/>
          </a:stretch>
        </p:blipFill>
        <p:spPr>
          <a:xfrm>
            <a:off x="4606966" y="3657122"/>
            <a:ext cx="3247706" cy="1094392"/>
          </a:xfrm>
          <a:prstGeom prst="rect">
            <a:avLst/>
          </a:prstGeom>
        </p:spPr>
      </p:pic>
    </p:spTree>
    <p:extLst>
      <p:ext uri="{BB962C8B-B14F-4D97-AF65-F5344CB8AC3E}">
        <p14:creationId xmlns:p14="http://schemas.microsoft.com/office/powerpoint/2010/main" val="1946469907"/>
      </p:ext>
    </p:extLst>
  </p:cSld>
  <p:clrMapOvr>
    <a:masterClrMapping/>
  </p:clrMapOvr>
</p:sld>
</file>

<file path=ppt/theme/theme1.xml><?xml version="1.0" encoding="utf-8"?>
<a:theme xmlns:a="http://schemas.openxmlformats.org/drawingml/2006/main" name="AccentBoxVTI">
  <a:themeElements>
    <a:clrScheme name="AnalogousFromLightSeedRightStep">
      <a:dk1>
        <a:srgbClr val="000000"/>
      </a:dk1>
      <a:lt1>
        <a:srgbClr val="FFFFFF"/>
      </a:lt1>
      <a:dk2>
        <a:srgbClr val="253C22"/>
      </a:dk2>
      <a:lt2>
        <a:srgbClr val="E2E6E8"/>
      </a:lt2>
      <a:accent1>
        <a:srgbClr val="CD967D"/>
      </a:accent1>
      <a:accent2>
        <a:srgbClr val="B5A066"/>
      </a:accent2>
      <a:accent3>
        <a:srgbClr val="9DA66D"/>
      </a:accent3>
      <a:accent4>
        <a:srgbClr val="83AF62"/>
      </a:accent4>
      <a:accent5>
        <a:srgbClr val="6DB16C"/>
      </a:accent5>
      <a:accent6>
        <a:srgbClr val="64B183"/>
      </a:accent6>
      <a:hlink>
        <a:srgbClr val="5E899E"/>
      </a:hlink>
      <a:folHlink>
        <a:srgbClr val="7F7F7F"/>
      </a:folHlink>
    </a:clrScheme>
    <a:fontScheme name="Avenir">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266112</TotalTime>
  <Words>2090</Words>
  <Application>Microsoft Macintosh PowerPoint</Application>
  <PresentationFormat>Widescreen</PresentationFormat>
  <Paragraphs>380</Paragraphs>
  <Slides>37</Slides>
  <Notes>5</Notes>
  <HiddenSlides>2</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37</vt:i4>
      </vt:variant>
    </vt:vector>
  </HeadingPairs>
  <TitlesOfParts>
    <vt:vector size="44" baseType="lpstr">
      <vt:lpstr>Arial</vt:lpstr>
      <vt:lpstr>Calibri</vt:lpstr>
      <vt:lpstr>Lucida Sans</vt:lpstr>
      <vt:lpstr>Neue Haas Grotesk Text Pro</vt:lpstr>
      <vt:lpstr>Symbol</vt:lpstr>
      <vt:lpstr>Wingdings</vt:lpstr>
      <vt:lpstr>AccentBoxVTI</vt:lpstr>
      <vt:lpstr>  Arrhythmic risk in gene elusive patients with DCM/NDLVC  Towards a personalized approach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Thanks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Caffeïnegebruik in de zwangerschap</dc:title>
  <dc:creator>Sean Joseph Jurgens</dc:creator>
  <cp:lastModifiedBy>Sean Joseph Jurgens</cp:lastModifiedBy>
  <cp:revision>224</cp:revision>
  <cp:lastPrinted>2026-09-16T09:41:22Z</cp:lastPrinted>
  <dcterms:created xsi:type="dcterms:W3CDTF">2021-05-11T09:38:16Z</dcterms:created>
  <dcterms:modified xsi:type="dcterms:W3CDTF">2026-09-18T09:01:26Z</dcterms:modified>
</cp:coreProperties>
</file>